
<file path=[Content_Types].xml><?xml version="1.0" encoding="utf-8"?>
<Types xmlns="http://schemas.openxmlformats.org/package/2006/content-types">
  <Default Extension="png" ContentType="image/png"/>
  <Default Extension="bmp" ContentType="image/bmp"/>
  <Default Extension="wmf" ContentType="image/x-wmf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48" r:id="rId1"/>
  </p:sldMasterIdLst>
  <p:notesMasterIdLst>
    <p:notesMasterId r:id="rId29"/>
  </p:notesMasterIdLst>
  <p:handoutMasterIdLst>
    <p:handoutMasterId r:id="rId30"/>
  </p:handoutMasterIdLst>
  <p:sldIdLst>
    <p:sldId id="302" r:id="rId2"/>
    <p:sldId id="306" r:id="rId3"/>
    <p:sldId id="311" r:id="rId4"/>
    <p:sldId id="314" r:id="rId5"/>
    <p:sldId id="308" r:id="rId6"/>
    <p:sldId id="320" r:id="rId7"/>
    <p:sldId id="315" r:id="rId8"/>
    <p:sldId id="305" r:id="rId9"/>
    <p:sldId id="322" r:id="rId10"/>
    <p:sldId id="321" r:id="rId11"/>
    <p:sldId id="330" r:id="rId12"/>
    <p:sldId id="323" r:id="rId13"/>
    <p:sldId id="316" r:id="rId14"/>
    <p:sldId id="324" r:id="rId15"/>
    <p:sldId id="319" r:id="rId16"/>
    <p:sldId id="326" r:id="rId17"/>
    <p:sldId id="335" r:id="rId18"/>
    <p:sldId id="336" r:id="rId19"/>
    <p:sldId id="337" r:id="rId20"/>
    <p:sldId id="325" r:id="rId21"/>
    <p:sldId id="331" r:id="rId22"/>
    <p:sldId id="333" r:id="rId23"/>
    <p:sldId id="339" r:id="rId24"/>
    <p:sldId id="338" r:id="rId25"/>
    <p:sldId id="332" r:id="rId26"/>
    <p:sldId id="328" r:id="rId27"/>
    <p:sldId id="329" r:id="rId28"/>
  </p:sldIdLst>
  <p:sldSz cx="9906000" cy="6858000" type="A4"/>
  <p:notesSz cx="7099300" cy="10234613"/>
  <p:defaultTextStyle>
    <a:defPPr>
      <a:defRPr lang="th-TH"/>
    </a:defPPr>
    <a:lvl1pPr algn="l" rtl="0" fontAlgn="base">
      <a:spcBef>
        <a:spcPct val="0"/>
      </a:spcBef>
      <a:spcAft>
        <a:spcPct val="0"/>
      </a:spcAft>
      <a:defRPr sz="2800" kern="1200">
        <a:solidFill>
          <a:schemeClr val="tx1"/>
        </a:solidFill>
        <a:latin typeface="Arial" charset="0"/>
        <a:ea typeface="+mn-ea"/>
        <a:cs typeface="Angsana New" pitchFamily="18" charset="-34"/>
      </a:defRPr>
    </a:lvl1pPr>
    <a:lvl2pPr marL="457200" algn="l" rtl="0" fontAlgn="base">
      <a:spcBef>
        <a:spcPct val="0"/>
      </a:spcBef>
      <a:spcAft>
        <a:spcPct val="0"/>
      </a:spcAft>
      <a:defRPr sz="2800" kern="1200">
        <a:solidFill>
          <a:schemeClr val="tx1"/>
        </a:solidFill>
        <a:latin typeface="Arial" charset="0"/>
        <a:ea typeface="+mn-ea"/>
        <a:cs typeface="Angsana New" pitchFamily="18" charset="-34"/>
      </a:defRPr>
    </a:lvl2pPr>
    <a:lvl3pPr marL="914400" algn="l" rtl="0" fontAlgn="base">
      <a:spcBef>
        <a:spcPct val="0"/>
      </a:spcBef>
      <a:spcAft>
        <a:spcPct val="0"/>
      </a:spcAft>
      <a:defRPr sz="2800" kern="1200">
        <a:solidFill>
          <a:schemeClr val="tx1"/>
        </a:solidFill>
        <a:latin typeface="Arial" charset="0"/>
        <a:ea typeface="+mn-ea"/>
        <a:cs typeface="Angsana New" pitchFamily="18" charset="-34"/>
      </a:defRPr>
    </a:lvl3pPr>
    <a:lvl4pPr marL="1371600" algn="l" rtl="0" fontAlgn="base">
      <a:spcBef>
        <a:spcPct val="0"/>
      </a:spcBef>
      <a:spcAft>
        <a:spcPct val="0"/>
      </a:spcAft>
      <a:defRPr sz="2800" kern="1200">
        <a:solidFill>
          <a:schemeClr val="tx1"/>
        </a:solidFill>
        <a:latin typeface="Arial" charset="0"/>
        <a:ea typeface="+mn-ea"/>
        <a:cs typeface="Angsana New" pitchFamily="18" charset="-34"/>
      </a:defRPr>
    </a:lvl4pPr>
    <a:lvl5pPr marL="1828800" algn="l" rtl="0" fontAlgn="base">
      <a:spcBef>
        <a:spcPct val="0"/>
      </a:spcBef>
      <a:spcAft>
        <a:spcPct val="0"/>
      </a:spcAft>
      <a:defRPr sz="2800" kern="1200">
        <a:solidFill>
          <a:schemeClr val="tx1"/>
        </a:solidFill>
        <a:latin typeface="Arial" charset="0"/>
        <a:ea typeface="+mn-ea"/>
        <a:cs typeface="Angsana New" pitchFamily="18" charset="-34"/>
      </a:defRPr>
    </a:lvl5pPr>
    <a:lvl6pPr marL="2286000" algn="l" defTabSz="914400" rtl="0" eaLnBrk="1" latinLnBrk="0" hangingPunct="1">
      <a:defRPr sz="2800" kern="1200">
        <a:solidFill>
          <a:schemeClr val="tx1"/>
        </a:solidFill>
        <a:latin typeface="Arial" charset="0"/>
        <a:ea typeface="+mn-ea"/>
        <a:cs typeface="Angsana New" pitchFamily="18" charset="-34"/>
      </a:defRPr>
    </a:lvl6pPr>
    <a:lvl7pPr marL="2743200" algn="l" defTabSz="914400" rtl="0" eaLnBrk="1" latinLnBrk="0" hangingPunct="1">
      <a:defRPr sz="2800" kern="1200">
        <a:solidFill>
          <a:schemeClr val="tx1"/>
        </a:solidFill>
        <a:latin typeface="Arial" charset="0"/>
        <a:ea typeface="+mn-ea"/>
        <a:cs typeface="Angsana New" pitchFamily="18" charset="-34"/>
      </a:defRPr>
    </a:lvl7pPr>
    <a:lvl8pPr marL="3200400" algn="l" defTabSz="914400" rtl="0" eaLnBrk="1" latinLnBrk="0" hangingPunct="1">
      <a:defRPr sz="2800" kern="1200">
        <a:solidFill>
          <a:schemeClr val="tx1"/>
        </a:solidFill>
        <a:latin typeface="Arial" charset="0"/>
        <a:ea typeface="+mn-ea"/>
        <a:cs typeface="Angsana New" pitchFamily="18" charset="-34"/>
      </a:defRPr>
    </a:lvl8pPr>
    <a:lvl9pPr marL="3657600" algn="l" defTabSz="914400" rtl="0" eaLnBrk="1" latinLnBrk="0" hangingPunct="1">
      <a:defRPr sz="2800" kern="1200">
        <a:solidFill>
          <a:schemeClr val="tx1"/>
        </a:solidFill>
        <a:latin typeface="Arial" charset="0"/>
        <a:ea typeface="+mn-ea"/>
        <a:cs typeface="Angsana New" pitchFamily="18" charset="-34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D09E00"/>
    <a:srgbClr val="38DE1C"/>
    <a:srgbClr val="4CE533"/>
    <a:srgbClr val="CC00FF"/>
    <a:srgbClr val="CC00CC"/>
    <a:srgbClr val="FFFF99"/>
    <a:srgbClr val="FCD5B5"/>
    <a:srgbClr val="FF9900"/>
    <a:srgbClr val="000000"/>
    <a:srgbClr val="FF66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6E25E649-3F16-4E02-A733-19D2CDBF48F0}" styleName="Medium Style 3 - Accent 1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3C2FFA5D-87B4-456A-9821-1D502468CF0F}" styleName="Themed Style 1 - Accent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284E427A-3D55-4303-BF80-6455036E1DE7}" styleName="Themed Style 1 - Accent 2">
    <a:tblBg>
      <a:fillRef idx="2">
        <a:schemeClr val="accent2"/>
      </a:fillRef>
      <a:effectRef idx="1">
        <a:schemeClr val="accent2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Ref idx="1">
              <a:schemeClr val="accent2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  <a:fill>
          <a:solidFill>
            <a:schemeClr val="accent2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2"/>
            </a:lnRef>
          </a:left>
          <a:right>
            <a:lnRef idx="2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2">
              <a:schemeClr val="accent2"/>
            </a:lnRef>
          </a:top>
          <a:bottom>
            <a:lnRef idx="2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/>
          </a:solidFill>
        </a:fill>
      </a:tcStyle>
    </a:firstRow>
  </a:tblStyle>
  <a:tblStyle styleId="{69C7853C-536D-4A76-A0AE-DD22124D55A5}" styleName="Themed Style 1 - Accent 3">
    <a:tblBg>
      <a:fillRef idx="2">
        <a:schemeClr val="accent3"/>
      </a:fillRef>
      <a:effectRef idx="1">
        <a:schemeClr val="accent3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Ref idx="1">
              <a:schemeClr val="accent3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  <a:fill>
          <a:solidFill>
            <a:schemeClr val="accent3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3"/>
            </a:lnRef>
          </a:left>
          <a:right>
            <a:lnRef idx="2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2">
              <a:schemeClr val="accent3"/>
            </a:lnRef>
          </a:top>
          <a:bottom>
            <a:lnRef idx="2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/>
          </a:solidFill>
        </a:fill>
      </a:tcStyle>
    </a:firstRow>
  </a:tblStyle>
  <a:tblStyle styleId="{35758FB7-9AC5-4552-8A53-C91805E547FA}" styleName="Themed Style 1 - Accent 5">
    <a:tblBg>
      <a:fillRef idx="2">
        <a:schemeClr val="accent5"/>
      </a:fillRef>
      <a:effectRef idx="1">
        <a:schemeClr val="accent5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Ref idx="1">
              <a:schemeClr val="accent5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</a:tcBdr>
        <a:fill>
          <a:solidFill>
            <a:schemeClr val="accent5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5"/>
            </a:lnRef>
          </a:left>
          <a:right>
            <a:lnRef idx="2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2">
              <a:schemeClr val="accent5"/>
            </a:lnRef>
          </a:top>
          <a:bottom>
            <a:lnRef idx="2">
              <a:schemeClr val="accent5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D113A9D2-9D6B-4929-AA2D-F23B5EE8CBE7}" styleName="Themed Style 2 - Accent 1">
    <a:tblBg>
      <a:fillRef idx="3">
        <a:schemeClr val="accent1"/>
      </a:fillRef>
      <a:effectRef idx="3">
        <a:schemeClr val="accent1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1">
                <a:tint val="50000"/>
              </a:schemeClr>
            </a:lnRef>
          </a:left>
          <a:right>
            <a:lnRef idx="1">
              <a:schemeClr val="accent1">
                <a:tint val="50000"/>
              </a:schemeClr>
            </a:lnRef>
          </a:right>
          <a:top>
            <a:lnRef idx="1">
              <a:schemeClr val="accent1">
                <a:tint val="50000"/>
              </a:schemeClr>
            </a:lnRef>
          </a:top>
          <a:bottom>
            <a:lnRef idx="1">
              <a:schemeClr val="accent1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3B4B98B0-60AC-42C2-AFA5-B58CD77FA1E5}" styleName="Light Style 1 - Accent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9D7B26C5-4107-4FEC-AEDC-1716B250A1EF}" styleName="Light Style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  <a:tblStyle styleId="{C083E6E3-FA7D-4D7B-A595-EF9225AFEA82}" styleName="Light Style 1 - Accent 3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  <a:tblStyle styleId="{0E3FDE45-AF77-4B5C-9715-49D594BDF05E}" styleName="Light Style 1 - Accent 2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  <a:tblStyle styleId="{7E9639D4-E3E2-4D34-9284-5A2195B3D0D7}" styleName="Light Style 2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  <a:top>
            <a:lnRef idx="1">
              <a:schemeClr val="tx1"/>
            </a:lnRef>
          </a:top>
          <a:bottom>
            <a:lnRef idx="1">
              <a:schemeClr val="tx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tx1"/>
            </a:lnRef>
          </a:top>
          <a:bottom>
            <a:lnRef idx="1">
              <a:schemeClr val="tx1"/>
            </a:lnRef>
          </a:bottom>
        </a:tcBdr>
      </a:tcStyle>
    </a:band1H>
    <a:band1V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</a:tcBdr>
      </a:tcStyle>
    </a:band1V>
    <a:band2V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tx1"/>
        </a:fillRef>
      </a:tcStyle>
    </a:firstRow>
  </a:tblStyle>
  <a:tblStyle styleId="{69012ECD-51FC-41F1-AA8D-1B2483CD663E}" styleName="Light Style 2 - Accent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  <a:tblStyle styleId="{68D230F3-CF80-4859-8CE7-A43EE81993B5}" styleName="Light Style 1 - Accent 6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  <a:tblStyle styleId="{10A1B5D5-9B99-4C35-A422-299274C87663}" styleName="Medium Style 1 - Accent 6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6">
              <a:tint val="20000"/>
            </a:schemeClr>
          </a:solidFill>
        </a:fill>
      </a:tcStyle>
    </a:band1H>
    <a:band1V>
      <a:tcStyle>
        <a:tcBdr/>
        <a:fill>
          <a:solidFill>
            <a:schemeClr val="accent6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Row>
  </a:tblStyle>
  <a:tblStyle styleId="{1FECB4D8-DB02-4DC6-A0A2-4F2EBAE1DC90}" styleName="Medium Style 1 - Accent 3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3">
              <a:tint val="20000"/>
            </a:schemeClr>
          </a:solidFill>
        </a:fill>
      </a:tcStyle>
    </a:band1H>
    <a:band1V>
      <a:tcStyle>
        <a:tcBdr/>
        <a:fill>
          <a:solidFill>
            <a:schemeClr val="accent3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3"/>
          </a:solidFill>
        </a:fill>
      </a:tcStyle>
    </a:firstRow>
  </a:tblStyle>
  <a:tblStyle styleId="{FABFCF23-3B69-468F-B69F-88F6DE6A72F2}" styleName="Medium Style 1 - Accent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5">
              <a:tint val="20000"/>
            </a:schemeClr>
          </a:solidFill>
        </a:fill>
      </a:tcStyle>
    </a:band1H>
    <a:band1V>
      <a:tcStyle>
        <a:tcBdr/>
        <a:fill>
          <a:solidFill>
            <a:schemeClr val="accent5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firstRow>
  </a:tblStyle>
  <a:tblStyle styleId="{B301B821-A1FF-4177-AEE7-76D212191A09}" styleName="Medium Style 1 - Accent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  <a:tblStyle styleId="{7DF18680-E054-41AD-8BC1-D1AEF772440D}" styleName="Medium Style 2 - Ac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616DA210-FB5B-4158-B5E0-FEB733F419BA}" styleName="Light Style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0134" autoAdjust="0"/>
    <p:restoredTop sz="91798" autoAdjust="0"/>
  </p:normalViewPr>
  <p:slideViewPr>
    <p:cSldViewPr>
      <p:cViewPr varScale="1">
        <p:scale>
          <a:sx n="65" d="100"/>
          <a:sy n="65" d="100"/>
        </p:scale>
        <p:origin x="-606" y="-102"/>
      </p:cViewPr>
      <p:guideLst>
        <p:guide orient="horz" pos="2160"/>
        <p:guide pos="3120"/>
      </p:guideLst>
    </p:cSldViewPr>
  </p:slideViewPr>
  <p:notesTextViewPr>
    <p:cViewPr>
      <p:scale>
        <a:sx n="100" d="100"/>
        <a:sy n="100" d="100"/>
      </p:scale>
      <p:origin x="0" y="0"/>
    </p:cViewPr>
  </p:notesTextViewPr>
  <p:notesViewPr>
    <p:cSldViewPr>
      <p:cViewPr varScale="1">
        <p:scale>
          <a:sx n="55" d="100"/>
          <a:sy n="55" d="100"/>
        </p:scale>
        <p:origin x="-1752" y="-84"/>
      </p:cViewPr>
      <p:guideLst>
        <p:guide orient="horz" pos="3224"/>
        <p:guide pos="2235"/>
      </p:guideLst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quarter" idx="1"/>
          </p:nvPr>
        </p:nvSpPr>
        <p:spPr>
          <a:xfrm>
            <a:off x="4021089" y="0"/>
            <a:ext cx="3076672" cy="511054"/>
          </a:xfrm>
          <a:prstGeom prst="rect">
            <a:avLst/>
          </a:prstGeom>
        </p:spPr>
        <p:txBody>
          <a:bodyPr vert="horz" lIns="91431" tIns="45716" rIns="91431" bIns="45716" rtlCol="0"/>
          <a:lstStyle>
            <a:lvl1pPr algn="r">
              <a:defRPr sz="1200"/>
            </a:lvl1pPr>
          </a:lstStyle>
          <a:p>
            <a:fld id="{FFAC7788-A5F1-4E0E-8094-0A1AEFFBD7AC}" type="datetimeFigureOut">
              <a:rPr lang="en-US" smtClean="0"/>
              <a:t>5/29/2016</a:t>
            </a:fld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4021089" y="9721868"/>
            <a:ext cx="3076672" cy="511054"/>
          </a:xfrm>
          <a:prstGeom prst="rect">
            <a:avLst/>
          </a:prstGeom>
        </p:spPr>
        <p:txBody>
          <a:bodyPr vert="horz" lIns="91431" tIns="45716" rIns="91431" bIns="45716" rtlCol="0" anchor="b"/>
          <a:lstStyle>
            <a:lvl1pPr algn="r">
              <a:defRPr sz="1200"/>
            </a:lvl1pPr>
          </a:lstStyle>
          <a:p>
            <a:fld id="{551C5474-A9A3-4A15-8422-4D2E87915E6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66256640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2" y="1"/>
            <a:ext cx="3076860" cy="5116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4891" tIns="47444" rIns="94891" bIns="47444" numCol="1" anchor="t" anchorCtr="0" compatLnSpc="1">
            <a:prstTxWarp prst="textNoShape">
              <a:avLst/>
            </a:prstTxWarp>
          </a:bodyPr>
          <a:lstStyle>
            <a:lvl1pPr defTabSz="950196">
              <a:defRPr sz="1200"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11267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4020784" y="1"/>
            <a:ext cx="3076860" cy="5116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4891" tIns="47444" rIns="94891" bIns="47444" numCol="1" anchor="t" anchorCtr="0" compatLnSpc="1">
            <a:prstTxWarp prst="textNoShape">
              <a:avLst/>
            </a:prstTxWarp>
          </a:bodyPr>
          <a:lstStyle>
            <a:lvl1pPr algn="r" defTabSz="950196">
              <a:defRPr sz="1200"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12292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779463" y="768350"/>
            <a:ext cx="5545137" cy="3840163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val="1"/>
            </a:ext>
          </a:extLst>
        </p:spPr>
      </p:sp>
      <p:sp>
        <p:nvSpPr>
          <p:cNvPr id="11269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708772" y="4861483"/>
            <a:ext cx="5681759" cy="460484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4891" tIns="47444" rIns="94891" bIns="47444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th-TH" noProof="0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noProof="0" smtClean="0"/>
              <a:t>ระดับที่สอง</a:t>
            </a:r>
          </a:p>
          <a:p>
            <a:pPr lvl="2"/>
            <a:r>
              <a:rPr lang="th-TH" noProof="0" smtClean="0"/>
              <a:t>ระดับที่สาม</a:t>
            </a:r>
          </a:p>
          <a:p>
            <a:pPr lvl="3"/>
            <a:r>
              <a:rPr lang="th-TH" noProof="0" smtClean="0"/>
              <a:t>ระดับที่สี่</a:t>
            </a:r>
          </a:p>
          <a:p>
            <a:pPr lvl="4"/>
            <a:r>
              <a:rPr lang="th-TH" noProof="0" smtClean="0"/>
              <a:t>ระดับที่ห้า</a:t>
            </a:r>
          </a:p>
        </p:txBody>
      </p:sp>
      <p:sp>
        <p:nvSpPr>
          <p:cNvPr id="11270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2" y="9721332"/>
            <a:ext cx="3076860" cy="51164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4891" tIns="47444" rIns="94891" bIns="47444" numCol="1" anchor="b" anchorCtr="0" compatLnSpc="1">
            <a:prstTxWarp prst="textNoShape">
              <a:avLst/>
            </a:prstTxWarp>
          </a:bodyPr>
          <a:lstStyle>
            <a:lvl1pPr defTabSz="950196">
              <a:defRPr sz="1200"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11271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4020784" y="9721332"/>
            <a:ext cx="3076860" cy="51164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4891" tIns="47444" rIns="94891" bIns="47444" numCol="1" anchor="b" anchorCtr="0" compatLnSpc="1">
            <a:prstTxWarp prst="textNoShape">
              <a:avLst/>
            </a:prstTxWarp>
          </a:bodyPr>
          <a:lstStyle>
            <a:lvl1pPr algn="r" defTabSz="950196">
              <a:defRPr sz="1200"/>
            </a:lvl1pPr>
          </a:lstStyle>
          <a:p>
            <a:pPr>
              <a:defRPr/>
            </a:pPr>
            <a:fld id="{53DC437A-55B0-4DB2-B34E-74BD7D045785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890019920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Tahoma" pitchFamily="34" charset="0"/>
      </a:defRPr>
    </a:lvl1pPr>
    <a:lvl2pPr marL="457200" algn="l" rtl="0" eaLnBrk="0" fontAlgn="base" hangingPunct="0">
      <a:spcBef>
        <a:spcPct val="3000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Tahoma" pitchFamily="34" charset="0"/>
      </a:defRPr>
    </a:lvl2pPr>
    <a:lvl3pPr marL="914400" algn="l" rtl="0" eaLnBrk="0" fontAlgn="base" hangingPunct="0">
      <a:spcBef>
        <a:spcPct val="3000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Tahoma" pitchFamily="34" charset="0"/>
      </a:defRPr>
    </a:lvl3pPr>
    <a:lvl4pPr marL="1371600" algn="l" rtl="0" eaLnBrk="0" fontAlgn="base" hangingPunct="0">
      <a:spcBef>
        <a:spcPct val="3000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Tahoma" pitchFamily="34" charset="0"/>
      </a:defRPr>
    </a:lvl4pPr>
    <a:lvl5pPr marL="1828800" algn="l" rtl="0" eaLnBrk="0" fontAlgn="base" hangingPunct="0">
      <a:spcBef>
        <a:spcPct val="3000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Tahoma" pitchFamily="34" charset="0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th-TH" dirty="0" smtClean="0"/>
              <a:t>วารที่ </a:t>
            </a:r>
            <a:r>
              <a:rPr lang="en-US" dirty="0" smtClean="0"/>
              <a:t>37 </a:t>
            </a:r>
            <a:r>
              <a:rPr lang="th-TH" dirty="0" smtClean="0"/>
              <a:t>มี </a:t>
            </a:r>
            <a:r>
              <a:rPr lang="en-US" dirty="0" smtClean="0"/>
              <a:t>3 </a:t>
            </a:r>
            <a:r>
              <a:rPr lang="th-TH" dirty="0" smtClean="0"/>
              <a:t>ประเด็น ได้แก่</a:t>
            </a:r>
          </a:p>
          <a:p>
            <a:r>
              <a:rPr lang="th-TH" dirty="0" smtClean="0"/>
              <a:t>๑. การพัฒนาฝีมือแรงงานแห่งชาติ เพื่อยกระดับขีดความสามารถการแข่งขันของแรงงานไทยการมีงานทาที่ยั่งยืนและมีคุณภาพชีวิตที่ดีกว่า</a:t>
            </a:r>
          </a:p>
          <a:p>
            <a:r>
              <a:rPr lang="th-TH" dirty="0" smtClean="0"/>
              <a:t>๒. การปฏิรูปการบริหารจัดการการเคลื่อนย้ายแรงงานข้ามชาติ ๓. การจัดตั้งธนาคารแรงงานและการจัดทาฐานข้อมูล</a:t>
            </a:r>
            <a:endParaRPr lang="th-TH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3DC437A-55B0-4DB2-B34E-74BD7D045785}" type="slidenum">
              <a:rPr lang="en-US" smtClean="0"/>
              <a:pPr>
                <a:defRPr/>
              </a:pPr>
              <a:t>11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25401718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th-TH" dirty="0" smtClean="0"/>
              <a:t>“ความรู้เรื่องทางการเงิน” (</a:t>
            </a:r>
            <a:r>
              <a:rPr lang="en-US" dirty="0" smtClean="0"/>
              <a:t>financial literacy)</a:t>
            </a:r>
            <a:endParaRPr lang="th-TH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3DC437A-55B0-4DB2-B34E-74BD7D045785}" type="slidenum">
              <a:rPr lang="en-US" smtClean="0"/>
              <a:pPr>
                <a:defRPr/>
              </a:pPr>
              <a:t>15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8931353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2130426"/>
            <a:ext cx="84201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85900" y="3886200"/>
            <a:ext cx="69342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90C56BA-DD09-4E2F-9486-A9305D45D1FB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5593657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594600" y="6492876"/>
            <a:ext cx="23114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2BBFFDF-C400-4996-BC6F-10A9126318EB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47420244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82506" y="4406901"/>
            <a:ext cx="84201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82506" y="2906713"/>
            <a:ext cx="84201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D1B6CF4-538F-417A-AEEE-20560F208F6D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424421368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95300" y="1600201"/>
            <a:ext cx="437515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35550" y="1600201"/>
            <a:ext cx="437515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5E357E4-A314-45B8-94E5-D0D0E971F681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85222901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95300" y="1535113"/>
            <a:ext cx="4376870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95300" y="2174875"/>
            <a:ext cx="437687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32111" y="1535113"/>
            <a:ext cx="4378590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32111" y="2174875"/>
            <a:ext cx="437859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384F522-989E-426E-A517-F6992A6A78FD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30382321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34231A1-D613-417C-A5D0-FC4618C81E02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08700123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D3E72A8-5A0F-479C-9185-C0907BF881A3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65048829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5300" y="273050"/>
            <a:ext cx="3259006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72971" y="273051"/>
            <a:ext cx="5537729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95300" y="1435101"/>
            <a:ext cx="3259006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D0DFD2A-9208-47F5-ADC3-5D2FD831C3C2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29901295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1645" y="4800600"/>
            <a:ext cx="59436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941645" y="612775"/>
            <a:ext cx="59436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1645" y="5367338"/>
            <a:ext cx="59436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2A61DF1-B5DB-4CC4-BF2B-BBFEC5F85A9C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09143354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3CAA84B-D968-420D-886D-9FF540ACB883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85879330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181850" y="274639"/>
            <a:ext cx="222885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95300" y="274639"/>
            <a:ext cx="652145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97C7D55-C463-4233-B91F-32CEE09B459F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84338363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495300" y="274638"/>
            <a:ext cx="89154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95300" y="1600201"/>
            <a:ext cx="89154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95300" y="6356351"/>
            <a:ext cx="2311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384550" y="6356351"/>
            <a:ext cx="31369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594600" y="6356351"/>
            <a:ext cx="2311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smtClean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02AD5282-8B57-49CD-9B9D-6802FCE619C1}" type="slidenum">
              <a:rPr lang="en-US"/>
              <a:pPr>
                <a:defRPr/>
              </a:pPr>
              <a:t>‹#›</a:t>
            </a:fld>
            <a:endParaRPr lang="th-TH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49" r:id="rId1"/>
    <p:sldLayoutId id="2147483850" r:id="rId2"/>
    <p:sldLayoutId id="2147483851" r:id="rId3"/>
    <p:sldLayoutId id="2147483852" r:id="rId4"/>
    <p:sldLayoutId id="2147483853" r:id="rId5"/>
    <p:sldLayoutId id="2147483854" r:id="rId6"/>
    <p:sldLayoutId id="2147483855" r:id="rId7"/>
    <p:sldLayoutId id="2147483856" r:id="rId8"/>
    <p:sldLayoutId id="2147483857" r:id="rId9"/>
    <p:sldLayoutId id="2147483858" r:id="rId10"/>
    <p:sldLayoutId id="2147483859" r:id="rId11"/>
  </p:sldLayoutIdLst>
  <p:hf hdr="0" ftr="0" dt="0"/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cs typeface="Angsana New" pitchFamily="18" charset="-34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cs typeface="Angsana New" pitchFamily="18" charset="-34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cs typeface="Angsana New" pitchFamily="18" charset="-34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cs typeface="Angsana New" pitchFamily="18" charset="-34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cs typeface="Angsana New" pitchFamily="18" charset="-34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cs typeface="Angsana New" pitchFamily="18" charset="-34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cs typeface="Angsana New" pitchFamily="18" charset="-34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cs typeface="Angsana New" pitchFamily="18" charset="-34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wmf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jpeg"/><Relationship Id="rId3" Type="http://schemas.openxmlformats.org/officeDocument/2006/relationships/image" Target="../media/image3.jpeg"/><Relationship Id="rId7" Type="http://schemas.openxmlformats.org/officeDocument/2006/relationships/image" Target="../media/image7.png"/><Relationship Id="rId12" Type="http://schemas.openxmlformats.org/officeDocument/2006/relationships/image" Target="../media/image12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png"/><Relationship Id="rId11" Type="http://schemas.openxmlformats.org/officeDocument/2006/relationships/image" Target="../media/image11.png"/><Relationship Id="rId5" Type="http://schemas.openxmlformats.org/officeDocument/2006/relationships/image" Target="../media/image5.png"/><Relationship Id="rId10" Type="http://schemas.openxmlformats.org/officeDocument/2006/relationships/image" Target="../media/image10.png"/><Relationship Id="rId4" Type="http://schemas.openxmlformats.org/officeDocument/2006/relationships/image" Target="../media/image4.png"/><Relationship Id="rId9" Type="http://schemas.openxmlformats.org/officeDocument/2006/relationships/image" Target="../media/image9.jpe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8.jpg"/><Relationship Id="rId5" Type="http://schemas.openxmlformats.org/officeDocument/2006/relationships/image" Target="../media/image17.png"/><Relationship Id="rId4" Type="http://schemas.openxmlformats.org/officeDocument/2006/relationships/image" Target="../media/image16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6.jpeg"/><Relationship Id="rId3" Type="http://schemas.microsoft.com/office/2007/relationships/hdphoto" Target="../media/hdphoto1.wdp"/><Relationship Id="rId7" Type="http://schemas.openxmlformats.org/officeDocument/2006/relationships/image" Target="../media/image25.png"/><Relationship Id="rId12" Type="http://schemas.openxmlformats.org/officeDocument/2006/relationships/image" Target="../media/image30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24.jpeg"/><Relationship Id="rId11" Type="http://schemas.openxmlformats.org/officeDocument/2006/relationships/image" Target="../media/image29.jpeg"/><Relationship Id="rId5" Type="http://schemas.openxmlformats.org/officeDocument/2006/relationships/image" Target="../media/image23.png"/><Relationship Id="rId10" Type="http://schemas.openxmlformats.org/officeDocument/2006/relationships/image" Target="../media/image28.png"/><Relationship Id="rId4" Type="http://schemas.openxmlformats.org/officeDocument/2006/relationships/image" Target="../media/image22.jpeg"/><Relationship Id="rId9" Type="http://schemas.openxmlformats.org/officeDocument/2006/relationships/image" Target="../media/image27.pn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bmp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30.png"/><Relationship Id="rId5" Type="http://schemas.openxmlformats.org/officeDocument/2006/relationships/image" Target="../media/image24.jpeg"/><Relationship Id="rId4" Type="http://schemas.microsoft.com/office/2007/relationships/hdphoto" Target="../media/hdphoto1.wdp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2.xml"/><Relationship Id="rId6" Type="http://schemas.microsoft.com/office/2007/relationships/hdphoto" Target="../media/hdphoto2.wdp"/><Relationship Id="rId5" Type="http://schemas.openxmlformats.org/officeDocument/2006/relationships/image" Target="../media/image35.png"/><Relationship Id="rId4" Type="http://schemas.openxmlformats.org/officeDocument/2006/relationships/image" Target="../media/image34.jpe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7" Type="http://schemas.openxmlformats.org/officeDocument/2006/relationships/image" Target="../media/image40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9.png"/><Relationship Id="rId5" Type="http://schemas.openxmlformats.org/officeDocument/2006/relationships/image" Target="../media/image38.jpg"/><Relationship Id="rId4" Type="http://schemas.microsoft.com/office/2007/relationships/hdphoto" Target="../media/hdphoto3.wdp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png"/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g"/><Relationship Id="rId2" Type="http://schemas.openxmlformats.org/officeDocument/2006/relationships/image" Target="../media/image45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8" Type="http://schemas.microsoft.com/office/2007/relationships/hdphoto" Target="../media/hdphoto5.wdp"/><Relationship Id="rId3" Type="http://schemas.openxmlformats.org/officeDocument/2006/relationships/image" Target="../media/image50.jpeg"/><Relationship Id="rId7" Type="http://schemas.openxmlformats.org/officeDocument/2006/relationships/image" Target="../media/image53.png"/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1.xml"/><Relationship Id="rId6" Type="http://schemas.microsoft.com/office/2007/relationships/hdphoto" Target="../media/hdphoto4.wdp"/><Relationship Id="rId5" Type="http://schemas.openxmlformats.org/officeDocument/2006/relationships/image" Target="../media/image52.png"/><Relationship Id="rId4" Type="http://schemas.openxmlformats.org/officeDocument/2006/relationships/image" Target="../media/image51.jpeg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3D3E72A8-5A0F-479C-9185-C0907BF881A3}" type="slidenum">
              <a:rPr lang="en-US" smtClean="0"/>
              <a:pPr>
                <a:defRPr/>
              </a:pPr>
              <a:t>1</a:t>
            </a:fld>
            <a:endParaRPr lang="th-TH" dirty="0"/>
          </a:p>
        </p:txBody>
      </p:sp>
      <p:sp>
        <p:nvSpPr>
          <p:cNvPr id="3" name="สี่เหลี่ยมผืนผ้า 42"/>
          <p:cNvSpPr>
            <a:spLocks noChangeArrowheads="1"/>
          </p:cNvSpPr>
          <p:nvPr/>
        </p:nvSpPr>
        <p:spPr bwMode="auto">
          <a:xfrm>
            <a:off x="0" y="2209800"/>
            <a:ext cx="9906000" cy="2123658"/>
          </a:xfrm>
          <a:prstGeom prst="rect">
            <a:avLst/>
          </a:prstGeom>
          <a:solidFill>
            <a:schemeClr val="accent5">
              <a:lumMod val="75000"/>
            </a:schemeClr>
          </a:solidFill>
          <a:ln>
            <a:noFill/>
          </a:ln>
          <a:extLst/>
        </p:spPr>
        <p:txBody>
          <a:bodyPr wrap="square">
            <a:spAutoFit/>
          </a:bodyPr>
          <a:lstStyle/>
          <a:p>
            <a:pPr marL="450850" indent="-450850" algn="ctr"/>
            <a:r>
              <a:rPr lang="th-TH" sz="6600" kern="1400" spc="350" dirty="0" smtClean="0">
                <a:solidFill>
                  <a:schemeClr val="bg1"/>
                </a:solidFill>
                <a:latin typeface="DSN Single" pitchFamily="2" charset="-34"/>
                <a:cs typeface="DSN Single" pitchFamily="2" charset="-34"/>
              </a:rPr>
              <a:t>แนวคิดการปฏิรูปประเทศ</a:t>
            </a:r>
          </a:p>
          <a:p>
            <a:pPr marL="450850" indent="-450850" algn="ctr"/>
            <a:r>
              <a:rPr lang="th-TH" sz="6600" kern="1400" spc="350" dirty="0" smtClean="0">
                <a:solidFill>
                  <a:schemeClr val="bg1"/>
                </a:solidFill>
                <a:latin typeface="DSN Single" pitchFamily="2" charset="-34"/>
                <a:cs typeface="DSN Single" pitchFamily="2" charset="-34"/>
              </a:rPr>
              <a:t>สู่อนาคตอีก </a:t>
            </a:r>
            <a:r>
              <a:rPr lang="en-US" sz="6600" kern="1400" spc="350" dirty="0" smtClean="0">
                <a:solidFill>
                  <a:schemeClr val="bg1"/>
                </a:solidFill>
                <a:latin typeface="DSN Single" pitchFamily="2" charset="-34"/>
                <a:cs typeface="DSN Single" pitchFamily="2" charset="-34"/>
              </a:rPr>
              <a:t>20 </a:t>
            </a:r>
            <a:r>
              <a:rPr lang="th-TH" sz="6600" kern="1400" spc="350" dirty="0" smtClean="0">
                <a:solidFill>
                  <a:schemeClr val="bg1"/>
                </a:solidFill>
                <a:latin typeface="DSN Single" pitchFamily="2" charset="-34"/>
                <a:cs typeface="DSN Single" pitchFamily="2" charset="-34"/>
              </a:rPr>
              <a:t>ปีข้างหน้า</a:t>
            </a:r>
            <a:endParaRPr lang="th-TH" sz="6600" spc="350" dirty="0" smtClean="0">
              <a:solidFill>
                <a:schemeClr val="bg1"/>
              </a:solidFill>
              <a:latin typeface="DSN Single" pitchFamily="2" charset="-34"/>
              <a:cs typeface="DSN Single" pitchFamily="2" charset="-34"/>
            </a:endParaRPr>
          </a:p>
        </p:txBody>
      </p:sp>
      <p:pic>
        <p:nvPicPr>
          <p:cNvPr id="4" name="Picture 11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3992956" y="25606"/>
            <a:ext cx="1944908" cy="2046096"/>
          </a:xfrm>
          <a:prstGeom prst="rect">
            <a:avLst/>
          </a:prstGeom>
          <a:noFill/>
          <a:ln>
            <a:noFill/>
          </a:ln>
          <a:effectLst>
            <a:softEdge rad="63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สี่เหลี่ยมผืนผ้า 42"/>
          <p:cNvSpPr>
            <a:spLocks noChangeArrowheads="1"/>
          </p:cNvSpPr>
          <p:nvPr/>
        </p:nvSpPr>
        <p:spPr bwMode="auto">
          <a:xfrm>
            <a:off x="4953000" y="5657671"/>
            <a:ext cx="4876800" cy="1200329"/>
          </a:xfrm>
          <a:prstGeom prst="rect">
            <a:avLst/>
          </a:prstGeom>
          <a:noFill/>
          <a:ln>
            <a:noFill/>
          </a:ln>
          <a:extLst/>
        </p:spPr>
        <p:txBody>
          <a:bodyPr wrap="square">
            <a:spAutoFit/>
          </a:bodyPr>
          <a:lstStyle/>
          <a:p>
            <a:pPr marL="450850" indent="-450850"/>
            <a:r>
              <a:rPr lang="th-TH" sz="2400" kern="1400" spc="350" dirty="0" smtClean="0">
                <a:solidFill>
                  <a:schemeClr val="accent6">
                    <a:lumMod val="75000"/>
                  </a:schemeClr>
                </a:solidFill>
                <a:latin typeface="DSN Single" pitchFamily="2" charset="-34"/>
                <a:cs typeface="DSN Single" pitchFamily="2" charset="-34"/>
              </a:rPr>
              <a:t>เรียบเรียง... </a:t>
            </a:r>
            <a:r>
              <a:rPr lang="th-TH" sz="2400" kern="1400" spc="350" dirty="0" err="1" smtClean="0">
                <a:solidFill>
                  <a:schemeClr val="tx2">
                    <a:lumMod val="75000"/>
                  </a:schemeClr>
                </a:solidFill>
                <a:latin typeface="DSN Single" pitchFamily="2" charset="-34"/>
                <a:cs typeface="DSN Single" pitchFamily="2" charset="-34"/>
              </a:rPr>
              <a:t>สรายุธ</a:t>
            </a:r>
            <a:r>
              <a:rPr lang="th-TH" sz="2400" kern="1400" spc="350" dirty="0" smtClean="0">
                <a:solidFill>
                  <a:schemeClr val="tx2">
                    <a:lumMod val="75000"/>
                  </a:schemeClr>
                </a:solidFill>
                <a:latin typeface="DSN Single" pitchFamily="2" charset="-34"/>
                <a:cs typeface="DSN Single" pitchFamily="2" charset="-34"/>
              </a:rPr>
              <a:t> ศศิสุวรรณ</a:t>
            </a:r>
          </a:p>
          <a:p>
            <a:pPr marL="450850" indent="-450850"/>
            <a:r>
              <a:rPr lang="th-TH" sz="2400" kern="1400" spc="350" dirty="0">
                <a:solidFill>
                  <a:schemeClr val="tx2">
                    <a:lumMod val="75000"/>
                  </a:schemeClr>
                </a:solidFill>
                <a:latin typeface="DSN Single" pitchFamily="2" charset="-34"/>
                <a:cs typeface="DSN Single" pitchFamily="2" charset="-34"/>
              </a:rPr>
              <a:t>	</a:t>
            </a:r>
            <a:r>
              <a:rPr lang="th-TH" sz="2400" kern="1400" spc="350" dirty="0" smtClean="0">
                <a:solidFill>
                  <a:schemeClr val="tx2">
                    <a:lumMod val="75000"/>
                  </a:schemeClr>
                </a:solidFill>
                <a:latin typeface="DSN Single" pitchFamily="2" charset="-34"/>
                <a:cs typeface="DSN Single" pitchFamily="2" charset="-34"/>
              </a:rPr>
              <a:t>	     </a:t>
            </a:r>
            <a:r>
              <a:rPr lang="th-TH" sz="2400" kern="1400" spc="350" dirty="0" err="1" smtClean="0">
                <a:solidFill>
                  <a:schemeClr val="tx2">
                    <a:lumMod val="75000"/>
                  </a:schemeClr>
                </a:solidFill>
                <a:latin typeface="DSN Single" pitchFamily="2" charset="-34"/>
                <a:cs typeface="DSN Single" pitchFamily="2" charset="-34"/>
              </a:rPr>
              <a:t>พงศิ</a:t>
            </a:r>
            <a:r>
              <a:rPr lang="th-TH" sz="2400" kern="1400" spc="350" dirty="0" smtClean="0">
                <a:solidFill>
                  <a:schemeClr val="tx2">
                    <a:lumMod val="75000"/>
                  </a:schemeClr>
                </a:solidFill>
                <a:latin typeface="DSN Single" pitchFamily="2" charset="-34"/>
                <a:cs typeface="DSN Single" pitchFamily="2" charset="-34"/>
              </a:rPr>
              <a:t>ยา อ่ำ</a:t>
            </a:r>
            <a:r>
              <a:rPr lang="th-TH" sz="2400" kern="1400" spc="350" dirty="0" err="1" smtClean="0">
                <a:solidFill>
                  <a:schemeClr val="tx2">
                    <a:lumMod val="75000"/>
                  </a:schemeClr>
                </a:solidFill>
                <a:latin typeface="DSN Single" pitchFamily="2" charset="-34"/>
                <a:cs typeface="DSN Single" pitchFamily="2" charset="-34"/>
              </a:rPr>
              <a:t>นาคิล</a:t>
            </a:r>
            <a:endParaRPr lang="th-TH" sz="2400" kern="1400" spc="350" dirty="0" smtClean="0">
              <a:solidFill>
                <a:schemeClr val="tx2">
                  <a:lumMod val="75000"/>
                </a:schemeClr>
              </a:solidFill>
              <a:latin typeface="DSN Single" pitchFamily="2" charset="-34"/>
              <a:cs typeface="DSN Single" pitchFamily="2" charset="-34"/>
            </a:endParaRPr>
          </a:p>
          <a:p>
            <a:pPr marL="450850" indent="-450850"/>
            <a:r>
              <a:rPr lang="th-TH" sz="2400" spc="350" dirty="0" smtClean="0">
                <a:solidFill>
                  <a:schemeClr val="tx2">
                    <a:lumMod val="75000"/>
                  </a:schemeClr>
                </a:solidFill>
                <a:latin typeface="DSN Single" pitchFamily="2" charset="-34"/>
                <a:cs typeface="DSN Single" pitchFamily="2" charset="-34"/>
              </a:rPr>
              <a:t>		     ปิย</a:t>
            </a:r>
            <a:r>
              <a:rPr lang="th-TH" sz="2400" spc="350" dirty="0">
                <a:solidFill>
                  <a:schemeClr val="tx2">
                    <a:lumMod val="75000"/>
                  </a:schemeClr>
                </a:solidFill>
                <a:latin typeface="DSN Single" pitchFamily="2" charset="-34"/>
                <a:cs typeface="DSN Single" pitchFamily="2" charset="-34"/>
              </a:rPr>
              <a:t>รัตน์ </a:t>
            </a:r>
            <a:r>
              <a:rPr lang="th-TH" sz="2400" spc="350" dirty="0" err="1">
                <a:solidFill>
                  <a:schemeClr val="tx2">
                    <a:lumMod val="75000"/>
                  </a:schemeClr>
                </a:solidFill>
                <a:latin typeface="DSN Single" pitchFamily="2" charset="-34"/>
                <a:cs typeface="DSN Single" pitchFamily="2" charset="-34"/>
              </a:rPr>
              <a:t>กาฬศิ</a:t>
            </a:r>
            <a:r>
              <a:rPr lang="th-TH" sz="2400" spc="350" dirty="0">
                <a:solidFill>
                  <a:schemeClr val="tx2">
                    <a:lumMod val="75000"/>
                  </a:schemeClr>
                </a:solidFill>
                <a:latin typeface="DSN Single" pitchFamily="2" charset="-34"/>
                <a:cs typeface="DSN Single" pitchFamily="2" charset="-34"/>
              </a:rPr>
              <a:t>โรจน์</a:t>
            </a:r>
            <a:endParaRPr lang="th-TH" sz="2400" spc="350" dirty="0" smtClean="0">
              <a:solidFill>
                <a:schemeClr val="tx2">
                  <a:lumMod val="75000"/>
                </a:schemeClr>
              </a:solidFill>
              <a:latin typeface="DSN Single" pitchFamily="2" charset="-34"/>
              <a:cs typeface="DSN Single" pitchFamily="2" charset="-34"/>
            </a:endParaRPr>
          </a:p>
        </p:txBody>
      </p:sp>
      <p:sp>
        <p:nvSpPr>
          <p:cNvPr id="6" name="ตัวแทนหมายเลขภาพนิ่ง 1"/>
          <p:cNvSpPr txBox="1">
            <a:spLocks/>
          </p:cNvSpPr>
          <p:nvPr/>
        </p:nvSpPr>
        <p:spPr>
          <a:xfrm>
            <a:off x="9220200" y="0"/>
            <a:ext cx="685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th-TH"/>
            </a:defPPr>
            <a:lvl1pPr algn="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tx1">
                    <a:tint val="75000"/>
                  </a:schemeClr>
                </a:solidFill>
                <a:latin typeface="Arial" charset="0"/>
                <a:ea typeface="+mn-ea"/>
                <a:cs typeface="Angsana New" pitchFamily="18" charset="-34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sz="2800" kern="1200">
                <a:solidFill>
                  <a:schemeClr val="tx1"/>
                </a:solidFill>
                <a:latin typeface="Arial" charset="0"/>
                <a:ea typeface="+mn-ea"/>
                <a:cs typeface="Angsana New" pitchFamily="18" charset="-34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sz="2800" kern="1200">
                <a:solidFill>
                  <a:schemeClr val="tx1"/>
                </a:solidFill>
                <a:latin typeface="Arial" charset="0"/>
                <a:ea typeface="+mn-ea"/>
                <a:cs typeface="Angsana New" pitchFamily="18" charset="-34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sz="2800" kern="1200">
                <a:solidFill>
                  <a:schemeClr val="tx1"/>
                </a:solidFill>
                <a:latin typeface="Arial" charset="0"/>
                <a:ea typeface="+mn-ea"/>
                <a:cs typeface="Angsana New" pitchFamily="18" charset="-34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sz="2800" kern="1200">
                <a:solidFill>
                  <a:schemeClr val="tx1"/>
                </a:solidFill>
                <a:latin typeface="Arial" charset="0"/>
                <a:ea typeface="+mn-ea"/>
                <a:cs typeface="Angsana New" pitchFamily="18" charset="-34"/>
              </a:defRPr>
            </a:lvl5pPr>
            <a:lvl6pPr marL="2286000" algn="l" defTabSz="914400" rtl="0" eaLnBrk="1" latinLnBrk="0" hangingPunct="1">
              <a:defRPr sz="2800" kern="1200">
                <a:solidFill>
                  <a:schemeClr val="tx1"/>
                </a:solidFill>
                <a:latin typeface="Arial" charset="0"/>
                <a:ea typeface="+mn-ea"/>
                <a:cs typeface="Angsana New" pitchFamily="18" charset="-34"/>
              </a:defRPr>
            </a:lvl6pPr>
            <a:lvl7pPr marL="2743200" algn="l" defTabSz="914400" rtl="0" eaLnBrk="1" latinLnBrk="0" hangingPunct="1">
              <a:defRPr sz="2800" kern="1200">
                <a:solidFill>
                  <a:schemeClr val="tx1"/>
                </a:solidFill>
                <a:latin typeface="Arial" charset="0"/>
                <a:ea typeface="+mn-ea"/>
                <a:cs typeface="Angsana New" pitchFamily="18" charset="-34"/>
              </a:defRPr>
            </a:lvl7pPr>
            <a:lvl8pPr marL="3200400" algn="l" defTabSz="914400" rtl="0" eaLnBrk="1" latinLnBrk="0" hangingPunct="1">
              <a:defRPr sz="2800" kern="1200">
                <a:solidFill>
                  <a:schemeClr val="tx1"/>
                </a:solidFill>
                <a:latin typeface="Arial" charset="0"/>
                <a:ea typeface="+mn-ea"/>
                <a:cs typeface="Angsana New" pitchFamily="18" charset="-34"/>
              </a:defRPr>
            </a:lvl8pPr>
            <a:lvl9pPr marL="3657600" algn="l" defTabSz="914400" rtl="0" eaLnBrk="1" latinLnBrk="0" hangingPunct="1">
              <a:defRPr sz="2800" kern="1200">
                <a:solidFill>
                  <a:schemeClr val="tx1"/>
                </a:solidFill>
                <a:latin typeface="Arial" charset="0"/>
                <a:ea typeface="+mn-ea"/>
                <a:cs typeface="Angsana New" pitchFamily="18" charset="-34"/>
              </a:defRPr>
            </a:lvl9pPr>
          </a:lstStyle>
          <a:p>
            <a:pPr>
              <a:defRPr/>
            </a:pPr>
            <a:fld id="{3D3E72A8-5A0F-479C-9185-C0907BF881A3}" type="slidenum">
              <a:rPr lang="en-US" smtClean="0"/>
              <a:pPr>
                <a:defRPr/>
              </a:pPr>
              <a:t>1</a:t>
            </a:fld>
            <a:endParaRPr lang="th-TH" dirty="0"/>
          </a:p>
        </p:txBody>
      </p:sp>
    </p:spTree>
    <p:extLst>
      <p:ext uri="{BB962C8B-B14F-4D97-AF65-F5344CB8AC3E}">
        <p14:creationId xmlns:p14="http://schemas.microsoft.com/office/powerpoint/2010/main" val="2334854339"/>
      </p:ext>
    </p:extLst>
  </p:cSld>
  <p:clrMapOvr>
    <a:masterClrMapping/>
  </p:clrMapOvr>
  <p:transition spd="med" advClick="0" advTm="15000">
    <p:split orient="vert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แทนหมายเลขภาพนิ่ง 1"/>
          <p:cNvSpPr>
            <a:spLocks noGrp="1"/>
          </p:cNvSpPr>
          <p:nvPr>
            <p:ph type="sldNum" sz="quarter" idx="12"/>
          </p:nvPr>
        </p:nvSpPr>
        <p:spPr>
          <a:xfrm>
            <a:off x="9220200" y="0"/>
            <a:ext cx="685800" cy="365125"/>
          </a:xfrm>
        </p:spPr>
        <p:txBody>
          <a:bodyPr/>
          <a:lstStyle/>
          <a:p>
            <a:pPr>
              <a:defRPr/>
            </a:pPr>
            <a:fld id="{3D3E72A8-5A0F-479C-9185-C0907BF881A3}" type="slidenum">
              <a:rPr lang="en-US" smtClean="0"/>
              <a:pPr>
                <a:defRPr/>
              </a:pPr>
              <a:t>2</a:t>
            </a:fld>
            <a:endParaRPr lang="th-TH" dirty="0"/>
          </a:p>
        </p:txBody>
      </p:sp>
      <p:sp>
        <p:nvSpPr>
          <p:cNvPr id="3" name="TextBox 2"/>
          <p:cNvSpPr txBox="1"/>
          <p:nvPr/>
        </p:nvSpPr>
        <p:spPr>
          <a:xfrm>
            <a:off x="1" y="-5133"/>
            <a:ext cx="6863112" cy="645868"/>
          </a:xfrm>
          <a:prstGeom prst="rect">
            <a:avLst/>
          </a:prstGeom>
          <a:solidFill>
            <a:schemeClr val="accent5">
              <a:lumMod val="75000"/>
            </a:schemeClr>
          </a:solidFill>
          <a:ln>
            <a:noFill/>
          </a:ln>
        </p:spPr>
        <p:txBody>
          <a:bodyPr wrap="square" lIns="90980" tIns="45491" rIns="90980" bIns="45491" rtlCol="0">
            <a:spAutoFit/>
          </a:bodyPr>
          <a:lstStyle/>
          <a:p>
            <a:pPr defTabSz="909863"/>
            <a:r>
              <a:rPr lang="th-TH" sz="3600" cap="all" spc="200" dirty="0">
                <a:ln w="3175" cmpd="sng">
                  <a:noFill/>
                  <a:prstDash val="solid"/>
                </a:ln>
                <a:solidFill>
                  <a:schemeClr val="bg1"/>
                </a:solidFill>
                <a:effectLst/>
                <a:latin typeface="DSN Single" pitchFamily="2" charset="-34"/>
                <a:cs typeface="DSN Single" pitchFamily="2" charset="-34"/>
              </a:rPr>
              <a:t>ภาพฝันอนาคตประเทศไทย </a:t>
            </a:r>
            <a:r>
              <a:rPr lang="en-US" sz="3600" cap="all" spc="200" dirty="0" smtClean="0">
                <a:ln w="3175" cmpd="sng">
                  <a:noFill/>
                  <a:prstDash val="solid"/>
                </a:ln>
                <a:solidFill>
                  <a:schemeClr val="bg1"/>
                </a:solidFill>
                <a:effectLst/>
                <a:latin typeface="DSN Single" pitchFamily="2" charset="-34"/>
                <a:cs typeface="DSN Single" pitchFamily="2" charset="-34"/>
              </a:rPr>
              <a:t>20</a:t>
            </a:r>
            <a:r>
              <a:rPr lang="th-TH" sz="3600" cap="all" spc="200" dirty="0" smtClean="0">
                <a:ln w="3175" cmpd="sng">
                  <a:noFill/>
                  <a:prstDash val="solid"/>
                </a:ln>
                <a:solidFill>
                  <a:schemeClr val="bg1"/>
                </a:solidFill>
                <a:effectLst/>
                <a:latin typeface="DSN Single" pitchFamily="2" charset="-34"/>
                <a:cs typeface="DSN Single" pitchFamily="2" charset="-34"/>
              </a:rPr>
              <a:t> </a:t>
            </a:r>
            <a:r>
              <a:rPr lang="th-TH" sz="3600" cap="all" spc="200" dirty="0">
                <a:ln w="3175" cmpd="sng">
                  <a:noFill/>
                  <a:prstDash val="solid"/>
                </a:ln>
                <a:solidFill>
                  <a:schemeClr val="bg1"/>
                </a:solidFill>
                <a:effectLst/>
                <a:latin typeface="DSN Single" pitchFamily="2" charset="-34"/>
                <a:cs typeface="DSN Single" pitchFamily="2" charset="-34"/>
              </a:rPr>
              <a:t>ปี </a:t>
            </a:r>
            <a:r>
              <a:rPr lang="th-TH" sz="3600" cap="all" spc="200" dirty="0" smtClean="0">
                <a:ln w="3175" cmpd="sng">
                  <a:noFill/>
                  <a:prstDash val="solid"/>
                </a:ln>
                <a:solidFill>
                  <a:schemeClr val="bg1"/>
                </a:solidFill>
                <a:effectLst/>
                <a:latin typeface="DSN Single" pitchFamily="2" charset="-34"/>
                <a:cs typeface="DSN Single" pitchFamily="2" charset="-34"/>
              </a:rPr>
              <a:t>ข้างหน้า</a:t>
            </a:r>
            <a:endParaRPr lang="th-TH" sz="3600" cap="all" spc="200" dirty="0">
              <a:ln w="3175" cmpd="sng">
                <a:noFill/>
                <a:prstDash val="solid"/>
              </a:ln>
              <a:solidFill>
                <a:schemeClr val="bg1"/>
              </a:solidFill>
              <a:effectLst/>
              <a:latin typeface="DSN Single" pitchFamily="2" charset="-34"/>
              <a:cs typeface="DSN Single" pitchFamily="2" charset="-34"/>
            </a:endParaRPr>
          </a:p>
        </p:txBody>
      </p:sp>
      <p:grpSp>
        <p:nvGrpSpPr>
          <p:cNvPr id="31" name="Group 30"/>
          <p:cNvGrpSpPr/>
          <p:nvPr/>
        </p:nvGrpSpPr>
        <p:grpSpPr>
          <a:xfrm>
            <a:off x="4238900" y="838200"/>
            <a:ext cx="2209800" cy="875770"/>
            <a:chOff x="3921167" y="1208104"/>
            <a:chExt cx="2209800" cy="875770"/>
          </a:xfrm>
        </p:grpSpPr>
        <p:sp>
          <p:nvSpPr>
            <p:cNvPr id="39" name="TextBox 38"/>
            <p:cNvSpPr txBox="1"/>
            <p:nvPr/>
          </p:nvSpPr>
          <p:spPr>
            <a:xfrm>
              <a:off x="4581566" y="1316668"/>
              <a:ext cx="1170804" cy="645868"/>
            </a:xfrm>
            <a:prstGeom prst="rect">
              <a:avLst/>
            </a:prstGeom>
            <a:noFill/>
          </p:spPr>
          <p:txBody>
            <a:bodyPr wrap="square" lIns="90980" tIns="45491" rIns="90980" bIns="45491" rtlCol="0">
              <a:spAutoFit/>
            </a:bodyPr>
            <a:lstStyle/>
            <a:p>
              <a:pPr defTabSz="909863"/>
              <a:r>
                <a:rPr lang="th-TH" sz="1800" dirty="0">
                  <a:solidFill>
                    <a:schemeClr val="accent5">
                      <a:lumMod val="75000"/>
                    </a:schemeClr>
                  </a:solidFill>
                  <a:latin typeface="DSN FreeHand" pitchFamily="2" charset="-34"/>
                  <a:cs typeface="DSN FreeHand" pitchFamily="2" charset="-34"/>
                </a:rPr>
                <a:t>ระบบทุนที่</a:t>
              </a:r>
              <a:r>
                <a:rPr lang="th-TH" sz="1800" dirty="0" smtClean="0">
                  <a:solidFill>
                    <a:schemeClr val="accent5">
                      <a:lumMod val="75000"/>
                    </a:schemeClr>
                  </a:solidFill>
                  <a:latin typeface="DSN FreeHand" pitchFamily="2" charset="-34"/>
                  <a:cs typeface="DSN FreeHand" pitchFamily="2" charset="-34"/>
                </a:rPr>
                <a:t>ดีมี</a:t>
              </a:r>
              <a:r>
                <a:rPr lang="th-TH" sz="1800" dirty="0" err="1" smtClean="0">
                  <a:solidFill>
                    <a:schemeClr val="accent5">
                      <a:lumMod val="75000"/>
                    </a:schemeClr>
                  </a:solidFill>
                  <a:latin typeface="DSN FreeHand" pitchFamily="2" charset="-34"/>
                  <a:cs typeface="DSN FreeHand" pitchFamily="2" charset="-34"/>
                </a:rPr>
                <a:t>ธรรมาภิ</a:t>
              </a:r>
              <a:r>
                <a:rPr lang="th-TH" sz="1800" dirty="0">
                  <a:solidFill>
                    <a:schemeClr val="accent5">
                      <a:lumMod val="75000"/>
                    </a:schemeClr>
                  </a:solidFill>
                  <a:latin typeface="DSN FreeHand" pitchFamily="2" charset="-34"/>
                  <a:cs typeface="DSN FreeHand" pitchFamily="2" charset="-34"/>
                </a:rPr>
                <a:t>บาล</a:t>
              </a:r>
            </a:p>
          </p:txBody>
        </p:sp>
        <p:pic>
          <p:nvPicPr>
            <p:cNvPr id="10" name="รูปภาพ 9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213266" y="1367468"/>
              <a:ext cx="342682" cy="533400"/>
            </a:xfrm>
            <a:prstGeom prst="rect">
              <a:avLst/>
            </a:prstGeom>
          </p:spPr>
        </p:pic>
        <p:sp>
          <p:nvSpPr>
            <p:cNvPr id="7" name="Cloud Callout 6"/>
            <p:cNvSpPr/>
            <p:nvPr/>
          </p:nvSpPr>
          <p:spPr>
            <a:xfrm>
              <a:off x="3921167" y="1208104"/>
              <a:ext cx="2209800" cy="875770"/>
            </a:xfrm>
            <a:prstGeom prst="cloudCallout">
              <a:avLst>
                <a:gd name="adj1" fmla="val -3398"/>
                <a:gd name="adj2" fmla="val 113338"/>
              </a:avLst>
            </a:prstGeom>
            <a:noFill/>
            <a:ln w="28575">
              <a:solidFill>
                <a:schemeClr val="accent6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h-TH"/>
            </a:p>
          </p:txBody>
        </p:sp>
      </p:grpSp>
      <p:grpSp>
        <p:nvGrpSpPr>
          <p:cNvPr id="32" name="Group 31"/>
          <p:cNvGrpSpPr/>
          <p:nvPr/>
        </p:nvGrpSpPr>
        <p:grpSpPr>
          <a:xfrm>
            <a:off x="533400" y="1650550"/>
            <a:ext cx="2803979" cy="1016450"/>
            <a:chOff x="873611" y="1053815"/>
            <a:chExt cx="2803979" cy="1016450"/>
          </a:xfrm>
        </p:grpSpPr>
        <p:sp>
          <p:nvSpPr>
            <p:cNvPr id="40" name="TextBox 39"/>
            <p:cNvSpPr txBox="1"/>
            <p:nvPr/>
          </p:nvSpPr>
          <p:spPr>
            <a:xfrm rot="20732569">
              <a:off x="1686755" y="1053815"/>
              <a:ext cx="1809207" cy="645868"/>
            </a:xfrm>
            <a:prstGeom prst="rect">
              <a:avLst/>
            </a:prstGeom>
            <a:noFill/>
          </p:spPr>
          <p:txBody>
            <a:bodyPr wrap="square" lIns="90980" tIns="45491" rIns="90980" bIns="45491" rtlCol="0">
              <a:spAutoFit/>
            </a:bodyPr>
            <a:lstStyle/>
            <a:p>
              <a:pPr defTabSz="909863"/>
              <a:r>
                <a:rPr lang="th-TH" sz="1800" dirty="0">
                  <a:solidFill>
                    <a:schemeClr val="accent5">
                      <a:lumMod val="75000"/>
                    </a:schemeClr>
                  </a:solidFill>
                  <a:latin typeface="DSN FreeHand" pitchFamily="2" charset="-34"/>
                  <a:cs typeface="DSN FreeHand" pitchFamily="2" charset="-34"/>
                </a:rPr>
                <a:t>ระบบคัดกรองคน</a:t>
              </a:r>
              <a:r>
                <a:rPr lang="th-TH" sz="1800" dirty="0" smtClean="0">
                  <a:solidFill>
                    <a:schemeClr val="accent5">
                      <a:lumMod val="75000"/>
                    </a:schemeClr>
                  </a:solidFill>
                  <a:latin typeface="DSN FreeHand" pitchFamily="2" charset="-34"/>
                  <a:cs typeface="DSN FreeHand" pitchFamily="2" charset="-34"/>
                </a:rPr>
                <a:t>ดี</a:t>
              </a:r>
            </a:p>
            <a:p>
              <a:pPr defTabSz="909863"/>
              <a:r>
                <a:rPr lang="th-TH" sz="1800" dirty="0" smtClean="0">
                  <a:solidFill>
                    <a:schemeClr val="accent5">
                      <a:lumMod val="75000"/>
                    </a:schemeClr>
                  </a:solidFill>
                  <a:latin typeface="DSN FreeHand" pitchFamily="2" charset="-34"/>
                  <a:cs typeface="DSN FreeHand" pitchFamily="2" charset="-34"/>
                </a:rPr>
                <a:t>เข้าสู่การเมือง</a:t>
              </a:r>
              <a:r>
                <a:rPr lang="th-TH" sz="1800" dirty="0">
                  <a:solidFill>
                    <a:schemeClr val="accent5">
                      <a:lumMod val="75000"/>
                    </a:schemeClr>
                  </a:solidFill>
                  <a:latin typeface="DSN FreeHand" pitchFamily="2" charset="-34"/>
                  <a:cs typeface="DSN FreeHand" pitchFamily="2" charset="-34"/>
                </a:rPr>
                <a:t>ทุกระดับ</a:t>
              </a:r>
            </a:p>
          </p:txBody>
        </p:sp>
        <p:pic>
          <p:nvPicPr>
            <p:cNvPr id="9" name="รูปภาพ 8"/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1265590" y="1524000"/>
              <a:ext cx="487010" cy="406738"/>
            </a:xfrm>
            <a:prstGeom prst="rect">
              <a:avLst/>
            </a:prstGeom>
          </p:spPr>
        </p:pic>
        <p:sp>
          <p:nvSpPr>
            <p:cNvPr id="8" name="Cloud Callout 7"/>
            <p:cNvSpPr/>
            <p:nvPr/>
          </p:nvSpPr>
          <p:spPr>
            <a:xfrm rot="21041459">
              <a:off x="873611" y="1065240"/>
              <a:ext cx="2803979" cy="1005025"/>
            </a:xfrm>
            <a:prstGeom prst="cloudCallout">
              <a:avLst>
                <a:gd name="adj1" fmla="val 28465"/>
                <a:gd name="adj2" fmla="val 102889"/>
              </a:avLst>
            </a:prstGeom>
            <a:noFill/>
            <a:ln w="19050">
              <a:solidFill>
                <a:schemeClr val="accent6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h-TH"/>
            </a:p>
          </p:txBody>
        </p:sp>
      </p:grpSp>
      <p:grpSp>
        <p:nvGrpSpPr>
          <p:cNvPr id="30" name="Group 29"/>
          <p:cNvGrpSpPr/>
          <p:nvPr/>
        </p:nvGrpSpPr>
        <p:grpSpPr>
          <a:xfrm>
            <a:off x="6811840" y="990600"/>
            <a:ext cx="2941760" cy="990600"/>
            <a:chOff x="6126040" y="762001"/>
            <a:chExt cx="2941760" cy="990600"/>
          </a:xfrm>
        </p:grpSpPr>
        <p:sp>
          <p:nvSpPr>
            <p:cNvPr id="38" name="TextBox 37"/>
            <p:cNvSpPr txBox="1"/>
            <p:nvPr/>
          </p:nvSpPr>
          <p:spPr>
            <a:xfrm rot="426470">
              <a:off x="6561437" y="905364"/>
              <a:ext cx="2142526" cy="645868"/>
            </a:xfrm>
            <a:prstGeom prst="rect">
              <a:avLst/>
            </a:prstGeom>
            <a:noFill/>
          </p:spPr>
          <p:txBody>
            <a:bodyPr wrap="square" lIns="90980" tIns="45491" rIns="90980" bIns="45491" rtlCol="0">
              <a:spAutoFit/>
            </a:bodyPr>
            <a:lstStyle/>
            <a:p>
              <a:pPr algn="r" defTabSz="909863"/>
              <a:r>
                <a:rPr lang="th-TH" sz="1800" dirty="0">
                  <a:solidFill>
                    <a:schemeClr val="accent5">
                      <a:lumMod val="75000"/>
                    </a:schemeClr>
                  </a:solidFill>
                  <a:latin typeface="DSN FreeHand" pitchFamily="2" charset="-34"/>
                  <a:cs typeface="DSN FreeHand" pitchFamily="2" charset="-34"/>
                </a:rPr>
                <a:t>ระบบเศรษฐกิจที่แข่งขัน</a:t>
              </a:r>
              <a:r>
                <a:rPr lang="th-TH" sz="1800" dirty="0" smtClean="0">
                  <a:solidFill>
                    <a:schemeClr val="accent5">
                      <a:lumMod val="75000"/>
                    </a:schemeClr>
                  </a:solidFill>
                  <a:latin typeface="DSN FreeHand" pitchFamily="2" charset="-34"/>
                  <a:cs typeface="DSN FreeHand" pitchFamily="2" charset="-34"/>
                </a:rPr>
                <a:t>ได้</a:t>
              </a:r>
            </a:p>
            <a:p>
              <a:pPr algn="r" defTabSz="909863"/>
              <a:r>
                <a:rPr lang="th-TH" sz="1800" dirty="0" smtClean="0">
                  <a:solidFill>
                    <a:schemeClr val="accent5">
                      <a:lumMod val="75000"/>
                    </a:schemeClr>
                  </a:solidFill>
                  <a:latin typeface="DSN FreeHand" pitchFamily="2" charset="-34"/>
                  <a:cs typeface="DSN FreeHand" pitchFamily="2" charset="-34"/>
                </a:rPr>
                <a:t>เป็น</a:t>
              </a:r>
              <a:r>
                <a:rPr lang="th-TH" sz="1800" dirty="0">
                  <a:solidFill>
                    <a:schemeClr val="accent5">
                      <a:lumMod val="75000"/>
                    </a:schemeClr>
                  </a:solidFill>
                  <a:latin typeface="DSN FreeHand" pitchFamily="2" charset="-34"/>
                  <a:cs typeface="DSN FreeHand" pitchFamily="2" charset="-34"/>
                </a:rPr>
                <a:t>ผู้นำในภูมิภาค</a:t>
              </a:r>
            </a:p>
          </p:txBody>
        </p:sp>
        <p:pic>
          <p:nvPicPr>
            <p:cNvPr id="6" name="รูปภาพ 5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048535">
              <a:off x="6454033" y="1000129"/>
              <a:ext cx="720016" cy="485290"/>
            </a:xfrm>
            <a:prstGeom prst="rect">
              <a:avLst/>
            </a:prstGeom>
          </p:spPr>
        </p:pic>
        <p:sp>
          <p:nvSpPr>
            <p:cNvPr id="11" name="Cloud Callout 10"/>
            <p:cNvSpPr/>
            <p:nvPr/>
          </p:nvSpPr>
          <p:spPr>
            <a:xfrm rot="498613">
              <a:off x="6126040" y="762001"/>
              <a:ext cx="2941760" cy="990600"/>
            </a:xfrm>
            <a:prstGeom prst="cloudCallout">
              <a:avLst>
                <a:gd name="adj1" fmla="val -33011"/>
                <a:gd name="adj2" fmla="val 110888"/>
              </a:avLst>
            </a:prstGeom>
            <a:noFill/>
            <a:ln w="19050">
              <a:solidFill>
                <a:schemeClr val="accent6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h-TH"/>
            </a:p>
          </p:txBody>
        </p:sp>
      </p:grpSp>
      <p:grpSp>
        <p:nvGrpSpPr>
          <p:cNvPr id="29" name="Group 28"/>
          <p:cNvGrpSpPr/>
          <p:nvPr/>
        </p:nvGrpSpPr>
        <p:grpSpPr>
          <a:xfrm>
            <a:off x="5076871" y="2543579"/>
            <a:ext cx="2209800" cy="914400"/>
            <a:chOff x="6553200" y="1981200"/>
            <a:chExt cx="2209800" cy="914400"/>
          </a:xfrm>
        </p:grpSpPr>
        <p:sp>
          <p:nvSpPr>
            <p:cNvPr id="37" name="TextBox 36"/>
            <p:cNvSpPr txBox="1"/>
            <p:nvPr/>
          </p:nvSpPr>
          <p:spPr>
            <a:xfrm>
              <a:off x="7185887" y="2133600"/>
              <a:ext cx="1272313" cy="645868"/>
            </a:xfrm>
            <a:prstGeom prst="rect">
              <a:avLst/>
            </a:prstGeom>
            <a:noFill/>
          </p:spPr>
          <p:txBody>
            <a:bodyPr wrap="square" lIns="90980" tIns="45491" rIns="90980" bIns="45491" rtlCol="0">
              <a:spAutoFit/>
            </a:bodyPr>
            <a:lstStyle>
              <a:defPPr>
                <a:defRPr lang="th-TH"/>
              </a:defPPr>
              <a:lvl1pPr algn="r" defTabSz="909863">
                <a:defRPr sz="2000">
                  <a:solidFill>
                    <a:schemeClr val="accent5">
                      <a:lumMod val="75000"/>
                    </a:schemeClr>
                  </a:solidFill>
                  <a:latin typeface="DSN Single" pitchFamily="2" charset="-34"/>
                  <a:cs typeface="DSN Single" pitchFamily="2" charset="-34"/>
                </a:defRPr>
              </a:lvl1pPr>
            </a:lstStyle>
            <a:p>
              <a:r>
                <a:rPr lang="th-TH" sz="1800" dirty="0">
                  <a:latin typeface="DSN FreeHand" pitchFamily="2" charset="-34"/>
                  <a:cs typeface="DSN FreeHand" pitchFamily="2" charset="-34"/>
                </a:rPr>
                <a:t>ระบบกฎหมายที่เป็นธรรม</a:t>
              </a:r>
            </a:p>
          </p:txBody>
        </p:sp>
        <p:pic>
          <p:nvPicPr>
            <p:cNvPr id="51" name="รูปภาพ 50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863113" y="2209800"/>
              <a:ext cx="452087" cy="423367"/>
            </a:xfrm>
            <a:prstGeom prst="rect">
              <a:avLst/>
            </a:prstGeom>
          </p:spPr>
        </p:pic>
        <p:sp>
          <p:nvSpPr>
            <p:cNvPr id="14" name="Cloud Callout 13"/>
            <p:cNvSpPr/>
            <p:nvPr/>
          </p:nvSpPr>
          <p:spPr>
            <a:xfrm>
              <a:off x="6553200" y="1981200"/>
              <a:ext cx="2209800" cy="914400"/>
            </a:xfrm>
            <a:prstGeom prst="cloudCallout">
              <a:avLst>
                <a:gd name="adj1" fmla="val -31523"/>
                <a:gd name="adj2" fmla="val 84703"/>
              </a:avLst>
            </a:prstGeom>
            <a:noFill/>
            <a:ln>
              <a:solidFill>
                <a:schemeClr val="accent6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h-TH"/>
            </a:p>
          </p:txBody>
        </p:sp>
      </p:grpSp>
      <p:grpSp>
        <p:nvGrpSpPr>
          <p:cNvPr id="27" name="Group 26"/>
          <p:cNvGrpSpPr/>
          <p:nvPr/>
        </p:nvGrpSpPr>
        <p:grpSpPr>
          <a:xfrm>
            <a:off x="7376041" y="2899122"/>
            <a:ext cx="2225159" cy="834678"/>
            <a:chOff x="6712575" y="2971800"/>
            <a:chExt cx="2411497" cy="834678"/>
          </a:xfrm>
        </p:grpSpPr>
        <p:sp>
          <p:nvSpPr>
            <p:cNvPr id="36" name="TextBox 35"/>
            <p:cNvSpPr txBox="1"/>
            <p:nvPr/>
          </p:nvSpPr>
          <p:spPr>
            <a:xfrm>
              <a:off x="7448108" y="3080711"/>
              <a:ext cx="1675964" cy="645868"/>
            </a:xfrm>
            <a:prstGeom prst="rect">
              <a:avLst/>
            </a:prstGeom>
            <a:noFill/>
          </p:spPr>
          <p:txBody>
            <a:bodyPr wrap="square" lIns="90980" tIns="45491" rIns="90980" bIns="45491" rtlCol="0">
              <a:spAutoFit/>
            </a:bodyPr>
            <a:lstStyle>
              <a:defPPr>
                <a:defRPr lang="th-TH"/>
              </a:defPPr>
              <a:lvl1pPr algn="r" defTabSz="909863">
                <a:defRPr sz="1800">
                  <a:solidFill>
                    <a:schemeClr val="accent5">
                      <a:lumMod val="75000"/>
                    </a:schemeClr>
                  </a:solidFill>
                  <a:latin typeface="DSN FreeHand" pitchFamily="2" charset="-34"/>
                  <a:cs typeface="DSN FreeHand" pitchFamily="2" charset="-34"/>
                </a:defRPr>
              </a:lvl1pPr>
            </a:lstStyle>
            <a:p>
              <a:pPr algn="l"/>
              <a:r>
                <a:rPr lang="th-TH" dirty="0"/>
                <a:t>การลด</a:t>
              </a:r>
              <a:r>
                <a:rPr lang="th-TH" dirty="0" smtClean="0"/>
                <a:t>ทุจริตคอรัปชั่น</a:t>
              </a:r>
              <a:endParaRPr lang="th-TH" dirty="0"/>
            </a:p>
          </p:txBody>
        </p:sp>
        <p:pic>
          <p:nvPicPr>
            <p:cNvPr id="53" name="รูปภาพ 52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971060" y="3238500"/>
              <a:ext cx="420340" cy="292157"/>
            </a:xfrm>
            <a:prstGeom prst="rect">
              <a:avLst/>
            </a:prstGeom>
          </p:spPr>
        </p:pic>
        <p:sp>
          <p:nvSpPr>
            <p:cNvPr id="15" name="Cloud Callout 14"/>
            <p:cNvSpPr/>
            <p:nvPr/>
          </p:nvSpPr>
          <p:spPr>
            <a:xfrm>
              <a:off x="6712575" y="2971800"/>
              <a:ext cx="2267302" cy="834678"/>
            </a:xfrm>
            <a:prstGeom prst="cloudCallout">
              <a:avLst>
                <a:gd name="adj1" fmla="val -70423"/>
                <a:gd name="adj2" fmla="val 81115"/>
              </a:avLst>
            </a:prstGeom>
            <a:noFill/>
            <a:ln>
              <a:solidFill>
                <a:schemeClr val="accent6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h-TH"/>
            </a:p>
          </p:txBody>
        </p:sp>
      </p:grpSp>
      <p:grpSp>
        <p:nvGrpSpPr>
          <p:cNvPr id="28" name="Group 27"/>
          <p:cNvGrpSpPr/>
          <p:nvPr/>
        </p:nvGrpSpPr>
        <p:grpSpPr>
          <a:xfrm>
            <a:off x="457200" y="3085446"/>
            <a:ext cx="2286390" cy="939800"/>
            <a:chOff x="1066800" y="2286000"/>
            <a:chExt cx="2286390" cy="939800"/>
          </a:xfrm>
        </p:grpSpPr>
        <p:sp>
          <p:nvSpPr>
            <p:cNvPr id="41" name="TextBox 40"/>
            <p:cNvSpPr txBox="1"/>
            <p:nvPr/>
          </p:nvSpPr>
          <p:spPr>
            <a:xfrm>
              <a:off x="1902267" y="2432966"/>
              <a:ext cx="1270169" cy="645868"/>
            </a:xfrm>
            <a:prstGeom prst="rect">
              <a:avLst/>
            </a:prstGeom>
            <a:noFill/>
          </p:spPr>
          <p:txBody>
            <a:bodyPr wrap="square" lIns="90980" tIns="45491" rIns="90980" bIns="45491" rtlCol="0">
              <a:spAutoFit/>
            </a:bodyPr>
            <a:lstStyle>
              <a:defPPr>
                <a:defRPr lang="th-TH"/>
              </a:defPPr>
              <a:lvl1pPr defTabSz="909863">
                <a:defRPr sz="1800">
                  <a:solidFill>
                    <a:schemeClr val="accent5">
                      <a:lumMod val="75000"/>
                    </a:schemeClr>
                  </a:solidFill>
                  <a:latin typeface="DSN FreeHand" pitchFamily="2" charset="-34"/>
                  <a:cs typeface="DSN FreeHand" pitchFamily="2" charset="-34"/>
                </a:defRPr>
              </a:lvl1pPr>
            </a:lstStyle>
            <a:p>
              <a:r>
                <a:rPr lang="th-TH" dirty="0"/>
                <a:t>สังคมแห่งพลังปัญญา</a:t>
              </a:r>
            </a:p>
          </p:txBody>
        </p:sp>
        <p:pic>
          <p:nvPicPr>
            <p:cNvPr id="54" name="รูปภาพ 53"/>
            <p:cNvPicPr>
              <a:picLocks noChangeAspect="1"/>
            </p:cNvPicPr>
            <p:nvPr/>
          </p:nvPicPr>
          <p:blipFill rotWithShape="1"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1279263" y="2554309"/>
              <a:ext cx="547752" cy="481036"/>
            </a:xfrm>
            <a:prstGeom prst="rect">
              <a:avLst/>
            </a:prstGeom>
          </p:spPr>
        </p:pic>
        <p:sp>
          <p:nvSpPr>
            <p:cNvPr id="16" name="Cloud Callout 15"/>
            <p:cNvSpPr/>
            <p:nvPr/>
          </p:nvSpPr>
          <p:spPr>
            <a:xfrm>
              <a:off x="1066800" y="2286000"/>
              <a:ext cx="2286390" cy="939800"/>
            </a:xfrm>
            <a:prstGeom prst="cloudCallout">
              <a:avLst>
                <a:gd name="adj1" fmla="val 70849"/>
                <a:gd name="adj2" fmla="val 47780"/>
              </a:avLst>
            </a:prstGeom>
            <a:noFill/>
            <a:ln>
              <a:solidFill>
                <a:schemeClr val="accent6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h-TH"/>
            </a:p>
          </p:txBody>
        </p:sp>
      </p:grpSp>
      <p:grpSp>
        <p:nvGrpSpPr>
          <p:cNvPr id="26" name="Group 25"/>
          <p:cNvGrpSpPr/>
          <p:nvPr/>
        </p:nvGrpSpPr>
        <p:grpSpPr>
          <a:xfrm>
            <a:off x="685800" y="4187213"/>
            <a:ext cx="2378596" cy="873329"/>
            <a:chOff x="914400" y="3393871"/>
            <a:chExt cx="2378596" cy="873329"/>
          </a:xfrm>
        </p:grpSpPr>
        <p:sp>
          <p:nvSpPr>
            <p:cNvPr id="42" name="TextBox 41"/>
            <p:cNvSpPr txBox="1"/>
            <p:nvPr/>
          </p:nvSpPr>
          <p:spPr>
            <a:xfrm>
              <a:off x="1783308" y="3505200"/>
              <a:ext cx="1322020" cy="645868"/>
            </a:xfrm>
            <a:prstGeom prst="rect">
              <a:avLst/>
            </a:prstGeom>
            <a:noFill/>
          </p:spPr>
          <p:txBody>
            <a:bodyPr wrap="square" lIns="90980" tIns="45491" rIns="90980" bIns="45491" rtlCol="0">
              <a:spAutoFit/>
            </a:bodyPr>
            <a:lstStyle>
              <a:defPPr>
                <a:defRPr lang="th-TH"/>
              </a:defPPr>
              <a:lvl1pPr defTabSz="909863">
                <a:defRPr sz="1800">
                  <a:solidFill>
                    <a:schemeClr val="accent5">
                      <a:lumMod val="75000"/>
                    </a:schemeClr>
                  </a:solidFill>
                  <a:latin typeface="DSN FreeHand" pitchFamily="2" charset="-34"/>
                  <a:cs typeface="DSN FreeHand" pitchFamily="2" charset="-34"/>
                </a:defRPr>
              </a:lvl1pPr>
            </a:lstStyle>
            <a:p>
              <a:r>
                <a:rPr lang="th-TH" dirty="0"/>
                <a:t>สังคม </a:t>
              </a:r>
              <a:endParaRPr lang="th-TH" dirty="0" smtClean="0"/>
            </a:p>
            <a:p>
              <a:r>
                <a:rPr lang="th-TH" dirty="0" smtClean="0"/>
                <a:t>พหุ</a:t>
              </a:r>
              <a:r>
                <a:rPr lang="th-TH" dirty="0"/>
                <a:t>วัฒนธรรม</a:t>
              </a:r>
            </a:p>
          </p:txBody>
        </p:sp>
        <p:pic>
          <p:nvPicPr>
            <p:cNvPr id="4" name="รูปภาพ 3"/>
            <p:cNvPicPr>
              <a:picLocks noChangeAspect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221101" y="3574357"/>
              <a:ext cx="607699" cy="464243"/>
            </a:xfrm>
            <a:prstGeom prst="rect">
              <a:avLst/>
            </a:prstGeom>
          </p:spPr>
        </p:pic>
        <p:sp>
          <p:nvSpPr>
            <p:cNvPr id="17" name="Cloud Callout 16"/>
            <p:cNvSpPr/>
            <p:nvPr/>
          </p:nvSpPr>
          <p:spPr>
            <a:xfrm>
              <a:off x="914400" y="3393871"/>
              <a:ext cx="2378596" cy="873329"/>
            </a:xfrm>
            <a:prstGeom prst="cloudCallout">
              <a:avLst>
                <a:gd name="adj1" fmla="val 62620"/>
                <a:gd name="adj2" fmla="val 48667"/>
              </a:avLst>
            </a:prstGeom>
            <a:noFill/>
            <a:ln>
              <a:solidFill>
                <a:schemeClr val="accent6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h-TH"/>
            </a:p>
          </p:txBody>
        </p:sp>
      </p:grpSp>
      <p:grpSp>
        <p:nvGrpSpPr>
          <p:cNvPr id="24" name="Group 23"/>
          <p:cNvGrpSpPr/>
          <p:nvPr/>
        </p:nvGrpSpPr>
        <p:grpSpPr>
          <a:xfrm>
            <a:off x="6477000" y="4263617"/>
            <a:ext cx="3276600" cy="1106732"/>
            <a:chOff x="6019800" y="4151068"/>
            <a:chExt cx="3276600" cy="1106732"/>
          </a:xfrm>
        </p:grpSpPr>
        <p:sp>
          <p:nvSpPr>
            <p:cNvPr id="35" name="TextBox 34"/>
            <p:cNvSpPr txBox="1"/>
            <p:nvPr/>
          </p:nvSpPr>
          <p:spPr>
            <a:xfrm>
              <a:off x="6985218" y="4216400"/>
              <a:ext cx="2082582" cy="922867"/>
            </a:xfrm>
            <a:prstGeom prst="rect">
              <a:avLst/>
            </a:prstGeom>
            <a:noFill/>
          </p:spPr>
          <p:txBody>
            <a:bodyPr wrap="square" lIns="90980" tIns="45491" rIns="90980" bIns="45491" rtlCol="0">
              <a:spAutoFit/>
            </a:bodyPr>
            <a:lstStyle>
              <a:defPPr>
                <a:defRPr lang="th-TH"/>
              </a:defPPr>
              <a:lvl1pPr defTabSz="909863">
                <a:defRPr sz="1800">
                  <a:solidFill>
                    <a:schemeClr val="accent5">
                      <a:lumMod val="75000"/>
                    </a:schemeClr>
                  </a:solidFill>
                  <a:latin typeface="DSN FreeHand" pitchFamily="2" charset="-34"/>
                  <a:cs typeface="DSN FreeHand" pitchFamily="2" charset="-34"/>
                </a:defRPr>
              </a:lvl1pPr>
            </a:lstStyle>
            <a:p>
              <a:r>
                <a:rPr lang="th-TH" dirty="0"/>
                <a:t>การกระจายอำนาจ และ</a:t>
              </a:r>
              <a:r>
                <a:rPr lang="th-TH" dirty="0" smtClean="0"/>
                <a:t>ศูนย์กลางความ</a:t>
              </a:r>
              <a:r>
                <a:rPr lang="th-TH" dirty="0"/>
                <a:t>เจริญทางเศรษฐกิจ</a:t>
              </a:r>
            </a:p>
          </p:txBody>
        </p:sp>
        <p:pic>
          <p:nvPicPr>
            <p:cNvPr id="48" name="รูปภาพ 47"/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245844" y="4419600"/>
              <a:ext cx="764556" cy="528393"/>
            </a:xfrm>
            <a:prstGeom prst="rect">
              <a:avLst/>
            </a:prstGeom>
          </p:spPr>
        </p:pic>
        <p:sp>
          <p:nvSpPr>
            <p:cNvPr id="18" name="Cloud Callout 17"/>
            <p:cNvSpPr/>
            <p:nvPr/>
          </p:nvSpPr>
          <p:spPr>
            <a:xfrm>
              <a:off x="6019800" y="4151068"/>
              <a:ext cx="3276600" cy="1106732"/>
            </a:xfrm>
            <a:prstGeom prst="cloudCallout">
              <a:avLst>
                <a:gd name="adj1" fmla="val -68584"/>
                <a:gd name="adj2" fmla="val 46281"/>
              </a:avLst>
            </a:prstGeom>
            <a:noFill/>
            <a:ln>
              <a:solidFill>
                <a:schemeClr val="accent6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h-TH"/>
            </a:p>
          </p:txBody>
        </p:sp>
      </p:grpSp>
      <p:grpSp>
        <p:nvGrpSpPr>
          <p:cNvPr id="25" name="Group 24"/>
          <p:cNvGrpSpPr/>
          <p:nvPr/>
        </p:nvGrpSpPr>
        <p:grpSpPr>
          <a:xfrm>
            <a:off x="381000" y="5246069"/>
            <a:ext cx="2912767" cy="1383331"/>
            <a:chOff x="457199" y="4419599"/>
            <a:chExt cx="2912767" cy="1383331"/>
          </a:xfrm>
        </p:grpSpPr>
        <p:sp>
          <p:nvSpPr>
            <p:cNvPr id="43" name="TextBox 42"/>
            <p:cNvSpPr txBox="1"/>
            <p:nvPr/>
          </p:nvSpPr>
          <p:spPr>
            <a:xfrm>
              <a:off x="937052" y="4515134"/>
              <a:ext cx="1425148" cy="1199866"/>
            </a:xfrm>
            <a:prstGeom prst="rect">
              <a:avLst/>
            </a:prstGeom>
            <a:noFill/>
          </p:spPr>
          <p:txBody>
            <a:bodyPr wrap="square" lIns="90980" tIns="45491" rIns="90980" bIns="45491" rtlCol="0">
              <a:spAutoFit/>
            </a:bodyPr>
            <a:lstStyle>
              <a:defPPr>
                <a:defRPr lang="th-TH"/>
              </a:defPPr>
              <a:lvl1pPr defTabSz="909863">
                <a:defRPr sz="1800">
                  <a:solidFill>
                    <a:schemeClr val="accent5">
                      <a:lumMod val="75000"/>
                    </a:schemeClr>
                  </a:solidFill>
                  <a:latin typeface="DSN FreeHand" pitchFamily="2" charset="-34"/>
                  <a:cs typeface="DSN FreeHand" pitchFamily="2" charset="-34"/>
                </a:defRPr>
              </a:lvl1pPr>
            </a:lstStyle>
            <a:p>
              <a:r>
                <a:rPr lang="th-TH" dirty="0"/>
                <a:t>ชุมชน</a:t>
              </a:r>
              <a:r>
                <a:rPr lang="th-TH" dirty="0" smtClean="0"/>
                <a:t>เข้มแข็ง</a:t>
              </a:r>
            </a:p>
            <a:p>
              <a:r>
                <a:rPr lang="th-TH" dirty="0" smtClean="0"/>
                <a:t>สมดุล</a:t>
              </a:r>
              <a:r>
                <a:rPr lang="th-TH" dirty="0"/>
                <a:t>อำนาจ</a:t>
              </a:r>
            </a:p>
            <a:p>
              <a:r>
                <a:rPr lang="th-TH" dirty="0"/>
                <a:t>ระหว่าง</a:t>
              </a:r>
              <a:r>
                <a:rPr lang="th-TH" dirty="0" smtClean="0"/>
                <a:t>ส่วนบน</a:t>
              </a:r>
            </a:p>
            <a:p>
              <a:r>
                <a:rPr lang="th-TH" dirty="0" smtClean="0"/>
                <a:t>และ</a:t>
              </a:r>
              <a:r>
                <a:rPr lang="th-TH" dirty="0"/>
                <a:t>ส่วนล่าง</a:t>
              </a:r>
            </a:p>
          </p:txBody>
        </p:sp>
        <p:pic>
          <p:nvPicPr>
            <p:cNvPr id="5" name="รูปภาพ 4"/>
            <p:cNvPicPr>
              <a:picLocks noChangeAspect="1"/>
            </p:cNvPicPr>
            <p:nvPr/>
          </p:nvPicPr>
          <p:blipFill>
            <a:blip r:embed="rId10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275600" y="4565635"/>
              <a:ext cx="855129" cy="807622"/>
            </a:xfrm>
            <a:prstGeom prst="rect">
              <a:avLst/>
            </a:prstGeom>
          </p:spPr>
        </p:pic>
        <p:sp>
          <p:nvSpPr>
            <p:cNvPr id="19" name="Cloud Callout 18"/>
            <p:cNvSpPr/>
            <p:nvPr/>
          </p:nvSpPr>
          <p:spPr>
            <a:xfrm>
              <a:off x="457199" y="4419599"/>
              <a:ext cx="2912767" cy="1383331"/>
            </a:xfrm>
            <a:prstGeom prst="cloudCallout">
              <a:avLst>
                <a:gd name="adj1" fmla="val 70208"/>
                <a:gd name="adj2" fmla="val -7989"/>
              </a:avLst>
            </a:prstGeom>
            <a:noFill/>
            <a:ln>
              <a:solidFill>
                <a:schemeClr val="accent6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h-TH"/>
            </a:p>
          </p:txBody>
        </p:sp>
      </p:grpSp>
      <p:grpSp>
        <p:nvGrpSpPr>
          <p:cNvPr id="22" name="Group 21"/>
          <p:cNvGrpSpPr/>
          <p:nvPr/>
        </p:nvGrpSpPr>
        <p:grpSpPr>
          <a:xfrm>
            <a:off x="2971800" y="2021173"/>
            <a:ext cx="2170503" cy="950627"/>
            <a:chOff x="3239697" y="5081304"/>
            <a:chExt cx="2170503" cy="950627"/>
          </a:xfrm>
        </p:grpSpPr>
        <p:sp>
          <p:nvSpPr>
            <p:cNvPr id="33" name="TextBox 32"/>
            <p:cNvSpPr txBox="1"/>
            <p:nvPr/>
          </p:nvSpPr>
          <p:spPr>
            <a:xfrm>
              <a:off x="3426256" y="5257800"/>
              <a:ext cx="1501638" cy="645868"/>
            </a:xfrm>
            <a:prstGeom prst="rect">
              <a:avLst/>
            </a:prstGeom>
            <a:noFill/>
          </p:spPr>
          <p:txBody>
            <a:bodyPr wrap="square" lIns="90980" tIns="45491" rIns="90980" bIns="45491" rtlCol="0">
              <a:spAutoFit/>
            </a:bodyPr>
            <a:lstStyle>
              <a:defPPr>
                <a:defRPr lang="th-TH"/>
              </a:defPPr>
              <a:lvl1pPr defTabSz="909863">
                <a:defRPr sz="1800">
                  <a:solidFill>
                    <a:schemeClr val="accent5">
                      <a:lumMod val="75000"/>
                    </a:schemeClr>
                  </a:solidFill>
                  <a:latin typeface="DSN FreeHand" pitchFamily="2" charset="-34"/>
                  <a:cs typeface="DSN FreeHand" pitchFamily="2" charset="-34"/>
                </a:defRPr>
              </a:lvl1pPr>
            </a:lstStyle>
            <a:p>
              <a:r>
                <a:rPr lang="th-TH" dirty="0"/>
                <a:t>พลเมืองมีคุณภาพ คุณธรรม</a:t>
              </a:r>
            </a:p>
          </p:txBody>
        </p:sp>
        <p:pic>
          <p:nvPicPr>
            <p:cNvPr id="13" name="รูปภาพ 12"/>
            <p:cNvPicPr>
              <a:picLocks noChangeAspect="1"/>
            </p:cNvPicPr>
            <p:nvPr/>
          </p:nvPicPr>
          <p:blipFill rotWithShape="1">
            <a:blip r:embed="rId11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21602"/>
            <a:stretch/>
          </p:blipFill>
          <p:spPr>
            <a:xfrm>
              <a:off x="4724015" y="5198406"/>
              <a:ext cx="468353" cy="524100"/>
            </a:xfrm>
            <a:prstGeom prst="rect">
              <a:avLst/>
            </a:prstGeom>
          </p:spPr>
        </p:pic>
        <p:sp>
          <p:nvSpPr>
            <p:cNvPr id="20" name="Cloud Callout 19"/>
            <p:cNvSpPr/>
            <p:nvPr/>
          </p:nvSpPr>
          <p:spPr>
            <a:xfrm>
              <a:off x="3239697" y="5081304"/>
              <a:ext cx="2170503" cy="950627"/>
            </a:xfrm>
            <a:prstGeom prst="cloudCallout">
              <a:avLst>
                <a:gd name="adj1" fmla="val 9494"/>
                <a:gd name="adj2" fmla="val 103449"/>
              </a:avLst>
            </a:prstGeom>
            <a:noFill/>
            <a:ln>
              <a:solidFill>
                <a:schemeClr val="accent6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h-TH"/>
            </a:p>
          </p:txBody>
        </p:sp>
      </p:grpSp>
      <p:grpSp>
        <p:nvGrpSpPr>
          <p:cNvPr id="23" name="Group 22"/>
          <p:cNvGrpSpPr/>
          <p:nvPr/>
        </p:nvGrpSpPr>
        <p:grpSpPr>
          <a:xfrm>
            <a:off x="6324600" y="5603288"/>
            <a:ext cx="2895600" cy="896266"/>
            <a:chOff x="5334000" y="5486400"/>
            <a:chExt cx="2895600" cy="896266"/>
          </a:xfrm>
        </p:grpSpPr>
        <p:sp>
          <p:nvSpPr>
            <p:cNvPr id="34" name="TextBox 33"/>
            <p:cNvSpPr txBox="1"/>
            <p:nvPr/>
          </p:nvSpPr>
          <p:spPr>
            <a:xfrm>
              <a:off x="6236029" y="5608206"/>
              <a:ext cx="1764970" cy="645868"/>
            </a:xfrm>
            <a:prstGeom prst="rect">
              <a:avLst/>
            </a:prstGeom>
            <a:noFill/>
          </p:spPr>
          <p:txBody>
            <a:bodyPr wrap="square" lIns="90980" tIns="45491" rIns="90980" bIns="45491" rtlCol="0">
              <a:spAutoFit/>
            </a:bodyPr>
            <a:lstStyle>
              <a:defPPr>
                <a:defRPr lang="th-TH"/>
              </a:defPPr>
              <a:lvl1pPr defTabSz="909863">
                <a:defRPr sz="1800">
                  <a:solidFill>
                    <a:schemeClr val="accent5">
                      <a:lumMod val="75000"/>
                    </a:schemeClr>
                  </a:solidFill>
                  <a:latin typeface="DSN FreeHand" pitchFamily="2" charset="-34"/>
                  <a:cs typeface="DSN FreeHand" pitchFamily="2" charset="-34"/>
                </a:defRPr>
              </a:lvl1pPr>
            </a:lstStyle>
            <a:p>
              <a:r>
                <a:rPr lang="th-TH" dirty="0"/>
                <a:t>การลดความเหลื่อมล้ำในโอกาส</a:t>
              </a:r>
            </a:p>
          </p:txBody>
        </p:sp>
        <p:pic>
          <p:nvPicPr>
            <p:cNvPr id="12" name="รูปภาพ 11"/>
            <p:cNvPicPr>
              <a:picLocks noChangeAspect="1"/>
            </p:cNvPicPr>
            <p:nvPr/>
          </p:nvPicPr>
          <p:blipFill>
            <a:blip r:embed="rId1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715000" y="5694926"/>
              <a:ext cx="530916" cy="464075"/>
            </a:xfrm>
            <a:prstGeom prst="rect">
              <a:avLst/>
            </a:prstGeom>
          </p:spPr>
        </p:pic>
        <p:sp>
          <p:nvSpPr>
            <p:cNvPr id="21" name="Cloud Callout 20"/>
            <p:cNvSpPr/>
            <p:nvPr/>
          </p:nvSpPr>
          <p:spPr>
            <a:xfrm>
              <a:off x="5334000" y="5486400"/>
              <a:ext cx="2895600" cy="896266"/>
            </a:xfrm>
            <a:prstGeom prst="cloudCallout">
              <a:avLst>
                <a:gd name="adj1" fmla="val -69956"/>
                <a:gd name="adj2" fmla="val -38107"/>
              </a:avLst>
            </a:prstGeom>
            <a:noFill/>
            <a:ln>
              <a:solidFill>
                <a:schemeClr val="accent6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h-TH"/>
            </a:p>
          </p:txBody>
        </p:sp>
      </p:grpSp>
      <p:grpSp>
        <p:nvGrpSpPr>
          <p:cNvPr id="44" name="Group 43"/>
          <p:cNvGrpSpPr/>
          <p:nvPr/>
        </p:nvGrpSpPr>
        <p:grpSpPr>
          <a:xfrm>
            <a:off x="3883456" y="4419600"/>
            <a:ext cx="1983944" cy="2124941"/>
            <a:chOff x="3719105" y="5030191"/>
            <a:chExt cx="1700809" cy="1827810"/>
          </a:xfrm>
        </p:grpSpPr>
        <p:sp>
          <p:nvSpPr>
            <p:cNvPr id="45" name="Freeform 21"/>
            <p:cNvSpPr>
              <a:spLocks/>
            </p:cNvSpPr>
            <p:nvPr/>
          </p:nvSpPr>
          <p:spPr bwMode="auto">
            <a:xfrm>
              <a:off x="3719105" y="6196851"/>
              <a:ext cx="1700809" cy="661150"/>
            </a:xfrm>
            <a:custGeom>
              <a:avLst/>
              <a:gdLst>
                <a:gd name="T0" fmla="*/ 5989 w 6829"/>
                <a:gd name="T1" fmla="*/ 498 h 2653"/>
                <a:gd name="T2" fmla="*/ 4854 w 6829"/>
                <a:gd name="T3" fmla="*/ 76 h 2653"/>
                <a:gd name="T4" fmla="*/ 3841 w 6829"/>
                <a:gd name="T5" fmla="*/ 1150 h 2653"/>
                <a:gd name="T6" fmla="*/ 3685 w 6829"/>
                <a:gd name="T7" fmla="*/ 938 h 2653"/>
                <a:gd name="T8" fmla="*/ 3762 w 6829"/>
                <a:gd name="T9" fmla="*/ 889 h 2653"/>
                <a:gd name="T10" fmla="*/ 3814 w 6829"/>
                <a:gd name="T11" fmla="*/ 816 h 2653"/>
                <a:gd name="T12" fmla="*/ 3831 w 6829"/>
                <a:gd name="T13" fmla="*/ 727 h 2653"/>
                <a:gd name="T14" fmla="*/ 3736 w 6829"/>
                <a:gd name="T15" fmla="*/ 309 h 2653"/>
                <a:gd name="T16" fmla="*/ 3706 w 6829"/>
                <a:gd name="T17" fmla="*/ 240 h 2653"/>
                <a:gd name="T18" fmla="*/ 3658 w 6829"/>
                <a:gd name="T19" fmla="*/ 187 h 2653"/>
                <a:gd name="T20" fmla="*/ 3596 w 6829"/>
                <a:gd name="T21" fmla="*/ 152 h 2653"/>
                <a:gd name="T22" fmla="*/ 3523 w 6829"/>
                <a:gd name="T23" fmla="*/ 139 h 2653"/>
                <a:gd name="T24" fmla="*/ 3247 w 6829"/>
                <a:gd name="T25" fmla="*/ 142 h 2653"/>
                <a:gd name="T26" fmla="*/ 3179 w 6829"/>
                <a:gd name="T27" fmla="*/ 167 h 2653"/>
                <a:gd name="T28" fmla="*/ 3122 w 6829"/>
                <a:gd name="T29" fmla="*/ 212 h 2653"/>
                <a:gd name="T30" fmla="*/ 3082 w 6829"/>
                <a:gd name="T31" fmla="*/ 273 h 2653"/>
                <a:gd name="T32" fmla="*/ 2982 w 6829"/>
                <a:gd name="T33" fmla="*/ 678 h 2653"/>
                <a:gd name="T34" fmla="*/ 2979 w 6829"/>
                <a:gd name="T35" fmla="*/ 773 h 2653"/>
                <a:gd name="T36" fmla="*/ 3015 w 6829"/>
                <a:gd name="T37" fmla="*/ 855 h 2653"/>
                <a:gd name="T38" fmla="*/ 3080 w 6829"/>
                <a:gd name="T39" fmla="*/ 918 h 2653"/>
                <a:gd name="T40" fmla="*/ 3167 w 6829"/>
                <a:gd name="T41" fmla="*/ 948 h 2653"/>
                <a:gd name="T42" fmla="*/ 2182 w 6829"/>
                <a:gd name="T43" fmla="*/ 0 h 2653"/>
                <a:gd name="T44" fmla="*/ 880 w 6829"/>
                <a:gd name="T45" fmla="*/ 485 h 2653"/>
                <a:gd name="T46" fmla="*/ 464 w 6829"/>
                <a:gd name="T47" fmla="*/ 644 h 2653"/>
                <a:gd name="T48" fmla="*/ 346 w 6829"/>
                <a:gd name="T49" fmla="*/ 709 h 2653"/>
                <a:gd name="T50" fmla="*/ 244 w 6829"/>
                <a:gd name="T51" fmla="*/ 792 h 2653"/>
                <a:gd name="T52" fmla="*/ 157 w 6829"/>
                <a:gd name="T53" fmla="*/ 889 h 2653"/>
                <a:gd name="T54" fmla="*/ 87 w 6829"/>
                <a:gd name="T55" fmla="*/ 1000 h 2653"/>
                <a:gd name="T56" fmla="*/ 38 w 6829"/>
                <a:gd name="T57" fmla="*/ 1120 h 2653"/>
                <a:gd name="T58" fmla="*/ 8 w 6829"/>
                <a:gd name="T59" fmla="*/ 1249 h 2653"/>
                <a:gd name="T60" fmla="*/ 1 w 6829"/>
                <a:gd name="T61" fmla="*/ 1382 h 2653"/>
                <a:gd name="T62" fmla="*/ 11 w 6829"/>
                <a:gd name="T63" fmla="*/ 1483 h 2653"/>
                <a:gd name="T64" fmla="*/ 131 w 6829"/>
                <a:gd name="T65" fmla="*/ 2145 h 2653"/>
                <a:gd name="T66" fmla="*/ 192 w 6829"/>
                <a:gd name="T67" fmla="*/ 2428 h 2653"/>
                <a:gd name="T68" fmla="*/ 255 w 6829"/>
                <a:gd name="T69" fmla="*/ 2533 h 2653"/>
                <a:gd name="T70" fmla="*/ 348 w 6829"/>
                <a:gd name="T71" fmla="*/ 2607 h 2653"/>
                <a:gd name="T72" fmla="*/ 464 w 6829"/>
                <a:gd name="T73" fmla="*/ 2647 h 2653"/>
                <a:gd name="T74" fmla="*/ 940 w 6829"/>
                <a:gd name="T75" fmla="*/ 2653 h 2653"/>
                <a:gd name="T76" fmla="*/ 6303 w 6829"/>
                <a:gd name="T77" fmla="*/ 2652 h 2653"/>
                <a:gd name="T78" fmla="*/ 6386 w 6829"/>
                <a:gd name="T79" fmla="*/ 2644 h 2653"/>
                <a:gd name="T80" fmla="*/ 6448 w 6829"/>
                <a:gd name="T81" fmla="*/ 2625 h 2653"/>
                <a:gd name="T82" fmla="*/ 6502 w 6829"/>
                <a:gd name="T83" fmla="*/ 2596 h 2653"/>
                <a:gd name="T84" fmla="*/ 6582 w 6829"/>
                <a:gd name="T85" fmla="*/ 2526 h 2653"/>
                <a:gd name="T86" fmla="*/ 6643 w 6829"/>
                <a:gd name="T87" fmla="*/ 2414 h 2653"/>
                <a:gd name="T88" fmla="*/ 6734 w 6829"/>
                <a:gd name="T89" fmla="*/ 1958 h 2653"/>
                <a:gd name="T90" fmla="*/ 6816 w 6829"/>
                <a:gd name="T91" fmla="*/ 1529 h 2653"/>
                <a:gd name="T92" fmla="*/ 6829 w 6829"/>
                <a:gd name="T93" fmla="*/ 1375 h 2653"/>
                <a:gd name="T94" fmla="*/ 6818 w 6829"/>
                <a:gd name="T95" fmla="*/ 1227 h 2653"/>
                <a:gd name="T96" fmla="*/ 6781 w 6829"/>
                <a:gd name="T97" fmla="*/ 1088 h 2653"/>
                <a:gd name="T98" fmla="*/ 6721 w 6829"/>
                <a:gd name="T99" fmla="*/ 961 h 2653"/>
                <a:gd name="T100" fmla="*/ 6637 w 6829"/>
                <a:gd name="T101" fmla="*/ 848 h 2653"/>
                <a:gd name="T102" fmla="*/ 6533 w 6829"/>
                <a:gd name="T103" fmla="*/ 748 h 2653"/>
                <a:gd name="T104" fmla="*/ 6406 w 6829"/>
                <a:gd name="T105" fmla="*/ 667 h 2653"/>
                <a:gd name="T106" fmla="*/ 6299 w 6829"/>
                <a:gd name="T107" fmla="*/ 617 h 26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6829" h="2653">
                  <a:moveTo>
                    <a:pt x="6299" y="617"/>
                  </a:moveTo>
                  <a:lnTo>
                    <a:pt x="6299" y="617"/>
                  </a:lnTo>
                  <a:lnTo>
                    <a:pt x="6145" y="557"/>
                  </a:lnTo>
                  <a:lnTo>
                    <a:pt x="5989" y="498"/>
                  </a:lnTo>
                  <a:lnTo>
                    <a:pt x="5680" y="383"/>
                  </a:lnTo>
                  <a:lnTo>
                    <a:pt x="5058" y="152"/>
                  </a:lnTo>
                  <a:lnTo>
                    <a:pt x="5058" y="152"/>
                  </a:lnTo>
                  <a:lnTo>
                    <a:pt x="4854" y="76"/>
                  </a:lnTo>
                  <a:lnTo>
                    <a:pt x="4649" y="1"/>
                  </a:lnTo>
                  <a:lnTo>
                    <a:pt x="4649" y="1"/>
                  </a:lnTo>
                  <a:lnTo>
                    <a:pt x="3821" y="1202"/>
                  </a:lnTo>
                  <a:lnTo>
                    <a:pt x="3841" y="1150"/>
                  </a:lnTo>
                  <a:lnTo>
                    <a:pt x="3639" y="948"/>
                  </a:lnTo>
                  <a:lnTo>
                    <a:pt x="3639" y="948"/>
                  </a:lnTo>
                  <a:lnTo>
                    <a:pt x="3663" y="944"/>
                  </a:lnTo>
                  <a:lnTo>
                    <a:pt x="3685" y="938"/>
                  </a:lnTo>
                  <a:lnTo>
                    <a:pt x="3706" y="928"/>
                  </a:lnTo>
                  <a:lnTo>
                    <a:pt x="3726" y="918"/>
                  </a:lnTo>
                  <a:lnTo>
                    <a:pt x="3745" y="905"/>
                  </a:lnTo>
                  <a:lnTo>
                    <a:pt x="3762" y="889"/>
                  </a:lnTo>
                  <a:lnTo>
                    <a:pt x="3778" y="874"/>
                  </a:lnTo>
                  <a:lnTo>
                    <a:pt x="3791" y="856"/>
                  </a:lnTo>
                  <a:lnTo>
                    <a:pt x="3803" y="836"/>
                  </a:lnTo>
                  <a:lnTo>
                    <a:pt x="3814" y="816"/>
                  </a:lnTo>
                  <a:lnTo>
                    <a:pt x="3821" y="795"/>
                  </a:lnTo>
                  <a:lnTo>
                    <a:pt x="3826" y="773"/>
                  </a:lnTo>
                  <a:lnTo>
                    <a:pt x="3830" y="750"/>
                  </a:lnTo>
                  <a:lnTo>
                    <a:pt x="3831" y="727"/>
                  </a:lnTo>
                  <a:lnTo>
                    <a:pt x="3829" y="703"/>
                  </a:lnTo>
                  <a:lnTo>
                    <a:pt x="3824" y="680"/>
                  </a:lnTo>
                  <a:lnTo>
                    <a:pt x="3736" y="309"/>
                  </a:lnTo>
                  <a:lnTo>
                    <a:pt x="3736" y="309"/>
                  </a:lnTo>
                  <a:lnTo>
                    <a:pt x="3731" y="291"/>
                  </a:lnTo>
                  <a:lnTo>
                    <a:pt x="3724" y="273"/>
                  </a:lnTo>
                  <a:lnTo>
                    <a:pt x="3716" y="257"/>
                  </a:lnTo>
                  <a:lnTo>
                    <a:pt x="3706" y="240"/>
                  </a:lnTo>
                  <a:lnTo>
                    <a:pt x="3696" y="226"/>
                  </a:lnTo>
                  <a:lnTo>
                    <a:pt x="3684" y="212"/>
                  </a:lnTo>
                  <a:lnTo>
                    <a:pt x="3672" y="199"/>
                  </a:lnTo>
                  <a:lnTo>
                    <a:pt x="3658" y="187"/>
                  </a:lnTo>
                  <a:lnTo>
                    <a:pt x="3644" y="177"/>
                  </a:lnTo>
                  <a:lnTo>
                    <a:pt x="3629" y="167"/>
                  </a:lnTo>
                  <a:lnTo>
                    <a:pt x="3612" y="159"/>
                  </a:lnTo>
                  <a:lnTo>
                    <a:pt x="3596" y="152"/>
                  </a:lnTo>
                  <a:lnTo>
                    <a:pt x="3578" y="147"/>
                  </a:lnTo>
                  <a:lnTo>
                    <a:pt x="3559" y="142"/>
                  </a:lnTo>
                  <a:lnTo>
                    <a:pt x="3541" y="140"/>
                  </a:lnTo>
                  <a:lnTo>
                    <a:pt x="3523" y="139"/>
                  </a:lnTo>
                  <a:lnTo>
                    <a:pt x="3285" y="139"/>
                  </a:lnTo>
                  <a:lnTo>
                    <a:pt x="3285" y="139"/>
                  </a:lnTo>
                  <a:lnTo>
                    <a:pt x="3266" y="140"/>
                  </a:lnTo>
                  <a:lnTo>
                    <a:pt x="3247" y="142"/>
                  </a:lnTo>
                  <a:lnTo>
                    <a:pt x="3229" y="147"/>
                  </a:lnTo>
                  <a:lnTo>
                    <a:pt x="3212" y="152"/>
                  </a:lnTo>
                  <a:lnTo>
                    <a:pt x="3194" y="159"/>
                  </a:lnTo>
                  <a:lnTo>
                    <a:pt x="3179" y="167"/>
                  </a:lnTo>
                  <a:lnTo>
                    <a:pt x="3163" y="177"/>
                  </a:lnTo>
                  <a:lnTo>
                    <a:pt x="3148" y="187"/>
                  </a:lnTo>
                  <a:lnTo>
                    <a:pt x="3135" y="199"/>
                  </a:lnTo>
                  <a:lnTo>
                    <a:pt x="3122" y="212"/>
                  </a:lnTo>
                  <a:lnTo>
                    <a:pt x="3110" y="226"/>
                  </a:lnTo>
                  <a:lnTo>
                    <a:pt x="3100" y="240"/>
                  </a:lnTo>
                  <a:lnTo>
                    <a:pt x="3090" y="257"/>
                  </a:lnTo>
                  <a:lnTo>
                    <a:pt x="3082" y="273"/>
                  </a:lnTo>
                  <a:lnTo>
                    <a:pt x="3076" y="291"/>
                  </a:lnTo>
                  <a:lnTo>
                    <a:pt x="3070" y="309"/>
                  </a:lnTo>
                  <a:lnTo>
                    <a:pt x="2982" y="678"/>
                  </a:lnTo>
                  <a:lnTo>
                    <a:pt x="2982" y="678"/>
                  </a:lnTo>
                  <a:lnTo>
                    <a:pt x="2977" y="703"/>
                  </a:lnTo>
                  <a:lnTo>
                    <a:pt x="2976" y="727"/>
                  </a:lnTo>
                  <a:lnTo>
                    <a:pt x="2976" y="750"/>
                  </a:lnTo>
                  <a:lnTo>
                    <a:pt x="2979" y="773"/>
                  </a:lnTo>
                  <a:lnTo>
                    <a:pt x="2985" y="795"/>
                  </a:lnTo>
                  <a:lnTo>
                    <a:pt x="2994" y="816"/>
                  </a:lnTo>
                  <a:lnTo>
                    <a:pt x="3003" y="836"/>
                  </a:lnTo>
                  <a:lnTo>
                    <a:pt x="3015" y="855"/>
                  </a:lnTo>
                  <a:lnTo>
                    <a:pt x="3029" y="873"/>
                  </a:lnTo>
                  <a:lnTo>
                    <a:pt x="3044" y="889"/>
                  </a:lnTo>
                  <a:lnTo>
                    <a:pt x="3061" y="905"/>
                  </a:lnTo>
                  <a:lnTo>
                    <a:pt x="3080" y="918"/>
                  </a:lnTo>
                  <a:lnTo>
                    <a:pt x="3100" y="928"/>
                  </a:lnTo>
                  <a:lnTo>
                    <a:pt x="3121" y="936"/>
                  </a:lnTo>
                  <a:lnTo>
                    <a:pt x="3143" y="944"/>
                  </a:lnTo>
                  <a:lnTo>
                    <a:pt x="3167" y="948"/>
                  </a:lnTo>
                  <a:lnTo>
                    <a:pt x="2971" y="1144"/>
                  </a:lnTo>
                  <a:lnTo>
                    <a:pt x="2971" y="1144"/>
                  </a:lnTo>
                  <a:lnTo>
                    <a:pt x="2182" y="0"/>
                  </a:lnTo>
                  <a:lnTo>
                    <a:pt x="2182" y="0"/>
                  </a:lnTo>
                  <a:lnTo>
                    <a:pt x="2033" y="55"/>
                  </a:lnTo>
                  <a:lnTo>
                    <a:pt x="2033" y="55"/>
                  </a:lnTo>
                  <a:lnTo>
                    <a:pt x="1264" y="341"/>
                  </a:lnTo>
                  <a:lnTo>
                    <a:pt x="880" y="485"/>
                  </a:lnTo>
                  <a:lnTo>
                    <a:pt x="688" y="558"/>
                  </a:lnTo>
                  <a:lnTo>
                    <a:pt x="496" y="631"/>
                  </a:lnTo>
                  <a:lnTo>
                    <a:pt x="496" y="631"/>
                  </a:lnTo>
                  <a:lnTo>
                    <a:pt x="464" y="644"/>
                  </a:lnTo>
                  <a:lnTo>
                    <a:pt x="434" y="658"/>
                  </a:lnTo>
                  <a:lnTo>
                    <a:pt x="404" y="675"/>
                  </a:lnTo>
                  <a:lnTo>
                    <a:pt x="375" y="691"/>
                  </a:lnTo>
                  <a:lnTo>
                    <a:pt x="346" y="709"/>
                  </a:lnTo>
                  <a:lnTo>
                    <a:pt x="319" y="728"/>
                  </a:lnTo>
                  <a:lnTo>
                    <a:pt x="293" y="748"/>
                  </a:lnTo>
                  <a:lnTo>
                    <a:pt x="268" y="769"/>
                  </a:lnTo>
                  <a:lnTo>
                    <a:pt x="244" y="792"/>
                  </a:lnTo>
                  <a:lnTo>
                    <a:pt x="220" y="815"/>
                  </a:lnTo>
                  <a:lnTo>
                    <a:pt x="198" y="839"/>
                  </a:lnTo>
                  <a:lnTo>
                    <a:pt x="177" y="863"/>
                  </a:lnTo>
                  <a:lnTo>
                    <a:pt x="157" y="889"/>
                  </a:lnTo>
                  <a:lnTo>
                    <a:pt x="138" y="915"/>
                  </a:lnTo>
                  <a:lnTo>
                    <a:pt x="120" y="944"/>
                  </a:lnTo>
                  <a:lnTo>
                    <a:pt x="103" y="971"/>
                  </a:lnTo>
                  <a:lnTo>
                    <a:pt x="87" y="1000"/>
                  </a:lnTo>
                  <a:lnTo>
                    <a:pt x="73" y="1030"/>
                  </a:lnTo>
                  <a:lnTo>
                    <a:pt x="60" y="1059"/>
                  </a:lnTo>
                  <a:lnTo>
                    <a:pt x="48" y="1090"/>
                  </a:lnTo>
                  <a:lnTo>
                    <a:pt x="38" y="1120"/>
                  </a:lnTo>
                  <a:lnTo>
                    <a:pt x="28" y="1152"/>
                  </a:lnTo>
                  <a:lnTo>
                    <a:pt x="20" y="1184"/>
                  </a:lnTo>
                  <a:lnTo>
                    <a:pt x="13" y="1216"/>
                  </a:lnTo>
                  <a:lnTo>
                    <a:pt x="8" y="1249"/>
                  </a:lnTo>
                  <a:lnTo>
                    <a:pt x="4" y="1282"/>
                  </a:lnTo>
                  <a:lnTo>
                    <a:pt x="1" y="1315"/>
                  </a:lnTo>
                  <a:lnTo>
                    <a:pt x="0" y="1349"/>
                  </a:lnTo>
                  <a:lnTo>
                    <a:pt x="1" y="1382"/>
                  </a:lnTo>
                  <a:lnTo>
                    <a:pt x="2" y="1416"/>
                  </a:lnTo>
                  <a:lnTo>
                    <a:pt x="6" y="1450"/>
                  </a:lnTo>
                  <a:lnTo>
                    <a:pt x="11" y="1483"/>
                  </a:lnTo>
                  <a:lnTo>
                    <a:pt x="11" y="1483"/>
                  </a:lnTo>
                  <a:lnTo>
                    <a:pt x="28" y="1594"/>
                  </a:lnTo>
                  <a:lnTo>
                    <a:pt x="48" y="1705"/>
                  </a:lnTo>
                  <a:lnTo>
                    <a:pt x="88" y="1925"/>
                  </a:lnTo>
                  <a:lnTo>
                    <a:pt x="131" y="2145"/>
                  </a:lnTo>
                  <a:lnTo>
                    <a:pt x="174" y="2366"/>
                  </a:lnTo>
                  <a:lnTo>
                    <a:pt x="174" y="2366"/>
                  </a:lnTo>
                  <a:lnTo>
                    <a:pt x="182" y="2397"/>
                  </a:lnTo>
                  <a:lnTo>
                    <a:pt x="192" y="2428"/>
                  </a:lnTo>
                  <a:lnTo>
                    <a:pt x="204" y="2456"/>
                  </a:lnTo>
                  <a:lnTo>
                    <a:pt x="219" y="2483"/>
                  </a:lnTo>
                  <a:lnTo>
                    <a:pt x="236" y="2509"/>
                  </a:lnTo>
                  <a:lnTo>
                    <a:pt x="255" y="2533"/>
                  </a:lnTo>
                  <a:lnTo>
                    <a:pt x="275" y="2554"/>
                  </a:lnTo>
                  <a:lnTo>
                    <a:pt x="297" y="2574"/>
                  </a:lnTo>
                  <a:lnTo>
                    <a:pt x="322" y="2592"/>
                  </a:lnTo>
                  <a:lnTo>
                    <a:pt x="348" y="2607"/>
                  </a:lnTo>
                  <a:lnTo>
                    <a:pt x="375" y="2620"/>
                  </a:lnTo>
                  <a:lnTo>
                    <a:pt x="403" y="2632"/>
                  </a:lnTo>
                  <a:lnTo>
                    <a:pt x="432" y="2640"/>
                  </a:lnTo>
                  <a:lnTo>
                    <a:pt x="464" y="2647"/>
                  </a:lnTo>
                  <a:lnTo>
                    <a:pt x="496" y="2651"/>
                  </a:lnTo>
                  <a:lnTo>
                    <a:pt x="529" y="2652"/>
                  </a:lnTo>
                  <a:lnTo>
                    <a:pt x="529" y="2652"/>
                  </a:lnTo>
                  <a:lnTo>
                    <a:pt x="940" y="2653"/>
                  </a:lnTo>
                  <a:lnTo>
                    <a:pt x="1351" y="2652"/>
                  </a:lnTo>
                  <a:lnTo>
                    <a:pt x="1351" y="2652"/>
                  </a:lnTo>
                  <a:lnTo>
                    <a:pt x="6303" y="2652"/>
                  </a:lnTo>
                  <a:lnTo>
                    <a:pt x="6303" y="2652"/>
                  </a:lnTo>
                  <a:lnTo>
                    <a:pt x="6337" y="2651"/>
                  </a:lnTo>
                  <a:lnTo>
                    <a:pt x="6353" y="2649"/>
                  </a:lnTo>
                  <a:lnTo>
                    <a:pt x="6370" y="2647"/>
                  </a:lnTo>
                  <a:lnTo>
                    <a:pt x="6386" y="2644"/>
                  </a:lnTo>
                  <a:lnTo>
                    <a:pt x="6402" y="2640"/>
                  </a:lnTo>
                  <a:lnTo>
                    <a:pt x="6417" y="2635"/>
                  </a:lnTo>
                  <a:lnTo>
                    <a:pt x="6432" y="2631"/>
                  </a:lnTo>
                  <a:lnTo>
                    <a:pt x="6448" y="2625"/>
                  </a:lnTo>
                  <a:lnTo>
                    <a:pt x="6462" y="2619"/>
                  </a:lnTo>
                  <a:lnTo>
                    <a:pt x="6476" y="2612"/>
                  </a:lnTo>
                  <a:lnTo>
                    <a:pt x="6489" y="2605"/>
                  </a:lnTo>
                  <a:lnTo>
                    <a:pt x="6502" y="2596"/>
                  </a:lnTo>
                  <a:lnTo>
                    <a:pt x="6515" y="2588"/>
                  </a:lnTo>
                  <a:lnTo>
                    <a:pt x="6540" y="2569"/>
                  </a:lnTo>
                  <a:lnTo>
                    <a:pt x="6562" y="2548"/>
                  </a:lnTo>
                  <a:lnTo>
                    <a:pt x="6582" y="2526"/>
                  </a:lnTo>
                  <a:lnTo>
                    <a:pt x="6601" y="2500"/>
                  </a:lnTo>
                  <a:lnTo>
                    <a:pt x="6617" y="2473"/>
                  </a:lnTo>
                  <a:lnTo>
                    <a:pt x="6631" y="2444"/>
                  </a:lnTo>
                  <a:lnTo>
                    <a:pt x="6643" y="2414"/>
                  </a:lnTo>
                  <a:lnTo>
                    <a:pt x="6654" y="2381"/>
                  </a:lnTo>
                  <a:lnTo>
                    <a:pt x="6661" y="2348"/>
                  </a:lnTo>
                  <a:lnTo>
                    <a:pt x="6661" y="2348"/>
                  </a:lnTo>
                  <a:lnTo>
                    <a:pt x="6734" y="1958"/>
                  </a:lnTo>
                  <a:lnTo>
                    <a:pt x="6770" y="1764"/>
                  </a:lnTo>
                  <a:lnTo>
                    <a:pt x="6809" y="1569"/>
                  </a:lnTo>
                  <a:lnTo>
                    <a:pt x="6809" y="1569"/>
                  </a:lnTo>
                  <a:lnTo>
                    <a:pt x="6816" y="1529"/>
                  </a:lnTo>
                  <a:lnTo>
                    <a:pt x="6822" y="1490"/>
                  </a:lnTo>
                  <a:lnTo>
                    <a:pt x="6826" y="1451"/>
                  </a:lnTo>
                  <a:lnTo>
                    <a:pt x="6828" y="1412"/>
                  </a:lnTo>
                  <a:lnTo>
                    <a:pt x="6829" y="1375"/>
                  </a:lnTo>
                  <a:lnTo>
                    <a:pt x="6828" y="1337"/>
                  </a:lnTo>
                  <a:lnTo>
                    <a:pt x="6827" y="1299"/>
                  </a:lnTo>
                  <a:lnTo>
                    <a:pt x="6822" y="1263"/>
                  </a:lnTo>
                  <a:lnTo>
                    <a:pt x="6818" y="1227"/>
                  </a:lnTo>
                  <a:lnTo>
                    <a:pt x="6811" y="1192"/>
                  </a:lnTo>
                  <a:lnTo>
                    <a:pt x="6802" y="1157"/>
                  </a:lnTo>
                  <a:lnTo>
                    <a:pt x="6792" y="1123"/>
                  </a:lnTo>
                  <a:lnTo>
                    <a:pt x="6781" y="1088"/>
                  </a:lnTo>
                  <a:lnTo>
                    <a:pt x="6768" y="1055"/>
                  </a:lnTo>
                  <a:lnTo>
                    <a:pt x="6754" y="1024"/>
                  </a:lnTo>
                  <a:lnTo>
                    <a:pt x="6738" y="992"/>
                  </a:lnTo>
                  <a:lnTo>
                    <a:pt x="6721" y="961"/>
                  </a:lnTo>
                  <a:lnTo>
                    <a:pt x="6702" y="932"/>
                  </a:lnTo>
                  <a:lnTo>
                    <a:pt x="6682" y="902"/>
                  </a:lnTo>
                  <a:lnTo>
                    <a:pt x="6661" y="875"/>
                  </a:lnTo>
                  <a:lnTo>
                    <a:pt x="6637" y="848"/>
                  </a:lnTo>
                  <a:lnTo>
                    <a:pt x="6614" y="821"/>
                  </a:lnTo>
                  <a:lnTo>
                    <a:pt x="6588" y="796"/>
                  </a:lnTo>
                  <a:lnTo>
                    <a:pt x="6561" y="772"/>
                  </a:lnTo>
                  <a:lnTo>
                    <a:pt x="6533" y="748"/>
                  </a:lnTo>
                  <a:lnTo>
                    <a:pt x="6503" y="727"/>
                  </a:lnTo>
                  <a:lnTo>
                    <a:pt x="6472" y="706"/>
                  </a:lnTo>
                  <a:lnTo>
                    <a:pt x="6441" y="686"/>
                  </a:lnTo>
                  <a:lnTo>
                    <a:pt x="6406" y="667"/>
                  </a:lnTo>
                  <a:lnTo>
                    <a:pt x="6372" y="649"/>
                  </a:lnTo>
                  <a:lnTo>
                    <a:pt x="6336" y="632"/>
                  </a:lnTo>
                  <a:lnTo>
                    <a:pt x="6299" y="617"/>
                  </a:lnTo>
                  <a:lnTo>
                    <a:pt x="6299" y="617"/>
                  </a:lnTo>
                  <a:close/>
                </a:path>
              </a:pathLst>
            </a:custGeom>
            <a:solidFill>
              <a:schemeClr val="bg1">
                <a:lumMod val="50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6" name="Freeform 22"/>
            <p:cNvSpPr>
              <a:spLocks/>
            </p:cNvSpPr>
            <p:nvPr/>
          </p:nvSpPr>
          <p:spPr bwMode="auto">
            <a:xfrm>
              <a:off x="4122518" y="5030191"/>
              <a:ext cx="889003" cy="804336"/>
            </a:xfrm>
            <a:custGeom>
              <a:avLst/>
              <a:gdLst>
                <a:gd name="T0" fmla="*/ 340 w 3574"/>
                <a:gd name="T1" fmla="*/ 3151 h 3231"/>
                <a:gd name="T2" fmla="*/ 330 w 3574"/>
                <a:gd name="T3" fmla="*/ 3034 h 3231"/>
                <a:gd name="T4" fmla="*/ 322 w 3574"/>
                <a:gd name="T5" fmla="*/ 2745 h 3231"/>
                <a:gd name="T6" fmla="*/ 351 w 3574"/>
                <a:gd name="T7" fmla="*/ 2464 h 3231"/>
                <a:gd name="T8" fmla="*/ 414 w 3574"/>
                <a:gd name="T9" fmla="*/ 2189 h 3231"/>
                <a:gd name="T10" fmla="*/ 511 w 3574"/>
                <a:gd name="T11" fmla="*/ 1922 h 3231"/>
                <a:gd name="T12" fmla="*/ 637 w 3574"/>
                <a:gd name="T13" fmla="*/ 1660 h 3231"/>
                <a:gd name="T14" fmla="*/ 719 w 3574"/>
                <a:gd name="T15" fmla="*/ 1538 h 3231"/>
                <a:gd name="T16" fmla="*/ 771 w 3574"/>
                <a:gd name="T17" fmla="*/ 1505 h 3231"/>
                <a:gd name="T18" fmla="*/ 827 w 3574"/>
                <a:gd name="T19" fmla="*/ 1508 h 3231"/>
                <a:gd name="T20" fmla="*/ 965 w 3574"/>
                <a:gd name="T21" fmla="*/ 1607 h 3231"/>
                <a:gd name="T22" fmla="*/ 1202 w 3574"/>
                <a:gd name="T23" fmla="*/ 1789 h 3231"/>
                <a:gd name="T24" fmla="*/ 1492 w 3574"/>
                <a:gd name="T25" fmla="*/ 1924 h 3231"/>
                <a:gd name="T26" fmla="*/ 1784 w 3574"/>
                <a:gd name="T27" fmla="*/ 1969 h 3231"/>
                <a:gd name="T28" fmla="*/ 2079 w 3574"/>
                <a:gd name="T29" fmla="*/ 1923 h 3231"/>
                <a:gd name="T30" fmla="*/ 2373 w 3574"/>
                <a:gd name="T31" fmla="*/ 1785 h 3231"/>
                <a:gd name="T32" fmla="*/ 2595 w 3574"/>
                <a:gd name="T33" fmla="*/ 1618 h 3231"/>
                <a:gd name="T34" fmla="*/ 2718 w 3574"/>
                <a:gd name="T35" fmla="*/ 1518 h 3231"/>
                <a:gd name="T36" fmla="*/ 2800 w 3574"/>
                <a:gd name="T37" fmla="*/ 1504 h 3231"/>
                <a:gd name="T38" fmla="*/ 2873 w 3574"/>
                <a:gd name="T39" fmla="*/ 1561 h 3231"/>
                <a:gd name="T40" fmla="*/ 2988 w 3574"/>
                <a:gd name="T41" fmla="*/ 1750 h 3231"/>
                <a:gd name="T42" fmla="*/ 3093 w 3574"/>
                <a:gd name="T43" fmla="*/ 1993 h 3231"/>
                <a:gd name="T44" fmla="*/ 3178 w 3574"/>
                <a:gd name="T45" fmla="*/ 2257 h 3231"/>
                <a:gd name="T46" fmla="*/ 3233 w 3574"/>
                <a:gd name="T47" fmla="*/ 2526 h 3231"/>
                <a:gd name="T48" fmla="*/ 3254 w 3574"/>
                <a:gd name="T49" fmla="*/ 2803 h 3231"/>
                <a:gd name="T50" fmla="*/ 3240 w 3574"/>
                <a:gd name="T51" fmla="*/ 3086 h 3231"/>
                <a:gd name="T52" fmla="*/ 3242 w 3574"/>
                <a:gd name="T53" fmla="*/ 3193 h 3231"/>
                <a:gd name="T54" fmla="*/ 3403 w 3574"/>
                <a:gd name="T55" fmla="*/ 2774 h 3231"/>
                <a:gd name="T56" fmla="*/ 3504 w 3574"/>
                <a:gd name="T57" fmla="*/ 2411 h 3231"/>
                <a:gd name="T58" fmla="*/ 3557 w 3574"/>
                <a:gd name="T59" fmla="*/ 2094 h 3231"/>
                <a:gd name="T60" fmla="*/ 3574 w 3574"/>
                <a:gd name="T61" fmla="*/ 1770 h 3231"/>
                <a:gd name="T62" fmla="*/ 3555 w 3574"/>
                <a:gd name="T63" fmla="*/ 1493 h 3231"/>
                <a:gd name="T64" fmla="*/ 3510 w 3574"/>
                <a:gd name="T65" fmla="*/ 1253 h 3231"/>
                <a:gd name="T66" fmla="*/ 3440 w 3574"/>
                <a:gd name="T67" fmla="*/ 1025 h 3231"/>
                <a:gd name="T68" fmla="*/ 3340 w 3574"/>
                <a:gd name="T69" fmla="*/ 813 h 3231"/>
                <a:gd name="T70" fmla="*/ 3209 w 3574"/>
                <a:gd name="T71" fmla="*/ 618 h 3231"/>
                <a:gd name="T72" fmla="*/ 3043 w 3574"/>
                <a:gd name="T73" fmla="*/ 440 h 3231"/>
                <a:gd name="T74" fmla="*/ 2897 w 3574"/>
                <a:gd name="T75" fmla="*/ 322 h 3231"/>
                <a:gd name="T76" fmla="*/ 2724 w 3574"/>
                <a:gd name="T77" fmla="*/ 214 h 3231"/>
                <a:gd name="T78" fmla="*/ 2381 w 3574"/>
                <a:gd name="T79" fmla="*/ 77 h 3231"/>
                <a:gd name="T80" fmla="*/ 1978 w 3574"/>
                <a:gd name="T81" fmla="*/ 9 h 3231"/>
                <a:gd name="T82" fmla="*/ 1645 w 3574"/>
                <a:gd name="T83" fmla="*/ 3 h 3231"/>
                <a:gd name="T84" fmla="*/ 1401 w 3574"/>
                <a:gd name="T85" fmla="*/ 29 h 3231"/>
                <a:gd name="T86" fmla="*/ 1166 w 3574"/>
                <a:gd name="T87" fmla="*/ 84 h 3231"/>
                <a:gd name="T88" fmla="*/ 937 w 3574"/>
                <a:gd name="T89" fmla="*/ 172 h 3231"/>
                <a:gd name="T90" fmla="*/ 718 w 3574"/>
                <a:gd name="T91" fmla="*/ 296 h 3231"/>
                <a:gd name="T92" fmla="*/ 507 w 3574"/>
                <a:gd name="T93" fmla="*/ 462 h 3231"/>
                <a:gd name="T94" fmla="*/ 309 w 3574"/>
                <a:gd name="T95" fmla="*/ 692 h 3231"/>
                <a:gd name="T96" fmla="*/ 165 w 3574"/>
                <a:gd name="T97" fmla="*/ 949 h 3231"/>
                <a:gd name="T98" fmla="*/ 69 w 3574"/>
                <a:gd name="T99" fmla="*/ 1232 h 3231"/>
                <a:gd name="T100" fmla="*/ 16 w 3574"/>
                <a:gd name="T101" fmla="*/ 1535 h 3231"/>
                <a:gd name="T102" fmla="*/ 0 w 3574"/>
                <a:gd name="T103" fmla="*/ 1838 h 3231"/>
                <a:gd name="T104" fmla="*/ 42 w 3574"/>
                <a:gd name="T105" fmla="*/ 2265 h 3231"/>
                <a:gd name="T106" fmla="*/ 143 w 3574"/>
                <a:gd name="T107" fmla="*/ 2681 h 3231"/>
                <a:gd name="T108" fmla="*/ 323 w 3574"/>
                <a:gd name="T109" fmla="*/ 3175 h 32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</a:cxnLst>
              <a:rect l="0" t="0" r="r" b="b"/>
              <a:pathLst>
                <a:path w="3574" h="3231">
                  <a:moveTo>
                    <a:pt x="323" y="3175"/>
                  </a:moveTo>
                  <a:lnTo>
                    <a:pt x="323" y="3175"/>
                  </a:lnTo>
                  <a:lnTo>
                    <a:pt x="329" y="3168"/>
                  </a:lnTo>
                  <a:lnTo>
                    <a:pt x="334" y="3162"/>
                  </a:lnTo>
                  <a:lnTo>
                    <a:pt x="337" y="3157"/>
                  </a:lnTo>
                  <a:lnTo>
                    <a:pt x="340" y="3151"/>
                  </a:lnTo>
                  <a:lnTo>
                    <a:pt x="341" y="3146"/>
                  </a:lnTo>
                  <a:lnTo>
                    <a:pt x="341" y="3141"/>
                  </a:lnTo>
                  <a:lnTo>
                    <a:pt x="341" y="3132"/>
                  </a:lnTo>
                  <a:lnTo>
                    <a:pt x="341" y="3132"/>
                  </a:lnTo>
                  <a:lnTo>
                    <a:pt x="335" y="3082"/>
                  </a:lnTo>
                  <a:lnTo>
                    <a:pt x="330" y="3034"/>
                  </a:lnTo>
                  <a:lnTo>
                    <a:pt x="326" y="2985"/>
                  </a:lnTo>
                  <a:lnTo>
                    <a:pt x="323" y="2936"/>
                  </a:lnTo>
                  <a:lnTo>
                    <a:pt x="322" y="2888"/>
                  </a:lnTo>
                  <a:lnTo>
                    <a:pt x="321" y="2841"/>
                  </a:lnTo>
                  <a:lnTo>
                    <a:pt x="321" y="2793"/>
                  </a:lnTo>
                  <a:lnTo>
                    <a:pt x="322" y="2745"/>
                  </a:lnTo>
                  <a:lnTo>
                    <a:pt x="324" y="2697"/>
                  </a:lnTo>
                  <a:lnTo>
                    <a:pt x="328" y="2650"/>
                  </a:lnTo>
                  <a:lnTo>
                    <a:pt x="333" y="2603"/>
                  </a:lnTo>
                  <a:lnTo>
                    <a:pt x="337" y="2557"/>
                  </a:lnTo>
                  <a:lnTo>
                    <a:pt x="344" y="2510"/>
                  </a:lnTo>
                  <a:lnTo>
                    <a:pt x="351" y="2464"/>
                  </a:lnTo>
                  <a:lnTo>
                    <a:pt x="360" y="2418"/>
                  </a:lnTo>
                  <a:lnTo>
                    <a:pt x="369" y="2372"/>
                  </a:lnTo>
                  <a:lnTo>
                    <a:pt x="379" y="2326"/>
                  </a:lnTo>
                  <a:lnTo>
                    <a:pt x="389" y="2280"/>
                  </a:lnTo>
                  <a:lnTo>
                    <a:pt x="401" y="2234"/>
                  </a:lnTo>
                  <a:lnTo>
                    <a:pt x="414" y="2189"/>
                  </a:lnTo>
                  <a:lnTo>
                    <a:pt x="428" y="2145"/>
                  </a:lnTo>
                  <a:lnTo>
                    <a:pt x="442" y="2100"/>
                  </a:lnTo>
                  <a:lnTo>
                    <a:pt x="459" y="2055"/>
                  </a:lnTo>
                  <a:lnTo>
                    <a:pt x="474" y="2010"/>
                  </a:lnTo>
                  <a:lnTo>
                    <a:pt x="492" y="1966"/>
                  </a:lnTo>
                  <a:lnTo>
                    <a:pt x="511" y="1922"/>
                  </a:lnTo>
                  <a:lnTo>
                    <a:pt x="529" y="1877"/>
                  </a:lnTo>
                  <a:lnTo>
                    <a:pt x="548" y="1834"/>
                  </a:lnTo>
                  <a:lnTo>
                    <a:pt x="569" y="1790"/>
                  </a:lnTo>
                  <a:lnTo>
                    <a:pt x="591" y="1746"/>
                  </a:lnTo>
                  <a:lnTo>
                    <a:pt x="613" y="1704"/>
                  </a:lnTo>
                  <a:lnTo>
                    <a:pt x="637" y="1660"/>
                  </a:lnTo>
                  <a:lnTo>
                    <a:pt x="637" y="1660"/>
                  </a:lnTo>
                  <a:lnTo>
                    <a:pt x="657" y="1625"/>
                  </a:lnTo>
                  <a:lnTo>
                    <a:pt x="675" y="1596"/>
                  </a:lnTo>
                  <a:lnTo>
                    <a:pt x="693" y="1568"/>
                  </a:lnTo>
                  <a:lnTo>
                    <a:pt x="711" y="1547"/>
                  </a:lnTo>
                  <a:lnTo>
                    <a:pt x="719" y="1538"/>
                  </a:lnTo>
                  <a:lnTo>
                    <a:pt x="727" y="1530"/>
                  </a:lnTo>
                  <a:lnTo>
                    <a:pt x="736" y="1523"/>
                  </a:lnTo>
                  <a:lnTo>
                    <a:pt x="745" y="1517"/>
                  </a:lnTo>
                  <a:lnTo>
                    <a:pt x="753" y="1512"/>
                  </a:lnTo>
                  <a:lnTo>
                    <a:pt x="761" y="1508"/>
                  </a:lnTo>
                  <a:lnTo>
                    <a:pt x="771" y="1505"/>
                  </a:lnTo>
                  <a:lnTo>
                    <a:pt x="779" y="1502"/>
                  </a:lnTo>
                  <a:lnTo>
                    <a:pt x="789" y="1502"/>
                  </a:lnTo>
                  <a:lnTo>
                    <a:pt x="798" y="1502"/>
                  </a:lnTo>
                  <a:lnTo>
                    <a:pt x="807" y="1504"/>
                  </a:lnTo>
                  <a:lnTo>
                    <a:pt x="817" y="1506"/>
                  </a:lnTo>
                  <a:lnTo>
                    <a:pt x="827" y="1508"/>
                  </a:lnTo>
                  <a:lnTo>
                    <a:pt x="838" y="1513"/>
                  </a:lnTo>
                  <a:lnTo>
                    <a:pt x="859" y="1524"/>
                  </a:lnTo>
                  <a:lnTo>
                    <a:pt x="883" y="1539"/>
                  </a:lnTo>
                  <a:lnTo>
                    <a:pt x="909" y="1558"/>
                  </a:lnTo>
                  <a:lnTo>
                    <a:pt x="936" y="1581"/>
                  </a:lnTo>
                  <a:lnTo>
                    <a:pt x="965" y="1607"/>
                  </a:lnTo>
                  <a:lnTo>
                    <a:pt x="965" y="1607"/>
                  </a:lnTo>
                  <a:lnTo>
                    <a:pt x="1012" y="1649"/>
                  </a:lnTo>
                  <a:lnTo>
                    <a:pt x="1060" y="1687"/>
                  </a:lnTo>
                  <a:lnTo>
                    <a:pt x="1107" y="1724"/>
                  </a:lnTo>
                  <a:lnTo>
                    <a:pt x="1155" y="1758"/>
                  </a:lnTo>
                  <a:lnTo>
                    <a:pt x="1202" y="1789"/>
                  </a:lnTo>
                  <a:lnTo>
                    <a:pt x="1250" y="1818"/>
                  </a:lnTo>
                  <a:lnTo>
                    <a:pt x="1297" y="1844"/>
                  </a:lnTo>
                  <a:lnTo>
                    <a:pt x="1346" y="1868"/>
                  </a:lnTo>
                  <a:lnTo>
                    <a:pt x="1394" y="1889"/>
                  </a:lnTo>
                  <a:lnTo>
                    <a:pt x="1442" y="1908"/>
                  </a:lnTo>
                  <a:lnTo>
                    <a:pt x="1492" y="1924"/>
                  </a:lnTo>
                  <a:lnTo>
                    <a:pt x="1540" y="1938"/>
                  </a:lnTo>
                  <a:lnTo>
                    <a:pt x="1588" y="1949"/>
                  </a:lnTo>
                  <a:lnTo>
                    <a:pt x="1638" y="1957"/>
                  </a:lnTo>
                  <a:lnTo>
                    <a:pt x="1686" y="1964"/>
                  </a:lnTo>
                  <a:lnTo>
                    <a:pt x="1736" y="1968"/>
                  </a:lnTo>
                  <a:lnTo>
                    <a:pt x="1784" y="1969"/>
                  </a:lnTo>
                  <a:lnTo>
                    <a:pt x="1834" y="1968"/>
                  </a:lnTo>
                  <a:lnTo>
                    <a:pt x="1882" y="1963"/>
                  </a:lnTo>
                  <a:lnTo>
                    <a:pt x="1931" y="1957"/>
                  </a:lnTo>
                  <a:lnTo>
                    <a:pt x="1981" y="1948"/>
                  </a:lnTo>
                  <a:lnTo>
                    <a:pt x="2029" y="1936"/>
                  </a:lnTo>
                  <a:lnTo>
                    <a:pt x="2079" y="1923"/>
                  </a:lnTo>
                  <a:lnTo>
                    <a:pt x="2128" y="1907"/>
                  </a:lnTo>
                  <a:lnTo>
                    <a:pt x="2176" y="1887"/>
                  </a:lnTo>
                  <a:lnTo>
                    <a:pt x="2226" y="1865"/>
                  </a:lnTo>
                  <a:lnTo>
                    <a:pt x="2275" y="1842"/>
                  </a:lnTo>
                  <a:lnTo>
                    <a:pt x="2324" y="1815"/>
                  </a:lnTo>
                  <a:lnTo>
                    <a:pt x="2373" y="1785"/>
                  </a:lnTo>
                  <a:lnTo>
                    <a:pt x="2421" y="1753"/>
                  </a:lnTo>
                  <a:lnTo>
                    <a:pt x="2470" y="1719"/>
                  </a:lnTo>
                  <a:lnTo>
                    <a:pt x="2519" y="1683"/>
                  </a:lnTo>
                  <a:lnTo>
                    <a:pt x="2519" y="1683"/>
                  </a:lnTo>
                  <a:lnTo>
                    <a:pt x="2558" y="1651"/>
                  </a:lnTo>
                  <a:lnTo>
                    <a:pt x="2595" y="1618"/>
                  </a:lnTo>
                  <a:lnTo>
                    <a:pt x="2632" y="1584"/>
                  </a:lnTo>
                  <a:lnTo>
                    <a:pt x="2670" y="1552"/>
                  </a:lnTo>
                  <a:lnTo>
                    <a:pt x="2670" y="1552"/>
                  </a:lnTo>
                  <a:lnTo>
                    <a:pt x="2688" y="1538"/>
                  </a:lnTo>
                  <a:lnTo>
                    <a:pt x="2703" y="1527"/>
                  </a:lnTo>
                  <a:lnTo>
                    <a:pt x="2718" y="1518"/>
                  </a:lnTo>
                  <a:lnTo>
                    <a:pt x="2734" y="1511"/>
                  </a:lnTo>
                  <a:lnTo>
                    <a:pt x="2748" y="1505"/>
                  </a:lnTo>
                  <a:lnTo>
                    <a:pt x="2761" y="1501"/>
                  </a:lnTo>
                  <a:lnTo>
                    <a:pt x="2775" y="1500"/>
                  </a:lnTo>
                  <a:lnTo>
                    <a:pt x="2787" y="1501"/>
                  </a:lnTo>
                  <a:lnTo>
                    <a:pt x="2800" y="1504"/>
                  </a:lnTo>
                  <a:lnTo>
                    <a:pt x="2812" y="1508"/>
                  </a:lnTo>
                  <a:lnTo>
                    <a:pt x="2824" y="1514"/>
                  </a:lnTo>
                  <a:lnTo>
                    <a:pt x="2836" y="1523"/>
                  </a:lnTo>
                  <a:lnTo>
                    <a:pt x="2848" y="1533"/>
                  </a:lnTo>
                  <a:lnTo>
                    <a:pt x="2861" y="1546"/>
                  </a:lnTo>
                  <a:lnTo>
                    <a:pt x="2873" y="1561"/>
                  </a:lnTo>
                  <a:lnTo>
                    <a:pt x="2884" y="1578"/>
                  </a:lnTo>
                  <a:lnTo>
                    <a:pt x="2884" y="1578"/>
                  </a:lnTo>
                  <a:lnTo>
                    <a:pt x="2916" y="1626"/>
                  </a:lnTo>
                  <a:lnTo>
                    <a:pt x="2947" y="1675"/>
                  </a:lnTo>
                  <a:lnTo>
                    <a:pt x="2975" y="1724"/>
                  </a:lnTo>
                  <a:lnTo>
                    <a:pt x="2988" y="1750"/>
                  </a:lnTo>
                  <a:lnTo>
                    <a:pt x="3000" y="1776"/>
                  </a:lnTo>
                  <a:lnTo>
                    <a:pt x="3000" y="1776"/>
                  </a:lnTo>
                  <a:lnTo>
                    <a:pt x="3040" y="1862"/>
                  </a:lnTo>
                  <a:lnTo>
                    <a:pt x="3058" y="1905"/>
                  </a:lnTo>
                  <a:lnTo>
                    <a:pt x="3075" y="1949"/>
                  </a:lnTo>
                  <a:lnTo>
                    <a:pt x="3093" y="1993"/>
                  </a:lnTo>
                  <a:lnTo>
                    <a:pt x="3108" y="2036"/>
                  </a:lnTo>
                  <a:lnTo>
                    <a:pt x="3125" y="2080"/>
                  </a:lnTo>
                  <a:lnTo>
                    <a:pt x="3139" y="2125"/>
                  </a:lnTo>
                  <a:lnTo>
                    <a:pt x="3153" y="2168"/>
                  </a:lnTo>
                  <a:lnTo>
                    <a:pt x="3166" y="2213"/>
                  </a:lnTo>
                  <a:lnTo>
                    <a:pt x="3178" y="2257"/>
                  </a:lnTo>
                  <a:lnTo>
                    <a:pt x="3189" y="2301"/>
                  </a:lnTo>
                  <a:lnTo>
                    <a:pt x="3200" y="2346"/>
                  </a:lnTo>
                  <a:lnTo>
                    <a:pt x="3209" y="2391"/>
                  </a:lnTo>
                  <a:lnTo>
                    <a:pt x="3218" y="2437"/>
                  </a:lnTo>
                  <a:lnTo>
                    <a:pt x="3226" y="2482"/>
                  </a:lnTo>
                  <a:lnTo>
                    <a:pt x="3233" y="2526"/>
                  </a:lnTo>
                  <a:lnTo>
                    <a:pt x="3239" y="2572"/>
                  </a:lnTo>
                  <a:lnTo>
                    <a:pt x="3244" y="2618"/>
                  </a:lnTo>
                  <a:lnTo>
                    <a:pt x="3248" y="2664"/>
                  </a:lnTo>
                  <a:lnTo>
                    <a:pt x="3251" y="2710"/>
                  </a:lnTo>
                  <a:lnTo>
                    <a:pt x="3253" y="2756"/>
                  </a:lnTo>
                  <a:lnTo>
                    <a:pt x="3254" y="2803"/>
                  </a:lnTo>
                  <a:lnTo>
                    <a:pt x="3254" y="2849"/>
                  </a:lnTo>
                  <a:lnTo>
                    <a:pt x="3254" y="2896"/>
                  </a:lnTo>
                  <a:lnTo>
                    <a:pt x="3252" y="2943"/>
                  </a:lnTo>
                  <a:lnTo>
                    <a:pt x="3250" y="2990"/>
                  </a:lnTo>
                  <a:lnTo>
                    <a:pt x="3246" y="3039"/>
                  </a:lnTo>
                  <a:lnTo>
                    <a:pt x="3240" y="3086"/>
                  </a:lnTo>
                  <a:lnTo>
                    <a:pt x="3234" y="3134"/>
                  </a:lnTo>
                  <a:lnTo>
                    <a:pt x="3227" y="3183"/>
                  </a:lnTo>
                  <a:lnTo>
                    <a:pt x="3219" y="3231"/>
                  </a:lnTo>
                  <a:lnTo>
                    <a:pt x="3219" y="3231"/>
                  </a:lnTo>
                  <a:lnTo>
                    <a:pt x="3235" y="3204"/>
                  </a:lnTo>
                  <a:lnTo>
                    <a:pt x="3242" y="3193"/>
                  </a:lnTo>
                  <a:lnTo>
                    <a:pt x="3247" y="3183"/>
                  </a:lnTo>
                  <a:lnTo>
                    <a:pt x="3247" y="3183"/>
                  </a:lnTo>
                  <a:lnTo>
                    <a:pt x="3290" y="3080"/>
                  </a:lnTo>
                  <a:lnTo>
                    <a:pt x="3330" y="2979"/>
                  </a:lnTo>
                  <a:lnTo>
                    <a:pt x="3367" y="2876"/>
                  </a:lnTo>
                  <a:lnTo>
                    <a:pt x="3403" y="2774"/>
                  </a:lnTo>
                  <a:lnTo>
                    <a:pt x="3435" y="2671"/>
                  </a:lnTo>
                  <a:lnTo>
                    <a:pt x="3450" y="2619"/>
                  </a:lnTo>
                  <a:lnTo>
                    <a:pt x="3465" y="2568"/>
                  </a:lnTo>
                  <a:lnTo>
                    <a:pt x="3478" y="2516"/>
                  </a:lnTo>
                  <a:lnTo>
                    <a:pt x="3491" y="2463"/>
                  </a:lnTo>
                  <a:lnTo>
                    <a:pt x="3504" y="2411"/>
                  </a:lnTo>
                  <a:lnTo>
                    <a:pt x="3515" y="2358"/>
                  </a:lnTo>
                  <a:lnTo>
                    <a:pt x="3525" y="2306"/>
                  </a:lnTo>
                  <a:lnTo>
                    <a:pt x="3535" y="2253"/>
                  </a:lnTo>
                  <a:lnTo>
                    <a:pt x="3543" y="2200"/>
                  </a:lnTo>
                  <a:lnTo>
                    <a:pt x="3551" y="2147"/>
                  </a:lnTo>
                  <a:lnTo>
                    <a:pt x="3557" y="2094"/>
                  </a:lnTo>
                  <a:lnTo>
                    <a:pt x="3563" y="2040"/>
                  </a:lnTo>
                  <a:lnTo>
                    <a:pt x="3568" y="1987"/>
                  </a:lnTo>
                  <a:lnTo>
                    <a:pt x="3570" y="1933"/>
                  </a:lnTo>
                  <a:lnTo>
                    <a:pt x="3572" y="1878"/>
                  </a:lnTo>
                  <a:lnTo>
                    <a:pt x="3574" y="1824"/>
                  </a:lnTo>
                  <a:lnTo>
                    <a:pt x="3574" y="1770"/>
                  </a:lnTo>
                  <a:lnTo>
                    <a:pt x="3572" y="1715"/>
                  </a:lnTo>
                  <a:lnTo>
                    <a:pt x="3570" y="1659"/>
                  </a:lnTo>
                  <a:lnTo>
                    <a:pt x="3565" y="1604"/>
                  </a:lnTo>
                  <a:lnTo>
                    <a:pt x="3561" y="1548"/>
                  </a:lnTo>
                  <a:lnTo>
                    <a:pt x="3555" y="1493"/>
                  </a:lnTo>
                  <a:lnTo>
                    <a:pt x="3555" y="1493"/>
                  </a:lnTo>
                  <a:lnTo>
                    <a:pt x="3549" y="1452"/>
                  </a:lnTo>
                  <a:lnTo>
                    <a:pt x="3542" y="1412"/>
                  </a:lnTo>
                  <a:lnTo>
                    <a:pt x="3536" y="1372"/>
                  </a:lnTo>
                  <a:lnTo>
                    <a:pt x="3528" y="1332"/>
                  </a:lnTo>
                  <a:lnTo>
                    <a:pt x="3519" y="1292"/>
                  </a:lnTo>
                  <a:lnTo>
                    <a:pt x="3510" y="1253"/>
                  </a:lnTo>
                  <a:lnTo>
                    <a:pt x="3500" y="1214"/>
                  </a:lnTo>
                  <a:lnTo>
                    <a:pt x="3490" y="1175"/>
                  </a:lnTo>
                  <a:lnTo>
                    <a:pt x="3478" y="1137"/>
                  </a:lnTo>
                  <a:lnTo>
                    <a:pt x="3466" y="1100"/>
                  </a:lnTo>
                  <a:lnTo>
                    <a:pt x="3453" y="1062"/>
                  </a:lnTo>
                  <a:lnTo>
                    <a:pt x="3440" y="1025"/>
                  </a:lnTo>
                  <a:lnTo>
                    <a:pt x="3425" y="989"/>
                  </a:lnTo>
                  <a:lnTo>
                    <a:pt x="3410" y="952"/>
                  </a:lnTo>
                  <a:lnTo>
                    <a:pt x="3394" y="917"/>
                  </a:lnTo>
                  <a:lnTo>
                    <a:pt x="3377" y="882"/>
                  </a:lnTo>
                  <a:lnTo>
                    <a:pt x="3359" y="847"/>
                  </a:lnTo>
                  <a:lnTo>
                    <a:pt x="3340" y="813"/>
                  </a:lnTo>
                  <a:lnTo>
                    <a:pt x="3321" y="779"/>
                  </a:lnTo>
                  <a:lnTo>
                    <a:pt x="3300" y="746"/>
                  </a:lnTo>
                  <a:lnTo>
                    <a:pt x="3279" y="713"/>
                  </a:lnTo>
                  <a:lnTo>
                    <a:pt x="3257" y="680"/>
                  </a:lnTo>
                  <a:lnTo>
                    <a:pt x="3233" y="648"/>
                  </a:lnTo>
                  <a:lnTo>
                    <a:pt x="3209" y="618"/>
                  </a:lnTo>
                  <a:lnTo>
                    <a:pt x="3185" y="587"/>
                  </a:lnTo>
                  <a:lnTo>
                    <a:pt x="3158" y="556"/>
                  </a:lnTo>
                  <a:lnTo>
                    <a:pt x="3131" y="527"/>
                  </a:lnTo>
                  <a:lnTo>
                    <a:pt x="3103" y="498"/>
                  </a:lnTo>
                  <a:lnTo>
                    <a:pt x="3074" y="468"/>
                  </a:lnTo>
                  <a:lnTo>
                    <a:pt x="3043" y="440"/>
                  </a:lnTo>
                  <a:lnTo>
                    <a:pt x="3013" y="413"/>
                  </a:lnTo>
                  <a:lnTo>
                    <a:pt x="2981" y="386"/>
                  </a:lnTo>
                  <a:lnTo>
                    <a:pt x="2981" y="386"/>
                  </a:lnTo>
                  <a:lnTo>
                    <a:pt x="2953" y="363"/>
                  </a:lnTo>
                  <a:lnTo>
                    <a:pt x="2926" y="342"/>
                  </a:lnTo>
                  <a:lnTo>
                    <a:pt x="2897" y="322"/>
                  </a:lnTo>
                  <a:lnTo>
                    <a:pt x="2869" y="302"/>
                  </a:lnTo>
                  <a:lnTo>
                    <a:pt x="2841" y="283"/>
                  </a:lnTo>
                  <a:lnTo>
                    <a:pt x="2812" y="264"/>
                  </a:lnTo>
                  <a:lnTo>
                    <a:pt x="2783" y="247"/>
                  </a:lnTo>
                  <a:lnTo>
                    <a:pt x="2754" y="230"/>
                  </a:lnTo>
                  <a:lnTo>
                    <a:pt x="2724" y="214"/>
                  </a:lnTo>
                  <a:lnTo>
                    <a:pt x="2694" y="198"/>
                  </a:lnTo>
                  <a:lnTo>
                    <a:pt x="2633" y="169"/>
                  </a:lnTo>
                  <a:lnTo>
                    <a:pt x="2572" y="143"/>
                  </a:lnTo>
                  <a:lnTo>
                    <a:pt x="2510" y="118"/>
                  </a:lnTo>
                  <a:lnTo>
                    <a:pt x="2446" y="97"/>
                  </a:lnTo>
                  <a:lnTo>
                    <a:pt x="2381" y="77"/>
                  </a:lnTo>
                  <a:lnTo>
                    <a:pt x="2317" y="60"/>
                  </a:lnTo>
                  <a:lnTo>
                    <a:pt x="2251" y="46"/>
                  </a:lnTo>
                  <a:lnTo>
                    <a:pt x="2183" y="33"/>
                  </a:lnTo>
                  <a:lnTo>
                    <a:pt x="2115" y="23"/>
                  </a:lnTo>
                  <a:lnTo>
                    <a:pt x="2047" y="15"/>
                  </a:lnTo>
                  <a:lnTo>
                    <a:pt x="1978" y="9"/>
                  </a:lnTo>
                  <a:lnTo>
                    <a:pt x="1978" y="9"/>
                  </a:lnTo>
                  <a:lnTo>
                    <a:pt x="1894" y="3"/>
                  </a:lnTo>
                  <a:lnTo>
                    <a:pt x="1810" y="0"/>
                  </a:lnTo>
                  <a:lnTo>
                    <a:pt x="1727" y="0"/>
                  </a:lnTo>
                  <a:lnTo>
                    <a:pt x="1686" y="2"/>
                  </a:lnTo>
                  <a:lnTo>
                    <a:pt x="1645" y="3"/>
                  </a:lnTo>
                  <a:lnTo>
                    <a:pt x="1604" y="5"/>
                  </a:lnTo>
                  <a:lnTo>
                    <a:pt x="1564" y="9"/>
                  </a:lnTo>
                  <a:lnTo>
                    <a:pt x="1522" y="12"/>
                  </a:lnTo>
                  <a:lnTo>
                    <a:pt x="1482" y="17"/>
                  </a:lnTo>
                  <a:lnTo>
                    <a:pt x="1442" y="23"/>
                  </a:lnTo>
                  <a:lnTo>
                    <a:pt x="1401" y="29"/>
                  </a:lnTo>
                  <a:lnTo>
                    <a:pt x="1362" y="36"/>
                  </a:lnTo>
                  <a:lnTo>
                    <a:pt x="1322" y="44"/>
                  </a:lnTo>
                  <a:lnTo>
                    <a:pt x="1282" y="52"/>
                  </a:lnTo>
                  <a:lnTo>
                    <a:pt x="1243" y="63"/>
                  </a:lnTo>
                  <a:lnTo>
                    <a:pt x="1204" y="73"/>
                  </a:lnTo>
                  <a:lnTo>
                    <a:pt x="1166" y="84"/>
                  </a:lnTo>
                  <a:lnTo>
                    <a:pt x="1127" y="97"/>
                  </a:lnTo>
                  <a:lnTo>
                    <a:pt x="1088" y="110"/>
                  </a:lnTo>
                  <a:lnTo>
                    <a:pt x="1050" y="124"/>
                  </a:lnTo>
                  <a:lnTo>
                    <a:pt x="1012" y="139"/>
                  </a:lnTo>
                  <a:lnTo>
                    <a:pt x="975" y="155"/>
                  </a:lnTo>
                  <a:lnTo>
                    <a:pt x="937" y="172"/>
                  </a:lnTo>
                  <a:lnTo>
                    <a:pt x="899" y="190"/>
                  </a:lnTo>
                  <a:lnTo>
                    <a:pt x="863" y="209"/>
                  </a:lnTo>
                  <a:lnTo>
                    <a:pt x="826" y="229"/>
                  </a:lnTo>
                  <a:lnTo>
                    <a:pt x="790" y="250"/>
                  </a:lnTo>
                  <a:lnTo>
                    <a:pt x="753" y="273"/>
                  </a:lnTo>
                  <a:lnTo>
                    <a:pt x="718" y="296"/>
                  </a:lnTo>
                  <a:lnTo>
                    <a:pt x="718" y="296"/>
                  </a:lnTo>
                  <a:lnTo>
                    <a:pt x="672" y="328"/>
                  </a:lnTo>
                  <a:lnTo>
                    <a:pt x="628" y="360"/>
                  </a:lnTo>
                  <a:lnTo>
                    <a:pt x="586" y="394"/>
                  </a:lnTo>
                  <a:lnTo>
                    <a:pt x="546" y="428"/>
                  </a:lnTo>
                  <a:lnTo>
                    <a:pt x="507" y="462"/>
                  </a:lnTo>
                  <a:lnTo>
                    <a:pt x="469" y="499"/>
                  </a:lnTo>
                  <a:lnTo>
                    <a:pt x="434" y="535"/>
                  </a:lnTo>
                  <a:lnTo>
                    <a:pt x="401" y="574"/>
                  </a:lnTo>
                  <a:lnTo>
                    <a:pt x="368" y="612"/>
                  </a:lnTo>
                  <a:lnTo>
                    <a:pt x="337" y="652"/>
                  </a:lnTo>
                  <a:lnTo>
                    <a:pt x="309" y="692"/>
                  </a:lnTo>
                  <a:lnTo>
                    <a:pt x="281" y="733"/>
                  </a:lnTo>
                  <a:lnTo>
                    <a:pt x="255" y="774"/>
                  </a:lnTo>
                  <a:lnTo>
                    <a:pt x="230" y="817"/>
                  </a:lnTo>
                  <a:lnTo>
                    <a:pt x="207" y="860"/>
                  </a:lnTo>
                  <a:lnTo>
                    <a:pt x="185" y="904"/>
                  </a:lnTo>
                  <a:lnTo>
                    <a:pt x="165" y="949"/>
                  </a:lnTo>
                  <a:lnTo>
                    <a:pt x="145" y="995"/>
                  </a:lnTo>
                  <a:lnTo>
                    <a:pt x="128" y="1041"/>
                  </a:lnTo>
                  <a:lnTo>
                    <a:pt x="111" y="1088"/>
                  </a:lnTo>
                  <a:lnTo>
                    <a:pt x="96" y="1135"/>
                  </a:lnTo>
                  <a:lnTo>
                    <a:pt x="82" y="1183"/>
                  </a:lnTo>
                  <a:lnTo>
                    <a:pt x="69" y="1232"/>
                  </a:lnTo>
                  <a:lnTo>
                    <a:pt x="58" y="1281"/>
                  </a:lnTo>
                  <a:lnTo>
                    <a:pt x="48" y="1330"/>
                  </a:lnTo>
                  <a:lnTo>
                    <a:pt x="38" y="1381"/>
                  </a:lnTo>
                  <a:lnTo>
                    <a:pt x="30" y="1432"/>
                  </a:lnTo>
                  <a:lnTo>
                    <a:pt x="23" y="1484"/>
                  </a:lnTo>
                  <a:lnTo>
                    <a:pt x="16" y="1535"/>
                  </a:lnTo>
                  <a:lnTo>
                    <a:pt x="11" y="1587"/>
                  </a:lnTo>
                  <a:lnTo>
                    <a:pt x="6" y="1640"/>
                  </a:lnTo>
                  <a:lnTo>
                    <a:pt x="4" y="1693"/>
                  </a:lnTo>
                  <a:lnTo>
                    <a:pt x="4" y="1693"/>
                  </a:lnTo>
                  <a:lnTo>
                    <a:pt x="2" y="1766"/>
                  </a:lnTo>
                  <a:lnTo>
                    <a:pt x="0" y="1838"/>
                  </a:lnTo>
                  <a:lnTo>
                    <a:pt x="3" y="1910"/>
                  </a:lnTo>
                  <a:lnTo>
                    <a:pt x="6" y="1982"/>
                  </a:lnTo>
                  <a:lnTo>
                    <a:pt x="12" y="2053"/>
                  </a:lnTo>
                  <a:lnTo>
                    <a:pt x="20" y="2123"/>
                  </a:lnTo>
                  <a:lnTo>
                    <a:pt x="30" y="2194"/>
                  </a:lnTo>
                  <a:lnTo>
                    <a:pt x="42" y="2265"/>
                  </a:lnTo>
                  <a:lnTo>
                    <a:pt x="55" y="2334"/>
                  </a:lnTo>
                  <a:lnTo>
                    <a:pt x="70" y="2404"/>
                  </a:lnTo>
                  <a:lnTo>
                    <a:pt x="86" y="2473"/>
                  </a:lnTo>
                  <a:lnTo>
                    <a:pt x="104" y="2543"/>
                  </a:lnTo>
                  <a:lnTo>
                    <a:pt x="123" y="2612"/>
                  </a:lnTo>
                  <a:lnTo>
                    <a:pt x="143" y="2681"/>
                  </a:lnTo>
                  <a:lnTo>
                    <a:pt x="165" y="2749"/>
                  </a:lnTo>
                  <a:lnTo>
                    <a:pt x="188" y="2817"/>
                  </a:lnTo>
                  <a:lnTo>
                    <a:pt x="188" y="2817"/>
                  </a:lnTo>
                  <a:lnTo>
                    <a:pt x="220" y="2908"/>
                  </a:lnTo>
                  <a:lnTo>
                    <a:pt x="254" y="2998"/>
                  </a:lnTo>
                  <a:lnTo>
                    <a:pt x="323" y="3175"/>
                  </a:lnTo>
                  <a:lnTo>
                    <a:pt x="323" y="3175"/>
                  </a:lnTo>
                  <a:close/>
                </a:path>
              </a:pathLst>
            </a:custGeom>
            <a:solidFill>
              <a:schemeClr val="tx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9" name="Freeform 23"/>
            <p:cNvSpPr>
              <a:spLocks noEditPoints="1"/>
            </p:cNvSpPr>
            <p:nvPr/>
          </p:nvSpPr>
          <p:spPr bwMode="auto">
            <a:xfrm>
              <a:off x="4311773" y="5604183"/>
              <a:ext cx="516718" cy="196726"/>
            </a:xfrm>
            <a:custGeom>
              <a:avLst/>
              <a:gdLst>
                <a:gd name="T0" fmla="*/ 2051 w 2078"/>
                <a:gd name="T1" fmla="*/ 164 h 786"/>
                <a:gd name="T2" fmla="*/ 1948 w 2078"/>
                <a:gd name="T3" fmla="*/ 54 h 786"/>
                <a:gd name="T4" fmla="*/ 1758 w 2078"/>
                <a:gd name="T5" fmla="*/ 5 h 786"/>
                <a:gd name="T6" fmla="*/ 1422 w 2078"/>
                <a:gd name="T7" fmla="*/ 4 h 786"/>
                <a:gd name="T8" fmla="*/ 1243 w 2078"/>
                <a:gd name="T9" fmla="*/ 53 h 786"/>
                <a:gd name="T10" fmla="*/ 1151 w 2078"/>
                <a:gd name="T11" fmla="*/ 148 h 786"/>
                <a:gd name="T12" fmla="*/ 926 w 2078"/>
                <a:gd name="T13" fmla="*/ 148 h 786"/>
                <a:gd name="T14" fmla="*/ 836 w 2078"/>
                <a:gd name="T15" fmla="*/ 53 h 786"/>
                <a:gd name="T16" fmla="*/ 655 w 2078"/>
                <a:gd name="T17" fmla="*/ 4 h 786"/>
                <a:gd name="T18" fmla="*/ 320 w 2078"/>
                <a:gd name="T19" fmla="*/ 5 h 786"/>
                <a:gd name="T20" fmla="*/ 130 w 2078"/>
                <a:gd name="T21" fmla="*/ 53 h 786"/>
                <a:gd name="T22" fmla="*/ 27 w 2078"/>
                <a:gd name="T23" fmla="*/ 163 h 786"/>
                <a:gd name="T24" fmla="*/ 0 w 2078"/>
                <a:gd name="T25" fmla="*/ 330 h 786"/>
                <a:gd name="T26" fmla="*/ 47 w 2078"/>
                <a:gd name="T27" fmla="*/ 514 h 786"/>
                <a:gd name="T28" fmla="*/ 158 w 2078"/>
                <a:gd name="T29" fmla="*/ 661 h 786"/>
                <a:gd name="T30" fmla="*/ 316 w 2078"/>
                <a:gd name="T31" fmla="*/ 756 h 786"/>
                <a:gd name="T32" fmla="*/ 481 w 2078"/>
                <a:gd name="T33" fmla="*/ 786 h 786"/>
                <a:gd name="T34" fmla="*/ 656 w 2078"/>
                <a:gd name="T35" fmla="*/ 753 h 786"/>
                <a:gd name="T36" fmla="*/ 803 w 2078"/>
                <a:gd name="T37" fmla="*/ 663 h 786"/>
                <a:gd name="T38" fmla="*/ 907 w 2078"/>
                <a:gd name="T39" fmla="*/ 528 h 786"/>
                <a:gd name="T40" fmla="*/ 959 w 2078"/>
                <a:gd name="T41" fmla="*/ 359 h 786"/>
                <a:gd name="T42" fmla="*/ 1152 w 2078"/>
                <a:gd name="T43" fmla="*/ 488 h 786"/>
                <a:gd name="T44" fmla="*/ 1246 w 2078"/>
                <a:gd name="T45" fmla="*/ 633 h 786"/>
                <a:gd name="T46" fmla="*/ 1382 w 2078"/>
                <a:gd name="T47" fmla="*/ 735 h 786"/>
                <a:gd name="T48" fmla="*/ 1552 w 2078"/>
                <a:gd name="T49" fmla="*/ 783 h 786"/>
                <a:gd name="T50" fmla="*/ 1717 w 2078"/>
                <a:gd name="T51" fmla="*/ 770 h 786"/>
                <a:gd name="T52" fmla="*/ 1885 w 2078"/>
                <a:gd name="T53" fmla="*/ 690 h 786"/>
                <a:gd name="T54" fmla="*/ 2008 w 2078"/>
                <a:gd name="T55" fmla="*/ 554 h 786"/>
                <a:gd name="T56" fmla="*/ 2073 w 2078"/>
                <a:gd name="T57" fmla="*/ 378 h 786"/>
                <a:gd name="T58" fmla="*/ 448 w 2078"/>
                <a:gd name="T59" fmla="*/ 622 h 786"/>
                <a:gd name="T60" fmla="*/ 328 w 2078"/>
                <a:gd name="T61" fmla="*/ 584 h 786"/>
                <a:gd name="T62" fmla="*/ 234 w 2078"/>
                <a:gd name="T63" fmla="*/ 507 h 786"/>
                <a:gd name="T64" fmla="*/ 175 w 2078"/>
                <a:gd name="T65" fmla="*/ 398 h 786"/>
                <a:gd name="T66" fmla="*/ 162 w 2078"/>
                <a:gd name="T67" fmla="*/ 282 h 786"/>
                <a:gd name="T68" fmla="*/ 198 w 2078"/>
                <a:gd name="T69" fmla="*/ 198 h 786"/>
                <a:gd name="T70" fmla="*/ 390 w 2078"/>
                <a:gd name="T71" fmla="*/ 158 h 786"/>
                <a:gd name="T72" fmla="*/ 673 w 2078"/>
                <a:gd name="T73" fmla="*/ 166 h 786"/>
                <a:gd name="T74" fmla="*/ 780 w 2078"/>
                <a:gd name="T75" fmla="*/ 216 h 786"/>
                <a:gd name="T76" fmla="*/ 801 w 2078"/>
                <a:gd name="T77" fmla="*/ 319 h 786"/>
                <a:gd name="T78" fmla="*/ 770 w 2078"/>
                <a:gd name="T79" fmla="*/ 442 h 786"/>
                <a:gd name="T80" fmla="*/ 697 w 2078"/>
                <a:gd name="T81" fmla="*/ 540 h 786"/>
                <a:gd name="T82" fmla="*/ 590 w 2078"/>
                <a:gd name="T83" fmla="*/ 604 h 786"/>
                <a:gd name="T84" fmla="*/ 481 w 2078"/>
                <a:gd name="T85" fmla="*/ 623 h 786"/>
                <a:gd name="T86" fmla="*/ 1502 w 2078"/>
                <a:gd name="T87" fmla="*/ 609 h 786"/>
                <a:gd name="T88" fmla="*/ 1394 w 2078"/>
                <a:gd name="T89" fmla="*/ 550 h 786"/>
                <a:gd name="T90" fmla="*/ 1315 w 2078"/>
                <a:gd name="T91" fmla="*/ 456 h 786"/>
                <a:gd name="T92" fmla="*/ 1278 w 2078"/>
                <a:gd name="T93" fmla="*/ 336 h 786"/>
                <a:gd name="T94" fmla="*/ 1293 w 2078"/>
                <a:gd name="T95" fmla="*/ 221 h 786"/>
                <a:gd name="T96" fmla="*/ 1379 w 2078"/>
                <a:gd name="T97" fmla="*/ 171 h 786"/>
                <a:gd name="T98" fmla="*/ 1645 w 2078"/>
                <a:gd name="T99" fmla="*/ 158 h 786"/>
                <a:gd name="T100" fmla="*/ 1873 w 2078"/>
                <a:gd name="T101" fmla="*/ 193 h 786"/>
                <a:gd name="T102" fmla="*/ 1915 w 2078"/>
                <a:gd name="T103" fmla="*/ 262 h 786"/>
                <a:gd name="T104" fmla="*/ 1908 w 2078"/>
                <a:gd name="T105" fmla="*/ 383 h 786"/>
                <a:gd name="T106" fmla="*/ 1853 w 2078"/>
                <a:gd name="T107" fmla="*/ 495 h 786"/>
                <a:gd name="T108" fmla="*/ 1763 w 2078"/>
                <a:gd name="T109" fmla="*/ 577 h 786"/>
                <a:gd name="T110" fmla="*/ 1646 w 2078"/>
                <a:gd name="T111" fmla="*/ 620 h 7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</a:cxnLst>
              <a:rect l="0" t="0" r="r" b="b"/>
              <a:pathLst>
                <a:path w="2078" h="786">
                  <a:moveTo>
                    <a:pt x="2078" y="305"/>
                  </a:moveTo>
                  <a:lnTo>
                    <a:pt x="2078" y="305"/>
                  </a:lnTo>
                  <a:lnTo>
                    <a:pt x="2077" y="278"/>
                  </a:lnTo>
                  <a:lnTo>
                    <a:pt x="2075" y="251"/>
                  </a:lnTo>
                  <a:lnTo>
                    <a:pt x="2071" y="227"/>
                  </a:lnTo>
                  <a:lnTo>
                    <a:pt x="2065" y="204"/>
                  </a:lnTo>
                  <a:lnTo>
                    <a:pt x="2060" y="183"/>
                  </a:lnTo>
                  <a:lnTo>
                    <a:pt x="2051" y="164"/>
                  </a:lnTo>
                  <a:lnTo>
                    <a:pt x="2042" y="145"/>
                  </a:lnTo>
                  <a:lnTo>
                    <a:pt x="2031" y="128"/>
                  </a:lnTo>
                  <a:lnTo>
                    <a:pt x="2020" y="113"/>
                  </a:lnTo>
                  <a:lnTo>
                    <a:pt x="2008" y="99"/>
                  </a:lnTo>
                  <a:lnTo>
                    <a:pt x="1994" y="86"/>
                  </a:lnTo>
                  <a:lnTo>
                    <a:pt x="1979" y="74"/>
                  </a:lnTo>
                  <a:lnTo>
                    <a:pt x="1964" y="64"/>
                  </a:lnTo>
                  <a:lnTo>
                    <a:pt x="1948" y="54"/>
                  </a:lnTo>
                  <a:lnTo>
                    <a:pt x="1931" y="45"/>
                  </a:lnTo>
                  <a:lnTo>
                    <a:pt x="1913" y="38"/>
                  </a:lnTo>
                  <a:lnTo>
                    <a:pt x="1896" y="31"/>
                  </a:lnTo>
                  <a:lnTo>
                    <a:pt x="1877" y="25"/>
                  </a:lnTo>
                  <a:lnTo>
                    <a:pt x="1858" y="20"/>
                  </a:lnTo>
                  <a:lnTo>
                    <a:pt x="1838" y="15"/>
                  </a:lnTo>
                  <a:lnTo>
                    <a:pt x="1798" y="9"/>
                  </a:lnTo>
                  <a:lnTo>
                    <a:pt x="1758" y="5"/>
                  </a:lnTo>
                  <a:lnTo>
                    <a:pt x="1717" y="1"/>
                  </a:lnTo>
                  <a:lnTo>
                    <a:pt x="1676" y="0"/>
                  </a:lnTo>
                  <a:lnTo>
                    <a:pt x="1597" y="0"/>
                  </a:lnTo>
                  <a:lnTo>
                    <a:pt x="1597" y="0"/>
                  </a:lnTo>
                  <a:lnTo>
                    <a:pt x="1529" y="0"/>
                  </a:lnTo>
                  <a:lnTo>
                    <a:pt x="1494" y="0"/>
                  </a:lnTo>
                  <a:lnTo>
                    <a:pt x="1459" y="1"/>
                  </a:lnTo>
                  <a:lnTo>
                    <a:pt x="1422" y="4"/>
                  </a:lnTo>
                  <a:lnTo>
                    <a:pt x="1388" y="8"/>
                  </a:lnTo>
                  <a:lnTo>
                    <a:pt x="1353" y="14"/>
                  </a:lnTo>
                  <a:lnTo>
                    <a:pt x="1320" y="21"/>
                  </a:lnTo>
                  <a:lnTo>
                    <a:pt x="1303" y="26"/>
                  </a:lnTo>
                  <a:lnTo>
                    <a:pt x="1288" y="32"/>
                  </a:lnTo>
                  <a:lnTo>
                    <a:pt x="1273" y="38"/>
                  </a:lnTo>
                  <a:lnTo>
                    <a:pt x="1257" y="45"/>
                  </a:lnTo>
                  <a:lnTo>
                    <a:pt x="1243" y="53"/>
                  </a:lnTo>
                  <a:lnTo>
                    <a:pt x="1229" y="61"/>
                  </a:lnTo>
                  <a:lnTo>
                    <a:pt x="1216" y="71"/>
                  </a:lnTo>
                  <a:lnTo>
                    <a:pt x="1203" y="81"/>
                  </a:lnTo>
                  <a:lnTo>
                    <a:pt x="1191" y="93"/>
                  </a:lnTo>
                  <a:lnTo>
                    <a:pt x="1180" y="105"/>
                  </a:lnTo>
                  <a:lnTo>
                    <a:pt x="1169" y="119"/>
                  </a:lnTo>
                  <a:lnTo>
                    <a:pt x="1160" y="133"/>
                  </a:lnTo>
                  <a:lnTo>
                    <a:pt x="1151" y="148"/>
                  </a:lnTo>
                  <a:lnTo>
                    <a:pt x="1143" y="165"/>
                  </a:lnTo>
                  <a:lnTo>
                    <a:pt x="1136" y="184"/>
                  </a:lnTo>
                  <a:lnTo>
                    <a:pt x="1130" y="203"/>
                  </a:lnTo>
                  <a:lnTo>
                    <a:pt x="947" y="203"/>
                  </a:lnTo>
                  <a:lnTo>
                    <a:pt x="947" y="203"/>
                  </a:lnTo>
                  <a:lnTo>
                    <a:pt x="942" y="184"/>
                  </a:lnTo>
                  <a:lnTo>
                    <a:pt x="934" y="165"/>
                  </a:lnTo>
                  <a:lnTo>
                    <a:pt x="926" y="148"/>
                  </a:lnTo>
                  <a:lnTo>
                    <a:pt x="918" y="133"/>
                  </a:lnTo>
                  <a:lnTo>
                    <a:pt x="909" y="119"/>
                  </a:lnTo>
                  <a:lnTo>
                    <a:pt x="898" y="105"/>
                  </a:lnTo>
                  <a:lnTo>
                    <a:pt x="886" y="93"/>
                  </a:lnTo>
                  <a:lnTo>
                    <a:pt x="874" y="81"/>
                  </a:lnTo>
                  <a:lnTo>
                    <a:pt x="863" y="71"/>
                  </a:lnTo>
                  <a:lnTo>
                    <a:pt x="848" y="61"/>
                  </a:lnTo>
                  <a:lnTo>
                    <a:pt x="836" y="53"/>
                  </a:lnTo>
                  <a:lnTo>
                    <a:pt x="820" y="45"/>
                  </a:lnTo>
                  <a:lnTo>
                    <a:pt x="806" y="38"/>
                  </a:lnTo>
                  <a:lnTo>
                    <a:pt x="791" y="32"/>
                  </a:lnTo>
                  <a:lnTo>
                    <a:pt x="774" y="26"/>
                  </a:lnTo>
                  <a:lnTo>
                    <a:pt x="758" y="21"/>
                  </a:lnTo>
                  <a:lnTo>
                    <a:pt x="725" y="14"/>
                  </a:lnTo>
                  <a:lnTo>
                    <a:pt x="691" y="8"/>
                  </a:lnTo>
                  <a:lnTo>
                    <a:pt x="655" y="4"/>
                  </a:lnTo>
                  <a:lnTo>
                    <a:pt x="620" y="1"/>
                  </a:lnTo>
                  <a:lnTo>
                    <a:pt x="585" y="0"/>
                  </a:lnTo>
                  <a:lnTo>
                    <a:pt x="549" y="0"/>
                  </a:lnTo>
                  <a:lnTo>
                    <a:pt x="481" y="0"/>
                  </a:lnTo>
                  <a:lnTo>
                    <a:pt x="481" y="0"/>
                  </a:lnTo>
                  <a:lnTo>
                    <a:pt x="402" y="0"/>
                  </a:lnTo>
                  <a:lnTo>
                    <a:pt x="361" y="1"/>
                  </a:lnTo>
                  <a:lnTo>
                    <a:pt x="320" y="5"/>
                  </a:lnTo>
                  <a:lnTo>
                    <a:pt x="279" y="8"/>
                  </a:lnTo>
                  <a:lnTo>
                    <a:pt x="239" y="15"/>
                  </a:lnTo>
                  <a:lnTo>
                    <a:pt x="219" y="20"/>
                  </a:lnTo>
                  <a:lnTo>
                    <a:pt x="201" y="25"/>
                  </a:lnTo>
                  <a:lnTo>
                    <a:pt x="183" y="31"/>
                  </a:lnTo>
                  <a:lnTo>
                    <a:pt x="164" y="38"/>
                  </a:lnTo>
                  <a:lnTo>
                    <a:pt x="146" y="45"/>
                  </a:lnTo>
                  <a:lnTo>
                    <a:pt x="130" y="53"/>
                  </a:lnTo>
                  <a:lnTo>
                    <a:pt x="113" y="62"/>
                  </a:lnTo>
                  <a:lnTo>
                    <a:pt x="98" y="73"/>
                  </a:lnTo>
                  <a:lnTo>
                    <a:pt x="84" y="85"/>
                  </a:lnTo>
                  <a:lnTo>
                    <a:pt x="71" y="98"/>
                  </a:lnTo>
                  <a:lnTo>
                    <a:pt x="58" y="112"/>
                  </a:lnTo>
                  <a:lnTo>
                    <a:pt x="46" y="127"/>
                  </a:lnTo>
                  <a:lnTo>
                    <a:pt x="36" y="145"/>
                  </a:lnTo>
                  <a:lnTo>
                    <a:pt x="27" y="163"/>
                  </a:lnTo>
                  <a:lnTo>
                    <a:pt x="19" y="183"/>
                  </a:lnTo>
                  <a:lnTo>
                    <a:pt x="12" y="204"/>
                  </a:lnTo>
                  <a:lnTo>
                    <a:pt x="7" y="226"/>
                  </a:lnTo>
                  <a:lnTo>
                    <a:pt x="3" y="251"/>
                  </a:lnTo>
                  <a:lnTo>
                    <a:pt x="0" y="277"/>
                  </a:lnTo>
                  <a:lnTo>
                    <a:pt x="0" y="305"/>
                  </a:lnTo>
                  <a:lnTo>
                    <a:pt x="0" y="305"/>
                  </a:lnTo>
                  <a:lnTo>
                    <a:pt x="0" y="330"/>
                  </a:lnTo>
                  <a:lnTo>
                    <a:pt x="3" y="353"/>
                  </a:lnTo>
                  <a:lnTo>
                    <a:pt x="5" y="378"/>
                  </a:lnTo>
                  <a:lnTo>
                    <a:pt x="10" y="402"/>
                  </a:lnTo>
                  <a:lnTo>
                    <a:pt x="16" y="425"/>
                  </a:lnTo>
                  <a:lnTo>
                    <a:pt x="21" y="448"/>
                  </a:lnTo>
                  <a:lnTo>
                    <a:pt x="29" y="470"/>
                  </a:lnTo>
                  <a:lnTo>
                    <a:pt x="38" y="491"/>
                  </a:lnTo>
                  <a:lnTo>
                    <a:pt x="47" y="514"/>
                  </a:lnTo>
                  <a:lnTo>
                    <a:pt x="58" y="534"/>
                  </a:lnTo>
                  <a:lnTo>
                    <a:pt x="70" y="554"/>
                  </a:lnTo>
                  <a:lnTo>
                    <a:pt x="82" y="574"/>
                  </a:lnTo>
                  <a:lnTo>
                    <a:pt x="96" y="593"/>
                  </a:lnTo>
                  <a:lnTo>
                    <a:pt x="110" y="610"/>
                  </a:lnTo>
                  <a:lnTo>
                    <a:pt x="125" y="628"/>
                  </a:lnTo>
                  <a:lnTo>
                    <a:pt x="140" y="644"/>
                  </a:lnTo>
                  <a:lnTo>
                    <a:pt x="158" y="661"/>
                  </a:lnTo>
                  <a:lnTo>
                    <a:pt x="175" y="676"/>
                  </a:lnTo>
                  <a:lnTo>
                    <a:pt x="193" y="690"/>
                  </a:lnTo>
                  <a:lnTo>
                    <a:pt x="212" y="703"/>
                  </a:lnTo>
                  <a:lnTo>
                    <a:pt x="231" y="716"/>
                  </a:lnTo>
                  <a:lnTo>
                    <a:pt x="252" y="728"/>
                  </a:lnTo>
                  <a:lnTo>
                    <a:pt x="272" y="739"/>
                  </a:lnTo>
                  <a:lnTo>
                    <a:pt x="294" y="748"/>
                  </a:lnTo>
                  <a:lnTo>
                    <a:pt x="316" y="756"/>
                  </a:lnTo>
                  <a:lnTo>
                    <a:pt x="338" y="765"/>
                  </a:lnTo>
                  <a:lnTo>
                    <a:pt x="361" y="770"/>
                  </a:lnTo>
                  <a:lnTo>
                    <a:pt x="384" y="776"/>
                  </a:lnTo>
                  <a:lnTo>
                    <a:pt x="408" y="780"/>
                  </a:lnTo>
                  <a:lnTo>
                    <a:pt x="431" y="783"/>
                  </a:lnTo>
                  <a:lnTo>
                    <a:pt x="456" y="786"/>
                  </a:lnTo>
                  <a:lnTo>
                    <a:pt x="481" y="786"/>
                  </a:lnTo>
                  <a:lnTo>
                    <a:pt x="481" y="786"/>
                  </a:lnTo>
                  <a:lnTo>
                    <a:pt x="503" y="786"/>
                  </a:lnTo>
                  <a:lnTo>
                    <a:pt x="527" y="783"/>
                  </a:lnTo>
                  <a:lnTo>
                    <a:pt x="549" y="781"/>
                  </a:lnTo>
                  <a:lnTo>
                    <a:pt x="572" y="778"/>
                  </a:lnTo>
                  <a:lnTo>
                    <a:pt x="593" y="773"/>
                  </a:lnTo>
                  <a:lnTo>
                    <a:pt x="614" y="767"/>
                  </a:lnTo>
                  <a:lnTo>
                    <a:pt x="635" y="761"/>
                  </a:lnTo>
                  <a:lnTo>
                    <a:pt x="656" y="753"/>
                  </a:lnTo>
                  <a:lnTo>
                    <a:pt x="676" y="745"/>
                  </a:lnTo>
                  <a:lnTo>
                    <a:pt x="695" y="735"/>
                  </a:lnTo>
                  <a:lnTo>
                    <a:pt x="715" y="726"/>
                  </a:lnTo>
                  <a:lnTo>
                    <a:pt x="733" y="715"/>
                  </a:lnTo>
                  <a:lnTo>
                    <a:pt x="752" y="703"/>
                  </a:lnTo>
                  <a:lnTo>
                    <a:pt x="770" y="690"/>
                  </a:lnTo>
                  <a:lnTo>
                    <a:pt x="786" y="677"/>
                  </a:lnTo>
                  <a:lnTo>
                    <a:pt x="803" y="663"/>
                  </a:lnTo>
                  <a:lnTo>
                    <a:pt x="818" y="648"/>
                  </a:lnTo>
                  <a:lnTo>
                    <a:pt x="833" y="633"/>
                  </a:lnTo>
                  <a:lnTo>
                    <a:pt x="847" y="617"/>
                  </a:lnTo>
                  <a:lnTo>
                    <a:pt x="860" y="601"/>
                  </a:lnTo>
                  <a:lnTo>
                    <a:pt x="873" y="583"/>
                  </a:lnTo>
                  <a:lnTo>
                    <a:pt x="886" y="565"/>
                  </a:lnTo>
                  <a:lnTo>
                    <a:pt x="897" y="547"/>
                  </a:lnTo>
                  <a:lnTo>
                    <a:pt x="907" y="528"/>
                  </a:lnTo>
                  <a:lnTo>
                    <a:pt x="917" y="508"/>
                  </a:lnTo>
                  <a:lnTo>
                    <a:pt x="926" y="488"/>
                  </a:lnTo>
                  <a:lnTo>
                    <a:pt x="933" y="468"/>
                  </a:lnTo>
                  <a:lnTo>
                    <a:pt x="940" y="447"/>
                  </a:lnTo>
                  <a:lnTo>
                    <a:pt x="946" y="425"/>
                  </a:lnTo>
                  <a:lnTo>
                    <a:pt x="952" y="404"/>
                  </a:lnTo>
                  <a:lnTo>
                    <a:pt x="956" y="382"/>
                  </a:lnTo>
                  <a:lnTo>
                    <a:pt x="959" y="359"/>
                  </a:lnTo>
                  <a:lnTo>
                    <a:pt x="1119" y="359"/>
                  </a:lnTo>
                  <a:lnTo>
                    <a:pt x="1119" y="359"/>
                  </a:lnTo>
                  <a:lnTo>
                    <a:pt x="1122" y="382"/>
                  </a:lnTo>
                  <a:lnTo>
                    <a:pt x="1127" y="404"/>
                  </a:lnTo>
                  <a:lnTo>
                    <a:pt x="1131" y="425"/>
                  </a:lnTo>
                  <a:lnTo>
                    <a:pt x="1137" y="447"/>
                  </a:lnTo>
                  <a:lnTo>
                    <a:pt x="1144" y="468"/>
                  </a:lnTo>
                  <a:lnTo>
                    <a:pt x="1152" y="488"/>
                  </a:lnTo>
                  <a:lnTo>
                    <a:pt x="1161" y="508"/>
                  </a:lnTo>
                  <a:lnTo>
                    <a:pt x="1170" y="528"/>
                  </a:lnTo>
                  <a:lnTo>
                    <a:pt x="1181" y="547"/>
                  </a:lnTo>
                  <a:lnTo>
                    <a:pt x="1192" y="565"/>
                  </a:lnTo>
                  <a:lnTo>
                    <a:pt x="1204" y="583"/>
                  </a:lnTo>
                  <a:lnTo>
                    <a:pt x="1217" y="600"/>
                  </a:lnTo>
                  <a:lnTo>
                    <a:pt x="1230" y="616"/>
                  </a:lnTo>
                  <a:lnTo>
                    <a:pt x="1246" y="633"/>
                  </a:lnTo>
                  <a:lnTo>
                    <a:pt x="1260" y="648"/>
                  </a:lnTo>
                  <a:lnTo>
                    <a:pt x="1276" y="663"/>
                  </a:lnTo>
                  <a:lnTo>
                    <a:pt x="1291" y="676"/>
                  </a:lnTo>
                  <a:lnTo>
                    <a:pt x="1309" y="690"/>
                  </a:lnTo>
                  <a:lnTo>
                    <a:pt x="1327" y="702"/>
                  </a:lnTo>
                  <a:lnTo>
                    <a:pt x="1344" y="714"/>
                  </a:lnTo>
                  <a:lnTo>
                    <a:pt x="1363" y="725"/>
                  </a:lnTo>
                  <a:lnTo>
                    <a:pt x="1382" y="735"/>
                  </a:lnTo>
                  <a:lnTo>
                    <a:pt x="1402" y="745"/>
                  </a:lnTo>
                  <a:lnTo>
                    <a:pt x="1422" y="753"/>
                  </a:lnTo>
                  <a:lnTo>
                    <a:pt x="1442" y="760"/>
                  </a:lnTo>
                  <a:lnTo>
                    <a:pt x="1463" y="767"/>
                  </a:lnTo>
                  <a:lnTo>
                    <a:pt x="1485" y="772"/>
                  </a:lnTo>
                  <a:lnTo>
                    <a:pt x="1507" y="776"/>
                  </a:lnTo>
                  <a:lnTo>
                    <a:pt x="1529" y="780"/>
                  </a:lnTo>
                  <a:lnTo>
                    <a:pt x="1552" y="783"/>
                  </a:lnTo>
                  <a:lnTo>
                    <a:pt x="1574" y="785"/>
                  </a:lnTo>
                  <a:lnTo>
                    <a:pt x="1597" y="785"/>
                  </a:lnTo>
                  <a:lnTo>
                    <a:pt x="1597" y="785"/>
                  </a:lnTo>
                  <a:lnTo>
                    <a:pt x="1621" y="785"/>
                  </a:lnTo>
                  <a:lnTo>
                    <a:pt x="1646" y="782"/>
                  </a:lnTo>
                  <a:lnTo>
                    <a:pt x="1671" y="780"/>
                  </a:lnTo>
                  <a:lnTo>
                    <a:pt x="1694" y="775"/>
                  </a:lnTo>
                  <a:lnTo>
                    <a:pt x="1717" y="770"/>
                  </a:lnTo>
                  <a:lnTo>
                    <a:pt x="1740" y="763"/>
                  </a:lnTo>
                  <a:lnTo>
                    <a:pt x="1763" y="756"/>
                  </a:lnTo>
                  <a:lnTo>
                    <a:pt x="1784" y="747"/>
                  </a:lnTo>
                  <a:lnTo>
                    <a:pt x="1805" y="738"/>
                  </a:lnTo>
                  <a:lnTo>
                    <a:pt x="1826" y="727"/>
                  </a:lnTo>
                  <a:lnTo>
                    <a:pt x="1846" y="715"/>
                  </a:lnTo>
                  <a:lnTo>
                    <a:pt x="1866" y="703"/>
                  </a:lnTo>
                  <a:lnTo>
                    <a:pt x="1885" y="690"/>
                  </a:lnTo>
                  <a:lnTo>
                    <a:pt x="1903" y="675"/>
                  </a:lnTo>
                  <a:lnTo>
                    <a:pt x="1921" y="661"/>
                  </a:lnTo>
                  <a:lnTo>
                    <a:pt x="1937" y="644"/>
                  </a:lnTo>
                  <a:lnTo>
                    <a:pt x="1954" y="628"/>
                  </a:lnTo>
                  <a:lnTo>
                    <a:pt x="1968" y="610"/>
                  </a:lnTo>
                  <a:lnTo>
                    <a:pt x="1982" y="593"/>
                  </a:lnTo>
                  <a:lnTo>
                    <a:pt x="1996" y="574"/>
                  </a:lnTo>
                  <a:lnTo>
                    <a:pt x="2008" y="554"/>
                  </a:lnTo>
                  <a:lnTo>
                    <a:pt x="2020" y="534"/>
                  </a:lnTo>
                  <a:lnTo>
                    <a:pt x="2030" y="514"/>
                  </a:lnTo>
                  <a:lnTo>
                    <a:pt x="2041" y="492"/>
                  </a:lnTo>
                  <a:lnTo>
                    <a:pt x="2049" y="470"/>
                  </a:lnTo>
                  <a:lnTo>
                    <a:pt x="2056" y="448"/>
                  </a:lnTo>
                  <a:lnTo>
                    <a:pt x="2063" y="425"/>
                  </a:lnTo>
                  <a:lnTo>
                    <a:pt x="2068" y="402"/>
                  </a:lnTo>
                  <a:lnTo>
                    <a:pt x="2073" y="378"/>
                  </a:lnTo>
                  <a:lnTo>
                    <a:pt x="2076" y="355"/>
                  </a:lnTo>
                  <a:lnTo>
                    <a:pt x="2077" y="330"/>
                  </a:lnTo>
                  <a:lnTo>
                    <a:pt x="2078" y="305"/>
                  </a:lnTo>
                  <a:lnTo>
                    <a:pt x="2078" y="305"/>
                  </a:lnTo>
                  <a:close/>
                  <a:moveTo>
                    <a:pt x="481" y="623"/>
                  </a:moveTo>
                  <a:lnTo>
                    <a:pt x="481" y="623"/>
                  </a:lnTo>
                  <a:lnTo>
                    <a:pt x="464" y="623"/>
                  </a:lnTo>
                  <a:lnTo>
                    <a:pt x="448" y="622"/>
                  </a:lnTo>
                  <a:lnTo>
                    <a:pt x="433" y="620"/>
                  </a:lnTo>
                  <a:lnTo>
                    <a:pt x="416" y="617"/>
                  </a:lnTo>
                  <a:lnTo>
                    <a:pt x="401" y="614"/>
                  </a:lnTo>
                  <a:lnTo>
                    <a:pt x="386" y="609"/>
                  </a:lnTo>
                  <a:lnTo>
                    <a:pt x="371" y="604"/>
                  </a:lnTo>
                  <a:lnTo>
                    <a:pt x="356" y="598"/>
                  </a:lnTo>
                  <a:lnTo>
                    <a:pt x="342" y="591"/>
                  </a:lnTo>
                  <a:lnTo>
                    <a:pt x="328" y="584"/>
                  </a:lnTo>
                  <a:lnTo>
                    <a:pt x="315" y="577"/>
                  </a:lnTo>
                  <a:lnTo>
                    <a:pt x="302" y="569"/>
                  </a:lnTo>
                  <a:lnTo>
                    <a:pt x="289" y="560"/>
                  </a:lnTo>
                  <a:lnTo>
                    <a:pt x="277" y="550"/>
                  </a:lnTo>
                  <a:lnTo>
                    <a:pt x="265" y="540"/>
                  </a:lnTo>
                  <a:lnTo>
                    <a:pt x="255" y="529"/>
                  </a:lnTo>
                  <a:lnTo>
                    <a:pt x="244" y="518"/>
                  </a:lnTo>
                  <a:lnTo>
                    <a:pt x="234" y="507"/>
                  </a:lnTo>
                  <a:lnTo>
                    <a:pt x="224" y="495"/>
                  </a:lnTo>
                  <a:lnTo>
                    <a:pt x="216" y="482"/>
                  </a:lnTo>
                  <a:lnTo>
                    <a:pt x="206" y="469"/>
                  </a:lnTo>
                  <a:lnTo>
                    <a:pt x="199" y="456"/>
                  </a:lnTo>
                  <a:lnTo>
                    <a:pt x="192" y="442"/>
                  </a:lnTo>
                  <a:lnTo>
                    <a:pt x="185" y="428"/>
                  </a:lnTo>
                  <a:lnTo>
                    <a:pt x="181" y="414"/>
                  </a:lnTo>
                  <a:lnTo>
                    <a:pt x="175" y="398"/>
                  </a:lnTo>
                  <a:lnTo>
                    <a:pt x="171" y="383"/>
                  </a:lnTo>
                  <a:lnTo>
                    <a:pt x="168" y="368"/>
                  </a:lnTo>
                  <a:lnTo>
                    <a:pt x="164" y="352"/>
                  </a:lnTo>
                  <a:lnTo>
                    <a:pt x="162" y="336"/>
                  </a:lnTo>
                  <a:lnTo>
                    <a:pt x="160" y="319"/>
                  </a:lnTo>
                  <a:lnTo>
                    <a:pt x="160" y="303"/>
                  </a:lnTo>
                  <a:lnTo>
                    <a:pt x="160" y="303"/>
                  </a:lnTo>
                  <a:lnTo>
                    <a:pt x="162" y="282"/>
                  </a:lnTo>
                  <a:lnTo>
                    <a:pt x="163" y="262"/>
                  </a:lnTo>
                  <a:lnTo>
                    <a:pt x="168" y="244"/>
                  </a:lnTo>
                  <a:lnTo>
                    <a:pt x="173" y="229"/>
                  </a:lnTo>
                  <a:lnTo>
                    <a:pt x="177" y="221"/>
                  </a:lnTo>
                  <a:lnTo>
                    <a:pt x="181" y="216"/>
                  </a:lnTo>
                  <a:lnTo>
                    <a:pt x="186" y="210"/>
                  </a:lnTo>
                  <a:lnTo>
                    <a:pt x="191" y="204"/>
                  </a:lnTo>
                  <a:lnTo>
                    <a:pt x="198" y="198"/>
                  </a:lnTo>
                  <a:lnTo>
                    <a:pt x="205" y="193"/>
                  </a:lnTo>
                  <a:lnTo>
                    <a:pt x="221" y="185"/>
                  </a:lnTo>
                  <a:lnTo>
                    <a:pt x="239" y="177"/>
                  </a:lnTo>
                  <a:lnTo>
                    <a:pt x="262" y="171"/>
                  </a:lnTo>
                  <a:lnTo>
                    <a:pt x="289" y="166"/>
                  </a:lnTo>
                  <a:lnTo>
                    <a:pt x="318" y="163"/>
                  </a:lnTo>
                  <a:lnTo>
                    <a:pt x="353" y="160"/>
                  </a:lnTo>
                  <a:lnTo>
                    <a:pt x="390" y="158"/>
                  </a:lnTo>
                  <a:lnTo>
                    <a:pt x="434" y="158"/>
                  </a:lnTo>
                  <a:lnTo>
                    <a:pt x="481" y="157"/>
                  </a:lnTo>
                  <a:lnTo>
                    <a:pt x="481" y="157"/>
                  </a:lnTo>
                  <a:lnTo>
                    <a:pt x="528" y="158"/>
                  </a:lnTo>
                  <a:lnTo>
                    <a:pt x="572" y="158"/>
                  </a:lnTo>
                  <a:lnTo>
                    <a:pt x="609" y="160"/>
                  </a:lnTo>
                  <a:lnTo>
                    <a:pt x="644" y="163"/>
                  </a:lnTo>
                  <a:lnTo>
                    <a:pt x="673" y="166"/>
                  </a:lnTo>
                  <a:lnTo>
                    <a:pt x="699" y="171"/>
                  </a:lnTo>
                  <a:lnTo>
                    <a:pt x="721" y="177"/>
                  </a:lnTo>
                  <a:lnTo>
                    <a:pt x="741" y="185"/>
                  </a:lnTo>
                  <a:lnTo>
                    <a:pt x="757" y="193"/>
                  </a:lnTo>
                  <a:lnTo>
                    <a:pt x="764" y="198"/>
                  </a:lnTo>
                  <a:lnTo>
                    <a:pt x="770" y="204"/>
                  </a:lnTo>
                  <a:lnTo>
                    <a:pt x="775" y="210"/>
                  </a:lnTo>
                  <a:lnTo>
                    <a:pt x="780" y="216"/>
                  </a:lnTo>
                  <a:lnTo>
                    <a:pt x="785" y="221"/>
                  </a:lnTo>
                  <a:lnTo>
                    <a:pt x="788" y="229"/>
                  </a:lnTo>
                  <a:lnTo>
                    <a:pt x="794" y="244"/>
                  </a:lnTo>
                  <a:lnTo>
                    <a:pt x="798" y="262"/>
                  </a:lnTo>
                  <a:lnTo>
                    <a:pt x="800" y="282"/>
                  </a:lnTo>
                  <a:lnTo>
                    <a:pt x="801" y="303"/>
                  </a:lnTo>
                  <a:lnTo>
                    <a:pt x="801" y="303"/>
                  </a:lnTo>
                  <a:lnTo>
                    <a:pt x="801" y="319"/>
                  </a:lnTo>
                  <a:lnTo>
                    <a:pt x="799" y="336"/>
                  </a:lnTo>
                  <a:lnTo>
                    <a:pt x="798" y="352"/>
                  </a:lnTo>
                  <a:lnTo>
                    <a:pt x="794" y="368"/>
                  </a:lnTo>
                  <a:lnTo>
                    <a:pt x="791" y="383"/>
                  </a:lnTo>
                  <a:lnTo>
                    <a:pt x="787" y="398"/>
                  </a:lnTo>
                  <a:lnTo>
                    <a:pt x="781" y="414"/>
                  </a:lnTo>
                  <a:lnTo>
                    <a:pt x="775" y="428"/>
                  </a:lnTo>
                  <a:lnTo>
                    <a:pt x="770" y="442"/>
                  </a:lnTo>
                  <a:lnTo>
                    <a:pt x="762" y="456"/>
                  </a:lnTo>
                  <a:lnTo>
                    <a:pt x="754" y="469"/>
                  </a:lnTo>
                  <a:lnTo>
                    <a:pt x="746" y="482"/>
                  </a:lnTo>
                  <a:lnTo>
                    <a:pt x="738" y="495"/>
                  </a:lnTo>
                  <a:lnTo>
                    <a:pt x="728" y="507"/>
                  </a:lnTo>
                  <a:lnTo>
                    <a:pt x="718" y="518"/>
                  </a:lnTo>
                  <a:lnTo>
                    <a:pt x="707" y="529"/>
                  </a:lnTo>
                  <a:lnTo>
                    <a:pt x="697" y="540"/>
                  </a:lnTo>
                  <a:lnTo>
                    <a:pt x="685" y="550"/>
                  </a:lnTo>
                  <a:lnTo>
                    <a:pt x="673" y="560"/>
                  </a:lnTo>
                  <a:lnTo>
                    <a:pt x="660" y="569"/>
                  </a:lnTo>
                  <a:lnTo>
                    <a:pt x="647" y="577"/>
                  </a:lnTo>
                  <a:lnTo>
                    <a:pt x="633" y="584"/>
                  </a:lnTo>
                  <a:lnTo>
                    <a:pt x="620" y="591"/>
                  </a:lnTo>
                  <a:lnTo>
                    <a:pt x="606" y="598"/>
                  </a:lnTo>
                  <a:lnTo>
                    <a:pt x="590" y="604"/>
                  </a:lnTo>
                  <a:lnTo>
                    <a:pt x="576" y="609"/>
                  </a:lnTo>
                  <a:lnTo>
                    <a:pt x="561" y="614"/>
                  </a:lnTo>
                  <a:lnTo>
                    <a:pt x="546" y="617"/>
                  </a:lnTo>
                  <a:lnTo>
                    <a:pt x="529" y="620"/>
                  </a:lnTo>
                  <a:lnTo>
                    <a:pt x="514" y="622"/>
                  </a:lnTo>
                  <a:lnTo>
                    <a:pt x="497" y="623"/>
                  </a:lnTo>
                  <a:lnTo>
                    <a:pt x="481" y="623"/>
                  </a:lnTo>
                  <a:lnTo>
                    <a:pt x="481" y="623"/>
                  </a:lnTo>
                  <a:close/>
                  <a:moveTo>
                    <a:pt x="1597" y="623"/>
                  </a:moveTo>
                  <a:lnTo>
                    <a:pt x="1597" y="623"/>
                  </a:lnTo>
                  <a:lnTo>
                    <a:pt x="1581" y="623"/>
                  </a:lnTo>
                  <a:lnTo>
                    <a:pt x="1565" y="622"/>
                  </a:lnTo>
                  <a:lnTo>
                    <a:pt x="1548" y="620"/>
                  </a:lnTo>
                  <a:lnTo>
                    <a:pt x="1533" y="617"/>
                  </a:lnTo>
                  <a:lnTo>
                    <a:pt x="1518" y="614"/>
                  </a:lnTo>
                  <a:lnTo>
                    <a:pt x="1502" y="609"/>
                  </a:lnTo>
                  <a:lnTo>
                    <a:pt x="1487" y="604"/>
                  </a:lnTo>
                  <a:lnTo>
                    <a:pt x="1473" y="598"/>
                  </a:lnTo>
                  <a:lnTo>
                    <a:pt x="1459" y="591"/>
                  </a:lnTo>
                  <a:lnTo>
                    <a:pt x="1445" y="584"/>
                  </a:lnTo>
                  <a:lnTo>
                    <a:pt x="1432" y="577"/>
                  </a:lnTo>
                  <a:lnTo>
                    <a:pt x="1419" y="569"/>
                  </a:lnTo>
                  <a:lnTo>
                    <a:pt x="1406" y="560"/>
                  </a:lnTo>
                  <a:lnTo>
                    <a:pt x="1394" y="550"/>
                  </a:lnTo>
                  <a:lnTo>
                    <a:pt x="1382" y="540"/>
                  </a:lnTo>
                  <a:lnTo>
                    <a:pt x="1370" y="529"/>
                  </a:lnTo>
                  <a:lnTo>
                    <a:pt x="1360" y="518"/>
                  </a:lnTo>
                  <a:lnTo>
                    <a:pt x="1350" y="507"/>
                  </a:lnTo>
                  <a:lnTo>
                    <a:pt x="1341" y="495"/>
                  </a:lnTo>
                  <a:lnTo>
                    <a:pt x="1332" y="482"/>
                  </a:lnTo>
                  <a:lnTo>
                    <a:pt x="1323" y="469"/>
                  </a:lnTo>
                  <a:lnTo>
                    <a:pt x="1315" y="456"/>
                  </a:lnTo>
                  <a:lnTo>
                    <a:pt x="1308" y="442"/>
                  </a:lnTo>
                  <a:lnTo>
                    <a:pt x="1302" y="428"/>
                  </a:lnTo>
                  <a:lnTo>
                    <a:pt x="1296" y="414"/>
                  </a:lnTo>
                  <a:lnTo>
                    <a:pt x="1291" y="398"/>
                  </a:lnTo>
                  <a:lnTo>
                    <a:pt x="1287" y="383"/>
                  </a:lnTo>
                  <a:lnTo>
                    <a:pt x="1283" y="368"/>
                  </a:lnTo>
                  <a:lnTo>
                    <a:pt x="1281" y="352"/>
                  </a:lnTo>
                  <a:lnTo>
                    <a:pt x="1278" y="336"/>
                  </a:lnTo>
                  <a:lnTo>
                    <a:pt x="1277" y="319"/>
                  </a:lnTo>
                  <a:lnTo>
                    <a:pt x="1277" y="303"/>
                  </a:lnTo>
                  <a:lnTo>
                    <a:pt x="1277" y="303"/>
                  </a:lnTo>
                  <a:lnTo>
                    <a:pt x="1277" y="282"/>
                  </a:lnTo>
                  <a:lnTo>
                    <a:pt x="1280" y="262"/>
                  </a:lnTo>
                  <a:lnTo>
                    <a:pt x="1283" y="244"/>
                  </a:lnTo>
                  <a:lnTo>
                    <a:pt x="1289" y="229"/>
                  </a:lnTo>
                  <a:lnTo>
                    <a:pt x="1293" y="221"/>
                  </a:lnTo>
                  <a:lnTo>
                    <a:pt x="1297" y="216"/>
                  </a:lnTo>
                  <a:lnTo>
                    <a:pt x="1302" y="210"/>
                  </a:lnTo>
                  <a:lnTo>
                    <a:pt x="1308" y="204"/>
                  </a:lnTo>
                  <a:lnTo>
                    <a:pt x="1314" y="198"/>
                  </a:lnTo>
                  <a:lnTo>
                    <a:pt x="1321" y="193"/>
                  </a:lnTo>
                  <a:lnTo>
                    <a:pt x="1337" y="185"/>
                  </a:lnTo>
                  <a:lnTo>
                    <a:pt x="1356" y="177"/>
                  </a:lnTo>
                  <a:lnTo>
                    <a:pt x="1379" y="171"/>
                  </a:lnTo>
                  <a:lnTo>
                    <a:pt x="1405" y="166"/>
                  </a:lnTo>
                  <a:lnTo>
                    <a:pt x="1435" y="163"/>
                  </a:lnTo>
                  <a:lnTo>
                    <a:pt x="1468" y="160"/>
                  </a:lnTo>
                  <a:lnTo>
                    <a:pt x="1507" y="158"/>
                  </a:lnTo>
                  <a:lnTo>
                    <a:pt x="1549" y="158"/>
                  </a:lnTo>
                  <a:lnTo>
                    <a:pt x="1597" y="157"/>
                  </a:lnTo>
                  <a:lnTo>
                    <a:pt x="1597" y="157"/>
                  </a:lnTo>
                  <a:lnTo>
                    <a:pt x="1645" y="158"/>
                  </a:lnTo>
                  <a:lnTo>
                    <a:pt x="1687" y="158"/>
                  </a:lnTo>
                  <a:lnTo>
                    <a:pt x="1726" y="160"/>
                  </a:lnTo>
                  <a:lnTo>
                    <a:pt x="1759" y="163"/>
                  </a:lnTo>
                  <a:lnTo>
                    <a:pt x="1790" y="166"/>
                  </a:lnTo>
                  <a:lnTo>
                    <a:pt x="1816" y="171"/>
                  </a:lnTo>
                  <a:lnTo>
                    <a:pt x="1838" y="177"/>
                  </a:lnTo>
                  <a:lnTo>
                    <a:pt x="1857" y="185"/>
                  </a:lnTo>
                  <a:lnTo>
                    <a:pt x="1873" y="193"/>
                  </a:lnTo>
                  <a:lnTo>
                    <a:pt x="1880" y="198"/>
                  </a:lnTo>
                  <a:lnTo>
                    <a:pt x="1886" y="204"/>
                  </a:lnTo>
                  <a:lnTo>
                    <a:pt x="1892" y="210"/>
                  </a:lnTo>
                  <a:lnTo>
                    <a:pt x="1897" y="216"/>
                  </a:lnTo>
                  <a:lnTo>
                    <a:pt x="1902" y="221"/>
                  </a:lnTo>
                  <a:lnTo>
                    <a:pt x="1905" y="229"/>
                  </a:lnTo>
                  <a:lnTo>
                    <a:pt x="1911" y="244"/>
                  </a:lnTo>
                  <a:lnTo>
                    <a:pt x="1915" y="262"/>
                  </a:lnTo>
                  <a:lnTo>
                    <a:pt x="1917" y="282"/>
                  </a:lnTo>
                  <a:lnTo>
                    <a:pt x="1917" y="303"/>
                  </a:lnTo>
                  <a:lnTo>
                    <a:pt x="1917" y="303"/>
                  </a:lnTo>
                  <a:lnTo>
                    <a:pt x="1917" y="319"/>
                  </a:lnTo>
                  <a:lnTo>
                    <a:pt x="1916" y="336"/>
                  </a:lnTo>
                  <a:lnTo>
                    <a:pt x="1913" y="352"/>
                  </a:lnTo>
                  <a:lnTo>
                    <a:pt x="1911" y="368"/>
                  </a:lnTo>
                  <a:lnTo>
                    <a:pt x="1908" y="383"/>
                  </a:lnTo>
                  <a:lnTo>
                    <a:pt x="1903" y="398"/>
                  </a:lnTo>
                  <a:lnTo>
                    <a:pt x="1898" y="414"/>
                  </a:lnTo>
                  <a:lnTo>
                    <a:pt x="1892" y="428"/>
                  </a:lnTo>
                  <a:lnTo>
                    <a:pt x="1886" y="442"/>
                  </a:lnTo>
                  <a:lnTo>
                    <a:pt x="1879" y="456"/>
                  </a:lnTo>
                  <a:lnTo>
                    <a:pt x="1871" y="469"/>
                  </a:lnTo>
                  <a:lnTo>
                    <a:pt x="1863" y="482"/>
                  </a:lnTo>
                  <a:lnTo>
                    <a:pt x="1853" y="495"/>
                  </a:lnTo>
                  <a:lnTo>
                    <a:pt x="1844" y="507"/>
                  </a:lnTo>
                  <a:lnTo>
                    <a:pt x="1835" y="518"/>
                  </a:lnTo>
                  <a:lnTo>
                    <a:pt x="1824" y="529"/>
                  </a:lnTo>
                  <a:lnTo>
                    <a:pt x="1812" y="540"/>
                  </a:lnTo>
                  <a:lnTo>
                    <a:pt x="1800" y="550"/>
                  </a:lnTo>
                  <a:lnTo>
                    <a:pt x="1789" y="560"/>
                  </a:lnTo>
                  <a:lnTo>
                    <a:pt x="1776" y="569"/>
                  </a:lnTo>
                  <a:lnTo>
                    <a:pt x="1763" y="577"/>
                  </a:lnTo>
                  <a:lnTo>
                    <a:pt x="1750" y="584"/>
                  </a:lnTo>
                  <a:lnTo>
                    <a:pt x="1736" y="591"/>
                  </a:lnTo>
                  <a:lnTo>
                    <a:pt x="1721" y="598"/>
                  </a:lnTo>
                  <a:lnTo>
                    <a:pt x="1707" y="604"/>
                  </a:lnTo>
                  <a:lnTo>
                    <a:pt x="1692" y="609"/>
                  </a:lnTo>
                  <a:lnTo>
                    <a:pt x="1677" y="614"/>
                  </a:lnTo>
                  <a:lnTo>
                    <a:pt x="1661" y="617"/>
                  </a:lnTo>
                  <a:lnTo>
                    <a:pt x="1646" y="620"/>
                  </a:lnTo>
                  <a:lnTo>
                    <a:pt x="1630" y="622"/>
                  </a:lnTo>
                  <a:lnTo>
                    <a:pt x="1613" y="623"/>
                  </a:lnTo>
                  <a:lnTo>
                    <a:pt x="1597" y="623"/>
                  </a:lnTo>
                  <a:lnTo>
                    <a:pt x="1597" y="623"/>
                  </a:lnTo>
                  <a:close/>
                </a:path>
              </a:pathLst>
            </a:custGeom>
            <a:solidFill>
              <a:schemeClr val="tx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0" name="Freeform 24"/>
            <p:cNvSpPr>
              <a:spLocks/>
            </p:cNvSpPr>
            <p:nvPr/>
          </p:nvSpPr>
          <p:spPr bwMode="auto">
            <a:xfrm>
              <a:off x="4402665" y="5962772"/>
              <a:ext cx="334933" cy="102098"/>
            </a:xfrm>
            <a:custGeom>
              <a:avLst/>
              <a:gdLst>
                <a:gd name="T0" fmla="*/ 1229 w 1343"/>
                <a:gd name="T1" fmla="*/ 23 h 410"/>
                <a:gd name="T2" fmla="*/ 1173 w 1343"/>
                <a:gd name="T3" fmla="*/ 80 h 410"/>
                <a:gd name="T4" fmla="*/ 1113 w 1343"/>
                <a:gd name="T5" fmla="*/ 132 h 410"/>
                <a:gd name="T6" fmla="*/ 1047 w 1343"/>
                <a:gd name="T7" fmla="*/ 177 h 410"/>
                <a:gd name="T8" fmla="*/ 978 w 1343"/>
                <a:gd name="T9" fmla="*/ 213 h 410"/>
                <a:gd name="T10" fmla="*/ 905 w 1343"/>
                <a:gd name="T11" fmla="*/ 243 h 410"/>
                <a:gd name="T12" fmla="*/ 829 w 1343"/>
                <a:gd name="T13" fmla="*/ 264 h 410"/>
                <a:gd name="T14" fmla="*/ 751 w 1343"/>
                <a:gd name="T15" fmla="*/ 277 h 410"/>
                <a:gd name="T16" fmla="*/ 671 w 1343"/>
                <a:gd name="T17" fmla="*/ 281 h 410"/>
                <a:gd name="T18" fmla="*/ 631 w 1343"/>
                <a:gd name="T19" fmla="*/ 281 h 410"/>
                <a:gd name="T20" fmla="*/ 551 w 1343"/>
                <a:gd name="T21" fmla="*/ 271 h 410"/>
                <a:gd name="T22" fmla="*/ 475 w 1343"/>
                <a:gd name="T23" fmla="*/ 255 h 410"/>
                <a:gd name="T24" fmla="*/ 400 w 1343"/>
                <a:gd name="T25" fmla="*/ 229 h 410"/>
                <a:gd name="T26" fmla="*/ 329 w 1343"/>
                <a:gd name="T27" fmla="*/ 196 h 410"/>
                <a:gd name="T28" fmla="*/ 261 w 1343"/>
                <a:gd name="T29" fmla="*/ 156 h 410"/>
                <a:gd name="T30" fmla="*/ 198 w 1343"/>
                <a:gd name="T31" fmla="*/ 107 h 410"/>
                <a:gd name="T32" fmla="*/ 140 w 1343"/>
                <a:gd name="T33" fmla="*/ 52 h 410"/>
                <a:gd name="T34" fmla="*/ 113 w 1343"/>
                <a:gd name="T35" fmla="*/ 23 h 410"/>
                <a:gd name="T36" fmla="*/ 93 w 1343"/>
                <a:gd name="T37" fmla="*/ 6 h 410"/>
                <a:gd name="T38" fmla="*/ 69 w 1343"/>
                <a:gd name="T39" fmla="*/ 0 h 410"/>
                <a:gd name="T40" fmla="*/ 45 w 1343"/>
                <a:gd name="T41" fmla="*/ 2 h 410"/>
                <a:gd name="T42" fmla="*/ 22 w 1343"/>
                <a:gd name="T43" fmla="*/ 14 h 410"/>
                <a:gd name="T44" fmla="*/ 13 w 1343"/>
                <a:gd name="T45" fmla="*/ 24 h 410"/>
                <a:gd name="T46" fmla="*/ 2 w 1343"/>
                <a:gd name="T47" fmla="*/ 46 h 410"/>
                <a:gd name="T48" fmla="*/ 0 w 1343"/>
                <a:gd name="T49" fmla="*/ 71 h 410"/>
                <a:gd name="T50" fmla="*/ 7 w 1343"/>
                <a:gd name="T51" fmla="*/ 94 h 410"/>
                <a:gd name="T52" fmla="*/ 15 w 1343"/>
                <a:gd name="T53" fmla="*/ 106 h 410"/>
                <a:gd name="T54" fmla="*/ 80 w 1343"/>
                <a:gd name="T55" fmla="*/ 175 h 410"/>
                <a:gd name="T56" fmla="*/ 151 w 1343"/>
                <a:gd name="T57" fmla="*/ 235 h 410"/>
                <a:gd name="T58" fmla="*/ 227 w 1343"/>
                <a:gd name="T59" fmla="*/ 288 h 410"/>
                <a:gd name="T60" fmla="*/ 310 w 1343"/>
                <a:gd name="T61" fmla="*/ 330 h 410"/>
                <a:gd name="T62" fmla="*/ 396 w 1343"/>
                <a:gd name="T63" fmla="*/ 365 h 410"/>
                <a:gd name="T64" fmla="*/ 485 w 1343"/>
                <a:gd name="T65" fmla="*/ 390 h 410"/>
                <a:gd name="T66" fmla="*/ 577 w 1343"/>
                <a:gd name="T67" fmla="*/ 405 h 410"/>
                <a:gd name="T68" fmla="*/ 671 w 1343"/>
                <a:gd name="T69" fmla="*/ 410 h 410"/>
                <a:gd name="T70" fmla="*/ 718 w 1343"/>
                <a:gd name="T71" fmla="*/ 409 h 410"/>
                <a:gd name="T72" fmla="*/ 812 w 1343"/>
                <a:gd name="T73" fmla="*/ 398 h 410"/>
                <a:gd name="T74" fmla="*/ 902 w 1343"/>
                <a:gd name="T75" fmla="*/ 378 h 410"/>
                <a:gd name="T76" fmla="*/ 989 w 1343"/>
                <a:gd name="T77" fmla="*/ 349 h 410"/>
                <a:gd name="T78" fmla="*/ 1074 w 1343"/>
                <a:gd name="T79" fmla="*/ 310 h 410"/>
                <a:gd name="T80" fmla="*/ 1153 w 1343"/>
                <a:gd name="T81" fmla="*/ 262 h 410"/>
                <a:gd name="T82" fmla="*/ 1227 w 1343"/>
                <a:gd name="T83" fmla="*/ 205 h 410"/>
                <a:gd name="T84" fmla="*/ 1296 w 1343"/>
                <a:gd name="T85" fmla="*/ 142 h 410"/>
                <a:gd name="T86" fmla="*/ 1328 w 1343"/>
                <a:gd name="T87" fmla="*/ 106 h 410"/>
                <a:gd name="T88" fmla="*/ 1339 w 1343"/>
                <a:gd name="T89" fmla="*/ 84 h 410"/>
                <a:gd name="T90" fmla="*/ 1343 w 1343"/>
                <a:gd name="T91" fmla="*/ 59 h 410"/>
                <a:gd name="T92" fmla="*/ 1336 w 1343"/>
                <a:gd name="T93" fmla="*/ 34 h 410"/>
                <a:gd name="T94" fmla="*/ 1319 w 1343"/>
                <a:gd name="T95" fmla="*/ 14 h 410"/>
                <a:gd name="T96" fmla="*/ 1309 w 1343"/>
                <a:gd name="T97" fmla="*/ 7 h 410"/>
                <a:gd name="T98" fmla="*/ 1285 w 1343"/>
                <a:gd name="T99" fmla="*/ 0 h 410"/>
                <a:gd name="T100" fmla="*/ 1260 w 1343"/>
                <a:gd name="T101" fmla="*/ 1 h 410"/>
                <a:gd name="T102" fmla="*/ 1238 w 1343"/>
                <a:gd name="T103" fmla="*/ 13 h 410"/>
                <a:gd name="T104" fmla="*/ 1229 w 1343"/>
                <a:gd name="T105" fmla="*/ 23 h 4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1343" h="410">
                  <a:moveTo>
                    <a:pt x="1229" y="23"/>
                  </a:moveTo>
                  <a:lnTo>
                    <a:pt x="1229" y="23"/>
                  </a:lnTo>
                  <a:lnTo>
                    <a:pt x="1201" y="52"/>
                  </a:lnTo>
                  <a:lnTo>
                    <a:pt x="1173" y="80"/>
                  </a:lnTo>
                  <a:lnTo>
                    <a:pt x="1144" y="107"/>
                  </a:lnTo>
                  <a:lnTo>
                    <a:pt x="1113" y="132"/>
                  </a:lnTo>
                  <a:lnTo>
                    <a:pt x="1081" y="156"/>
                  </a:lnTo>
                  <a:lnTo>
                    <a:pt x="1047" y="177"/>
                  </a:lnTo>
                  <a:lnTo>
                    <a:pt x="1013" y="196"/>
                  </a:lnTo>
                  <a:lnTo>
                    <a:pt x="978" y="213"/>
                  </a:lnTo>
                  <a:lnTo>
                    <a:pt x="942" y="229"/>
                  </a:lnTo>
                  <a:lnTo>
                    <a:pt x="905" y="243"/>
                  </a:lnTo>
                  <a:lnTo>
                    <a:pt x="867" y="255"/>
                  </a:lnTo>
                  <a:lnTo>
                    <a:pt x="829" y="264"/>
                  </a:lnTo>
                  <a:lnTo>
                    <a:pt x="790" y="271"/>
                  </a:lnTo>
                  <a:lnTo>
                    <a:pt x="751" y="277"/>
                  </a:lnTo>
                  <a:lnTo>
                    <a:pt x="711" y="281"/>
                  </a:lnTo>
                  <a:lnTo>
                    <a:pt x="671" y="281"/>
                  </a:lnTo>
                  <a:lnTo>
                    <a:pt x="671" y="281"/>
                  </a:lnTo>
                  <a:lnTo>
                    <a:pt x="631" y="281"/>
                  </a:lnTo>
                  <a:lnTo>
                    <a:pt x="591" y="277"/>
                  </a:lnTo>
                  <a:lnTo>
                    <a:pt x="551" y="271"/>
                  </a:lnTo>
                  <a:lnTo>
                    <a:pt x="512" y="264"/>
                  </a:lnTo>
                  <a:lnTo>
                    <a:pt x="475" y="255"/>
                  </a:lnTo>
                  <a:lnTo>
                    <a:pt x="437" y="243"/>
                  </a:lnTo>
                  <a:lnTo>
                    <a:pt x="400" y="229"/>
                  </a:lnTo>
                  <a:lnTo>
                    <a:pt x="364" y="213"/>
                  </a:lnTo>
                  <a:lnTo>
                    <a:pt x="329" y="196"/>
                  </a:lnTo>
                  <a:lnTo>
                    <a:pt x="294" y="177"/>
                  </a:lnTo>
                  <a:lnTo>
                    <a:pt x="261" y="156"/>
                  </a:lnTo>
                  <a:lnTo>
                    <a:pt x="228" y="132"/>
                  </a:lnTo>
                  <a:lnTo>
                    <a:pt x="198" y="107"/>
                  </a:lnTo>
                  <a:lnTo>
                    <a:pt x="168" y="80"/>
                  </a:lnTo>
                  <a:lnTo>
                    <a:pt x="140" y="52"/>
                  </a:lnTo>
                  <a:lnTo>
                    <a:pt x="113" y="23"/>
                  </a:lnTo>
                  <a:lnTo>
                    <a:pt x="113" y="23"/>
                  </a:lnTo>
                  <a:lnTo>
                    <a:pt x="104" y="13"/>
                  </a:lnTo>
                  <a:lnTo>
                    <a:pt x="93" y="6"/>
                  </a:lnTo>
                  <a:lnTo>
                    <a:pt x="81" y="1"/>
                  </a:lnTo>
                  <a:lnTo>
                    <a:pt x="69" y="0"/>
                  </a:lnTo>
                  <a:lnTo>
                    <a:pt x="56" y="0"/>
                  </a:lnTo>
                  <a:lnTo>
                    <a:pt x="45" y="2"/>
                  </a:lnTo>
                  <a:lnTo>
                    <a:pt x="33" y="7"/>
                  </a:lnTo>
                  <a:lnTo>
                    <a:pt x="22" y="14"/>
                  </a:lnTo>
                  <a:lnTo>
                    <a:pt x="22" y="14"/>
                  </a:lnTo>
                  <a:lnTo>
                    <a:pt x="13" y="24"/>
                  </a:lnTo>
                  <a:lnTo>
                    <a:pt x="6" y="34"/>
                  </a:lnTo>
                  <a:lnTo>
                    <a:pt x="2" y="46"/>
                  </a:lnTo>
                  <a:lnTo>
                    <a:pt x="0" y="59"/>
                  </a:lnTo>
                  <a:lnTo>
                    <a:pt x="0" y="71"/>
                  </a:lnTo>
                  <a:lnTo>
                    <a:pt x="2" y="84"/>
                  </a:lnTo>
                  <a:lnTo>
                    <a:pt x="7" y="94"/>
                  </a:lnTo>
                  <a:lnTo>
                    <a:pt x="15" y="106"/>
                  </a:lnTo>
                  <a:lnTo>
                    <a:pt x="15" y="106"/>
                  </a:lnTo>
                  <a:lnTo>
                    <a:pt x="46" y="142"/>
                  </a:lnTo>
                  <a:lnTo>
                    <a:pt x="80" y="175"/>
                  </a:lnTo>
                  <a:lnTo>
                    <a:pt x="114" y="205"/>
                  </a:lnTo>
                  <a:lnTo>
                    <a:pt x="151" y="235"/>
                  </a:lnTo>
                  <a:lnTo>
                    <a:pt x="188" y="262"/>
                  </a:lnTo>
                  <a:lnTo>
                    <a:pt x="227" y="288"/>
                  </a:lnTo>
                  <a:lnTo>
                    <a:pt x="268" y="310"/>
                  </a:lnTo>
                  <a:lnTo>
                    <a:pt x="310" y="330"/>
                  </a:lnTo>
                  <a:lnTo>
                    <a:pt x="352" y="349"/>
                  </a:lnTo>
                  <a:lnTo>
                    <a:pt x="396" y="365"/>
                  </a:lnTo>
                  <a:lnTo>
                    <a:pt x="439" y="378"/>
                  </a:lnTo>
                  <a:lnTo>
                    <a:pt x="485" y="390"/>
                  </a:lnTo>
                  <a:lnTo>
                    <a:pt x="530" y="398"/>
                  </a:lnTo>
                  <a:lnTo>
                    <a:pt x="577" y="405"/>
                  </a:lnTo>
                  <a:lnTo>
                    <a:pt x="624" y="409"/>
                  </a:lnTo>
                  <a:lnTo>
                    <a:pt x="671" y="410"/>
                  </a:lnTo>
                  <a:lnTo>
                    <a:pt x="671" y="410"/>
                  </a:lnTo>
                  <a:lnTo>
                    <a:pt x="718" y="409"/>
                  </a:lnTo>
                  <a:lnTo>
                    <a:pt x="766" y="405"/>
                  </a:lnTo>
                  <a:lnTo>
                    <a:pt x="812" y="398"/>
                  </a:lnTo>
                  <a:lnTo>
                    <a:pt x="857" y="390"/>
                  </a:lnTo>
                  <a:lnTo>
                    <a:pt x="902" y="378"/>
                  </a:lnTo>
                  <a:lnTo>
                    <a:pt x="946" y="365"/>
                  </a:lnTo>
                  <a:lnTo>
                    <a:pt x="989" y="349"/>
                  </a:lnTo>
                  <a:lnTo>
                    <a:pt x="1032" y="330"/>
                  </a:lnTo>
                  <a:lnTo>
                    <a:pt x="1074" y="310"/>
                  </a:lnTo>
                  <a:lnTo>
                    <a:pt x="1114" y="288"/>
                  </a:lnTo>
                  <a:lnTo>
                    <a:pt x="1153" y="262"/>
                  </a:lnTo>
                  <a:lnTo>
                    <a:pt x="1191" y="235"/>
                  </a:lnTo>
                  <a:lnTo>
                    <a:pt x="1227" y="205"/>
                  </a:lnTo>
                  <a:lnTo>
                    <a:pt x="1263" y="175"/>
                  </a:lnTo>
                  <a:lnTo>
                    <a:pt x="1296" y="142"/>
                  </a:lnTo>
                  <a:lnTo>
                    <a:pt x="1328" y="106"/>
                  </a:lnTo>
                  <a:lnTo>
                    <a:pt x="1328" y="106"/>
                  </a:lnTo>
                  <a:lnTo>
                    <a:pt x="1335" y="94"/>
                  </a:lnTo>
                  <a:lnTo>
                    <a:pt x="1339" y="84"/>
                  </a:lnTo>
                  <a:lnTo>
                    <a:pt x="1342" y="71"/>
                  </a:lnTo>
                  <a:lnTo>
                    <a:pt x="1343" y="59"/>
                  </a:lnTo>
                  <a:lnTo>
                    <a:pt x="1340" y="46"/>
                  </a:lnTo>
                  <a:lnTo>
                    <a:pt x="1336" y="34"/>
                  </a:lnTo>
                  <a:lnTo>
                    <a:pt x="1329" y="24"/>
                  </a:lnTo>
                  <a:lnTo>
                    <a:pt x="1319" y="14"/>
                  </a:lnTo>
                  <a:lnTo>
                    <a:pt x="1319" y="14"/>
                  </a:lnTo>
                  <a:lnTo>
                    <a:pt x="1309" y="7"/>
                  </a:lnTo>
                  <a:lnTo>
                    <a:pt x="1297" y="2"/>
                  </a:lnTo>
                  <a:lnTo>
                    <a:pt x="1285" y="0"/>
                  </a:lnTo>
                  <a:lnTo>
                    <a:pt x="1273" y="0"/>
                  </a:lnTo>
                  <a:lnTo>
                    <a:pt x="1260" y="1"/>
                  </a:lnTo>
                  <a:lnTo>
                    <a:pt x="1249" y="6"/>
                  </a:lnTo>
                  <a:lnTo>
                    <a:pt x="1238" y="13"/>
                  </a:lnTo>
                  <a:lnTo>
                    <a:pt x="1229" y="23"/>
                  </a:lnTo>
                  <a:lnTo>
                    <a:pt x="1229" y="23"/>
                  </a:ln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</p:spTree>
    <p:extLst>
      <p:ext uri="{BB962C8B-B14F-4D97-AF65-F5344CB8AC3E}">
        <p14:creationId xmlns:p14="http://schemas.microsoft.com/office/powerpoint/2010/main" val="17722883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0" y="0"/>
            <a:ext cx="6781800" cy="685800"/>
          </a:xfrm>
          <a:solidFill>
            <a:schemeClr val="accent5">
              <a:lumMod val="75000"/>
            </a:schemeClr>
          </a:solidFill>
        </p:spPr>
        <p:txBody>
          <a:bodyPr/>
          <a:lstStyle/>
          <a:p>
            <a:r>
              <a:rPr lang="th-TH" sz="3600" spc="200" dirty="0" smtClean="0">
                <a:solidFill>
                  <a:schemeClr val="bg1"/>
                </a:solidFill>
                <a:latin typeface="DSN Single" pitchFamily="2" charset="-34"/>
                <a:cs typeface="DSN Single" pitchFamily="2" charset="-34"/>
              </a:rPr>
              <a:t>เป้าหมายการปฏิรูปประเทศไทย </a:t>
            </a:r>
            <a:r>
              <a:rPr lang="en-US" sz="3600" spc="200" dirty="0" smtClean="0">
                <a:solidFill>
                  <a:schemeClr val="bg1"/>
                </a:solidFill>
                <a:latin typeface="DSN Single" pitchFamily="2" charset="-34"/>
                <a:cs typeface="DSN Single" pitchFamily="2" charset="-34"/>
              </a:rPr>
              <a:t>20 </a:t>
            </a:r>
            <a:r>
              <a:rPr lang="th-TH" sz="3600" spc="200" dirty="0" smtClean="0">
                <a:solidFill>
                  <a:schemeClr val="bg1"/>
                </a:solidFill>
                <a:latin typeface="DSN Single" pitchFamily="2" charset="-34"/>
                <a:cs typeface="DSN Single" pitchFamily="2" charset="-34"/>
              </a:rPr>
              <a:t>ปีข้างหน้า</a:t>
            </a:r>
            <a:endParaRPr lang="th-TH" sz="3600" spc="200" dirty="0">
              <a:solidFill>
                <a:schemeClr val="bg1"/>
              </a:solidFill>
              <a:latin typeface="DSN Single" pitchFamily="2" charset="-34"/>
              <a:cs typeface="DSN Single" pitchFamily="2" charset="-34"/>
            </a:endParaRPr>
          </a:p>
        </p:txBody>
      </p:sp>
      <p:sp>
        <p:nvSpPr>
          <p:cNvPr id="3" name="ตัวแทนหมายเลขภาพนิ่ง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334231A1-D613-417C-A5D0-FC4618C81E02}" type="slidenum">
              <a:rPr lang="en-US" smtClean="0"/>
              <a:pPr>
                <a:defRPr/>
              </a:pPr>
              <a:t>3</a:t>
            </a:fld>
            <a:endParaRPr lang="th-TH"/>
          </a:p>
        </p:txBody>
      </p:sp>
      <p:sp>
        <p:nvSpPr>
          <p:cNvPr id="7" name="Rectangle 6"/>
          <p:cNvSpPr/>
          <p:nvPr/>
        </p:nvSpPr>
        <p:spPr>
          <a:xfrm>
            <a:off x="381000" y="1295400"/>
            <a:ext cx="9220200" cy="4648200"/>
          </a:xfrm>
          <a:prstGeom prst="rect">
            <a:avLst/>
          </a:prstGeom>
          <a:noFill/>
        </p:spPr>
      </p:sp>
      <p:sp>
        <p:nvSpPr>
          <p:cNvPr id="8" name="Freeform 7"/>
          <p:cNvSpPr/>
          <p:nvPr/>
        </p:nvSpPr>
        <p:spPr>
          <a:xfrm>
            <a:off x="3515867" y="1295399"/>
            <a:ext cx="6085332" cy="929642"/>
          </a:xfrm>
          <a:custGeom>
            <a:avLst/>
            <a:gdLst>
              <a:gd name="connsiteX0" fmla="*/ 0 w 6085332"/>
              <a:gd name="connsiteY0" fmla="*/ 929640 h 929640"/>
              <a:gd name="connsiteX1" fmla="*/ 0 w 6085332"/>
              <a:gd name="connsiteY1" fmla="*/ 0 h 929640"/>
              <a:gd name="connsiteX2" fmla="*/ 5458355 w 6085332"/>
              <a:gd name="connsiteY2" fmla="*/ 0 h 929640"/>
              <a:gd name="connsiteX3" fmla="*/ 6085332 w 6085332"/>
              <a:gd name="connsiteY3" fmla="*/ 929640 h 929640"/>
              <a:gd name="connsiteX4" fmla="*/ 0 w 6085332"/>
              <a:gd name="connsiteY4" fmla="*/ 929640 h 9296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085332" h="929640">
                <a:moveTo>
                  <a:pt x="6085332" y="1"/>
                </a:moveTo>
                <a:lnTo>
                  <a:pt x="6085332" y="929639"/>
                </a:lnTo>
                <a:lnTo>
                  <a:pt x="626977" y="929639"/>
                </a:lnTo>
                <a:lnTo>
                  <a:pt x="0" y="1"/>
                </a:lnTo>
                <a:lnTo>
                  <a:pt x="6085332" y="1"/>
                </a:lnTo>
                <a:close/>
              </a:path>
            </a:pathLst>
          </a:custGeom>
        </p:spPr>
        <p:style>
          <a:lnRef idx="1">
            <a:schemeClr val="accent2">
              <a:hueOff val="0"/>
              <a:satOff val="0"/>
              <a:lumOff val="0"/>
              <a:alphaOff val="0"/>
            </a:schemeClr>
          </a:lnRef>
          <a:fillRef idx="1">
            <a:schemeClr val="lt1">
              <a:alpha val="9000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9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874624" tIns="247651" rIns="247650" bIns="247650" numCol="1" spcCol="1270" anchor="ctr" anchorCtr="0">
            <a:noAutofit/>
          </a:bodyPr>
          <a:lstStyle/>
          <a:p>
            <a:pPr marL="285750" lvl="1" indent="-285750" algn="l" defTabSz="1244600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har char="••"/>
            </a:pPr>
            <a:r>
              <a:rPr lang="th-TH" sz="2800" kern="1200" dirty="0" smtClean="0">
                <a:latin typeface="CordiaUPC" pitchFamily="34" charset="-34"/>
                <a:cs typeface="CordiaUPC" pitchFamily="34" charset="-34"/>
              </a:rPr>
              <a:t>การเมืองที่เปิดกว้าง ไม่ผูกขาด มีส่วนร่วม</a:t>
            </a:r>
            <a:endParaRPr lang="en-US" sz="2800" kern="1200" dirty="0">
              <a:latin typeface="CordiaUPC" pitchFamily="34" charset="-34"/>
              <a:cs typeface="CordiaUPC" pitchFamily="34" charset="-34"/>
            </a:endParaRPr>
          </a:p>
          <a:p>
            <a:pPr marL="285750" lvl="1" indent="-285750" algn="l" defTabSz="1244600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har char="••"/>
            </a:pPr>
            <a:r>
              <a:rPr lang="th-TH" sz="2800" kern="1200" dirty="0" smtClean="0">
                <a:latin typeface="CordiaUPC" pitchFamily="34" charset="-34"/>
                <a:cs typeface="CordiaUPC" pitchFamily="34" charset="-34"/>
              </a:rPr>
              <a:t>ผู้นำดีและเก่ง</a:t>
            </a:r>
            <a:endParaRPr lang="en-US" sz="2800" kern="1200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9" name="Freeform 8"/>
          <p:cNvSpPr/>
          <p:nvPr/>
        </p:nvSpPr>
        <p:spPr>
          <a:xfrm>
            <a:off x="2888894" y="1295400"/>
            <a:ext cx="1253947" cy="929640"/>
          </a:xfrm>
          <a:custGeom>
            <a:avLst/>
            <a:gdLst>
              <a:gd name="connsiteX0" fmla="*/ 0 w 1253947"/>
              <a:gd name="connsiteY0" fmla="*/ 929640 h 929640"/>
              <a:gd name="connsiteX1" fmla="*/ 626974 w 1253947"/>
              <a:gd name="connsiteY1" fmla="*/ 0 h 929640"/>
              <a:gd name="connsiteX2" fmla="*/ 626974 w 1253947"/>
              <a:gd name="connsiteY2" fmla="*/ 0 h 929640"/>
              <a:gd name="connsiteX3" fmla="*/ 1253947 w 1253947"/>
              <a:gd name="connsiteY3" fmla="*/ 929640 h 929640"/>
              <a:gd name="connsiteX4" fmla="*/ 0 w 1253947"/>
              <a:gd name="connsiteY4" fmla="*/ 929640 h 9296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253947" h="929640">
                <a:moveTo>
                  <a:pt x="0" y="929640"/>
                </a:moveTo>
                <a:lnTo>
                  <a:pt x="626974" y="0"/>
                </a:lnTo>
                <a:lnTo>
                  <a:pt x="626974" y="0"/>
                </a:lnTo>
                <a:lnTo>
                  <a:pt x="1253947" y="929640"/>
                </a:lnTo>
                <a:lnTo>
                  <a:pt x="0" y="929640"/>
                </a:lnTo>
                <a:close/>
              </a:path>
            </a:pathLst>
          </a:custGeom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2">
              <a:hueOff val="0"/>
              <a:satOff val="0"/>
              <a:lumOff val="0"/>
              <a:alphaOff val="0"/>
            </a:schemeClr>
          </a:fillRef>
          <a:effectRef idx="2">
            <a:schemeClr val="accent2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71120" tIns="71120" rIns="71120" bIns="71120" numCol="1" spcCol="1270" anchor="ctr" anchorCtr="0">
            <a:noAutofit/>
          </a:bodyPr>
          <a:lstStyle/>
          <a:p>
            <a:pPr lvl="0" algn="ctr" defTabSz="24892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en-US" sz="5600" kern="1200" dirty="0"/>
          </a:p>
        </p:txBody>
      </p:sp>
      <p:sp>
        <p:nvSpPr>
          <p:cNvPr id="10" name="Freeform 9"/>
          <p:cNvSpPr/>
          <p:nvPr/>
        </p:nvSpPr>
        <p:spPr>
          <a:xfrm>
            <a:off x="4142841" y="2225038"/>
            <a:ext cx="5458358" cy="929642"/>
          </a:xfrm>
          <a:custGeom>
            <a:avLst/>
            <a:gdLst>
              <a:gd name="connsiteX0" fmla="*/ 0 w 5458358"/>
              <a:gd name="connsiteY0" fmla="*/ 929640 h 929640"/>
              <a:gd name="connsiteX1" fmla="*/ 0 w 5458358"/>
              <a:gd name="connsiteY1" fmla="*/ 0 h 929640"/>
              <a:gd name="connsiteX2" fmla="*/ 4831381 w 5458358"/>
              <a:gd name="connsiteY2" fmla="*/ 0 h 929640"/>
              <a:gd name="connsiteX3" fmla="*/ 5458358 w 5458358"/>
              <a:gd name="connsiteY3" fmla="*/ 929640 h 929640"/>
              <a:gd name="connsiteX4" fmla="*/ 0 w 5458358"/>
              <a:gd name="connsiteY4" fmla="*/ 929640 h 9296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5458358" h="929640">
                <a:moveTo>
                  <a:pt x="5458358" y="1"/>
                </a:moveTo>
                <a:lnTo>
                  <a:pt x="5458358" y="929639"/>
                </a:lnTo>
                <a:lnTo>
                  <a:pt x="626977" y="929639"/>
                </a:lnTo>
                <a:lnTo>
                  <a:pt x="0" y="1"/>
                </a:lnTo>
                <a:lnTo>
                  <a:pt x="5458358" y="1"/>
                </a:lnTo>
                <a:close/>
              </a:path>
            </a:pathLst>
          </a:custGeom>
        </p:spPr>
        <p:style>
          <a:lnRef idx="1">
            <a:schemeClr val="accent3">
              <a:hueOff val="0"/>
              <a:satOff val="0"/>
              <a:lumOff val="0"/>
              <a:alphaOff val="0"/>
            </a:schemeClr>
          </a:lnRef>
          <a:fillRef idx="1">
            <a:schemeClr val="lt1">
              <a:alpha val="9000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9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874624" tIns="247651" rIns="247650" bIns="247651" numCol="1" spcCol="1270" anchor="ctr" anchorCtr="0">
            <a:noAutofit/>
          </a:bodyPr>
          <a:lstStyle/>
          <a:p>
            <a:pPr marL="285750" lvl="1" indent="-285750" algn="l" defTabSz="1244600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har char="••"/>
            </a:pPr>
            <a:r>
              <a:rPr lang="th-TH" sz="2800" kern="1200" dirty="0" smtClean="0">
                <a:latin typeface="CordiaUPC" pitchFamily="34" charset="-34"/>
                <a:cs typeface="CordiaUPC" pitchFamily="34" charset="-34"/>
              </a:rPr>
              <a:t>รายได้ </a:t>
            </a:r>
            <a:r>
              <a:rPr lang="en-US" sz="2800" kern="1200" dirty="0" smtClean="0">
                <a:latin typeface="CordiaUPC" pitchFamily="34" charset="-34"/>
                <a:cs typeface="CordiaUPC" pitchFamily="34" charset="-34"/>
              </a:rPr>
              <a:t>480,000 </a:t>
            </a:r>
            <a:r>
              <a:rPr lang="th-TH" sz="2800" kern="1200" dirty="0" smtClean="0">
                <a:latin typeface="CordiaUPC" pitchFamily="34" charset="-34"/>
                <a:cs typeface="CordiaUPC" pitchFamily="34" charset="-34"/>
              </a:rPr>
              <a:t>ต่อคนต่อปี(</a:t>
            </a:r>
            <a:r>
              <a:rPr lang="en-US" sz="2800" kern="1200" dirty="0" smtClean="0">
                <a:latin typeface="CordiaUPC" pitchFamily="34" charset="-34"/>
                <a:cs typeface="CordiaUPC" pitchFamily="34" charset="-34"/>
              </a:rPr>
              <a:t>$15,000)</a:t>
            </a:r>
            <a:endParaRPr lang="en-US" sz="2800" kern="1200" dirty="0">
              <a:latin typeface="CordiaUPC" pitchFamily="34" charset="-34"/>
              <a:cs typeface="CordiaUPC" pitchFamily="34" charset="-34"/>
            </a:endParaRPr>
          </a:p>
          <a:p>
            <a:pPr marL="285750" lvl="1" indent="-285750" algn="l" defTabSz="1244600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har char="••"/>
            </a:pPr>
            <a:r>
              <a:rPr lang="en-US" sz="2800" kern="1200" dirty="0" smtClean="0">
                <a:latin typeface="CordiaUPC" pitchFamily="34" charset="-34"/>
                <a:cs typeface="CordiaUPC" pitchFamily="34" charset="-34"/>
              </a:rPr>
              <a:t>GDP growth 6% </a:t>
            </a:r>
            <a:r>
              <a:rPr lang="th-TH" sz="2800" kern="1200" dirty="0" smtClean="0">
                <a:latin typeface="CordiaUPC" pitchFamily="34" charset="-34"/>
                <a:cs typeface="CordiaUPC" pitchFamily="34" charset="-34"/>
              </a:rPr>
              <a:t>ต่อปี</a:t>
            </a:r>
            <a:endParaRPr lang="en-US" sz="2800" kern="1200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11" name="Freeform 10"/>
          <p:cNvSpPr/>
          <p:nvPr/>
        </p:nvSpPr>
        <p:spPr>
          <a:xfrm>
            <a:off x="2261920" y="2225039"/>
            <a:ext cx="2507894" cy="929640"/>
          </a:xfrm>
          <a:custGeom>
            <a:avLst/>
            <a:gdLst>
              <a:gd name="connsiteX0" fmla="*/ 0 w 2507894"/>
              <a:gd name="connsiteY0" fmla="*/ 929640 h 929640"/>
              <a:gd name="connsiteX1" fmla="*/ 626977 w 2507894"/>
              <a:gd name="connsiteY1" fmla="*/ 0 h 929640"/>
              <a:gd name="connsiteX2" fmla="*/ 1880917 w 2507894"/>
              <a:gd name="connsiteY2" fmla="*/ 0 h 929640"/>
              <a:gd name="connsiteX3" fmla="*/ 2507894 w 2507894"/>
              <a:gd name="connsiteY3" fmla="*/ 929640 h 929640"/>
              <a:gd name="connsiteX4" fmla="*/ 0 w 2507894"/>
              <a:gd name="connsiteY4" fmla="*/ 929640 h 9296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507894" h="929640">
                <a:moveTo>
                  <a:pt x="0" y="929640"/>
                </a:moveTo>
                <a:lnTo>
                  <a:pt x="626977" y="0"/>
                </a:lnTo>
                <a:lnTo>
                  <a:pt x="1880917" y="0"/>
                </a:lnTo>
                <a:lnTo>
                  <a:pt x="2507894" y="929640"/>
                </a:lnTo>
                <a:lnTo>
                  <a:pt x="0" y="929640"/>
                </a:lnTo>
                <a:close/>
              </a:path>
            </a:pathLst>
          </a:custGeom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3">
              <a:hueOff val="0"/>
              <a:satOff val="0"/>
              <a:lumOff val="0"/>
              <a:alphaOff val="0"/>
            </a:schemeClr>
          </a:fillRef>
          <a:effectRef idx="2">
            <a:schemeClr val="accent3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510002" tIns="71120" rIns="510001" bIns="71120" numCol="1" spcCol="1270" anchor="ctr" anchorCtr="0">
            <a:noAutofit/>
          </a:bodyPr>
          <a:lstStyle/>
          <a:p>
            <a:pPr lvl="0" algn="ctr" defTabSz="24892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en-US" sz="5600" kern="1200" dirty="0"/>
          </a:p>
        </p:txBody>
      </p:sp>
      <p:sp>
        <p:nvSpPr>
          <p:cNvPr id="12" name="Freeform 11"/>
          <p:cNvSpPr/>
          <p:nvPr/>
        </p:nvSpPr>
        <p:spPr>
          <a:xfrm>
            <a:off x="4769815" y="3154680"/>
            <a:ext cx="4831384" cy="929641"/>
          </a:xfrm>
          <a:custGeom>
            <a:avLst/>
            <a:gdLst>
              <a:gd name="connsiteX0" fmla="*/ 0 w 4831384"/>
              <a:gd name="connsiteY0" fmla="*/ 929640 h 929640"/>
              <a:gd name="connsiteX1" fmla="*/ 0 w 4831384"/>
              <a:gd name="connsiteY1" fmla="*/ 0 h 929640"/>
              <a:gd name="connsiteX2" fmla="*/ 4204407 w 4831384"/>
              <a:gd name="connsiteY2" fmla="*/ 0 h 929640"/>
              <a:gd name="connsiteX3" fmla="*/ 4831384 w 4831384"/>
              <a:gd name="connsiteY3" fmla="*/ 929640 h 929640"/>
              <a:gd name="connsiteX4" fmla="*/ 0 w 4831384"/>
              <a:gd name="connsiteY4" fmla="*/ 929640 h 9296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831384" h="929640">
                <a:moveTo>
                  <a:pt x="4831384" y="1"/>
                </a:moveTo>
                <a:lnTo>
                  <a:pt x="4831384" y="929639"/>
                </a:lnTo>
                <a:lnTo>
                  <a:pt x="626977" y="929639"/>
                </a:lnTo>
                <a:lnTo>
                  <a:pt x="0" y="1"/>
                </a:lnTo>
                <a:lnTo>
                  <a:pt x="4831384" y="1"/>
                </a:lnTo>
                <a:close/>
              </a:path>
            </a:pathLst>
          </a:custGeom>
        </p:spPr>
        <p:style>
          <a:lnRef idx="1">
            <a:schemeClr val="accent4">
              <a:hueOff val="0"/>
              <a:satOff val="0"/>
              <a:lumOff val="0"/>
              <a:alphaOff val="0"/>
            </a:schemeClr>
          </a:lnRef>
          <a:fillRef idx="1">
            <a:schemeClr val="lt1">
              <a:alpha val="9000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9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874623" tIns="247650" rIns="247650" bIns="247651" numCol="1" spcCol="1270" anchor="ctr" anchorCtr="0">
            <a:noAutofit/>
          </a:bodyPr>
          <a:lstStyle/>
          <a:p>
            <a:pPr marL="285750" lvl="1" indent="-285750" algn="l" defTabSz="1244600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har char="••"/>
            </a:pPr>
            <a:r>
              <a:rPr lang="th-TH" sz="2800" kern="1200" dirty="0" smtClean="0">
                <a:latin typeface="CordiaUPC" pitchFamily="34" charset="-34"/>
                <a:cs typeface="CordiaUPC" pitchFamily="34" charset="-34"/>
              </a:rPr>
              <a:t>เป็นศูนย์กลางเชื่อมโยงการพัฒนาสุวรรณภูมิและอาเซียน</a:t>
            </a:r>
            <a:endParaRPr lang="en-US" sz="2800" kern="1200" dirty="0">
              <a:latin typeface="DSN Single" pitchFamily="2" charset="-34"/>
              <a:cs typeface="+mn-cs"/>
            </a:endParaRPr>
          </a:p>
        </p:txBody>
      </p:sp>
      <p:sp>
        <p:nvSpPr>
          <p:cNvPr id="13" name="Freeform 12"/>
          <p:cNvSpPr/>
          <p:nvPr/>
        </p:nvSpPr>
        <p:spPr>
          <a:xfrm>
            <a:off x="1634947" y="3154680"/>
            <a:ext cx="3761841" cy="929640"/>
          </a:xfrm>
          <a:custGeom>
            <a:avLst/>
            <a:gdLst>
              <a:gd name="connsiteX0" fmla="*/ 0 w 3761841"/>
              <a:gd name="connsiteY0" fmla="*/ 929640 h 929640"/>
              <a:gd name="connsiteX1" fmla="*/ 626977 w 3761841"/>
              <a:gd name="connsiteY1" fmla="*/ 0 h 929640"/>
              <a:gd name="connsiteX2" fmla="*/ 3134864 w 3761841"/>
              <a:gd name="connsiteY2" fmla="*/ 0 h 929640"/>
              <a:gd name="connsiteX3" fmla="*/ 3761841 w 3761841"/>
              <a:gd name="connsiteY3" fmla="*/ 929640 h 929640"/>
              <a:gd name="connsiteX4" fmla="*/ 0 w 3761841"/>
              <a:gd name="connsiteY4" fmla="*/ 929640 h 9296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761841" h="929640">
                <a:moveTo>
                  <a:pt x="0" y="929640"/>
                </a:moveTo>
                <a:lnTo>
                  <a:pt x="626977" y="0"/>
                </a:lnTo>
                <a:lnTo>
                  <a:pt x="3134864" y="0"/>
                </a:lnTo>
                <a:lnTo>
                  <a:pt x="3761841" y="929640"/>
                </a:lnTo>
                <a:lnTo>
                  <a:pt x="0" y="929640"/>
                </a:lnTo>
                <a:close/>
              </a:path>
            </a:pathLst>
          </a:custGeom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4">
              <a:hueOff val="0"/>
              <a:satOff val="0"/>
              <a:lumOff val="0"/>
              <a:alphaOff val="0"/>
            </a:schemeClr>
          </a:fillRef>
          <a:effectRef idx="2">
            <a:schemeClr val="accent4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729442" tIns="71120" rIns="729442" bIns="71120" numCol="1" spcCol="1270" anchor="ctr" anchorCtr="0">
            <a:noAutofit/>
          </a:bodyPr>
          <a:lstStyle/>
          <a:p>
            <a:pPr lvl="0" algn="ctr" defTabSz="24892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en-US" sz="5600" kern="1200" dirty="0"/>
          </a:p>
        </p:txBody>
      </p:sp>
      <p:sp>
        <p:nvSpPr>
          <p:cNvPr id="14" name="Freeform 13"/>
          <p:cNvSpPr/>
          <p:nvPr/>
        </p:nvSpPr>
        <p:spPr>
          <a:xfrm>
            <a:off x="5396788" y="4084320"/>
            <a:ext cx="4204411" cy="929641"/>
          </a:xfrm>
          <a:custGeom>
            <a:avLst/>
            <a:gdLst>
              <a:gd name="connsiteX0" fmla="*/ 0 w 4204411"/>
              <a:gd name="connsiteY0" fmla="*/ 929640 h 929640"/>
              <a:gd name="connsiteX1" fmla="*/ 0 w 4204411"/>
              <a:gd name="connsiteY1" fmla="*/ 0 h 929640"/>
              <a:gd name="connsiteX2" fmla="*/ 3577434 w 4204411"/>
              <a:gd name="connsiteY2" fmla="*/ 0 h 929640"/>
              <a:gd name="connsiteX3" fmla="*/ 4204411 w 4204411"/>
              <a:gd name="connsiteY3" fmla="*/ 929640 h 929640"/>
              <a:gd name="connsiteX4" fmla="*/ 0 w 4204411"/>
              <a:gd name="connsiteY4" fmla="*/ 929640 h 9296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204411" h="929640">
                <a:moveTo>
                  <a:pt x="4204411" y="1"/>
                </a:moveTo>
                <a:lnTo>
                  <a:pt x="4204411" y="929639"/>
                </a:lnTo>
                <a:lnTo>
                  <a:pt x="626977" y="929639"/>
                </a:lnTo>
                <a:lnTo>
                  <a:pt x="0" y="1"/>
                </a:lnTo>
                <a:lnTo>
                  <a:pt x="4204411" y="1"/>
                </a:lnTo>
                <a:close/>
              </a:path>
            </a:pathLst>
          </a:custGeom>
        </p:spPr>
        <p:style>
          <a:lnRef idx="1">
            <a:schemeClr val="accent5">
              <a:hueOff val="0"/>
              <a:satOff val="0"/>
              <a:lumOff val="0"/>
              <a:alphaOff val="0"/>
            </a:schemeClr>
          </a:lnRef>
          <a:fillRef idx="1">
            <a:schemeClr val="lt1">
              <a:alpha val="9000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9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874624" tIns="247650" rIns="247650" bIns="247651" numCol="1" spcCol="1270" anchor="ctr" anchorCtr="0">
            <a:noAutofit/>
          </a:bodyPr>
          <a:lstStyle/>
          <a:p>
            <a:pPr marL="180000" lvl="1" indent="-228600" algn="l" defTabSz="977900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har char="••"/>
            </a:pPr>
            <a:r>
              <a:rPr lang="th-TH" sz="2200" kern="1200" dirty="0" smtClean="0">
                <a:latin typeface="CordiaUPC" pitchFamily="34" charset="-34"/>
                <a:cs typeface="CordiaUPC" pitchFamily="34" charset="-34"/>
              </a:rPr>
              <a:t>ผลสัมฤทธิ์เด็กไทยเป็นอันดับ 2 ของอาเซียน และอยู่ใน </a:t>
            </a:r>
            <a:r>
              <a:rPr lang="en-US" sz="2200" kern="1200" dirty="0" smtClean="0">
                <a:latin typeface="CordiaUPC" pitchFamily="34" charset="-34"/>
                <a:cs typeface="CordiaUPC" pitchFamily="34" charset="-34"/>
              </a:rPr>
              <a:t>top 5 </a:t>
            </a:r>
            <a:r>
              <a:rPr lang="th-TH" sz="2200" kern="1200" dirty="0" smtClean="0">
                <a:latin typeface="CordiaUPC" pitchFamily="34" charset="-34"/>
                <a:cs typeface="CordiaUPC" pitchFamily="34" charset="-34"/>
              </a:rPr>
              <a:t>ของ</a:t>
            </a:r>
            <a:r>
              <a:rPr lang="th-TH" sz="2200" kern="1200" dirty="0" err="1" smtClean="0">
                <a:latin typeface="CordiaUPC" pitchFamily="34" charset="-34"/>
                <a:cs typeface="CordiaUPC" pitchFamily="34" charset="-34"/>
              </a:rPr>
              <a:t>เอเซีย</a:t>
            </a:r>
            <a:endParaRPr lang="en-US" sz="2200" kern="1200" dirty="0">
              <a:latin typeface="DSN Single" pitchFamily="2" charset="-34"/>
              <a:cs typeface="+mn-cs"/>
            </a:endParaRPr>
          </a:p>
        </p:txBody>
      </p:sp>
      <p:sp>
        <p:nvSpPr>
          <p:cNvPr id="15" name="Freeform 14"/>
          <p:cNvSpPr/>
          <p:nvPr/>
        </p:nvSpPr>
        <p:spPr>
          <a:xfrm>
            <a:off x="1007973" y="4084320"/>
            <a:ext cx="5015788" cy="929640"/>
          </a:xfrm>
          <a:custGeom>
            <a:avLst/>
            <a:gdLst>
              <a:gd name="connsiteX0" fmla="*/ 0 w 5015788"/>
              <a:gd name="connsiteY0" fmla="*/ 929640 h 929640"/>
              <a:gd name="connsiteX1" fmla="*/ 626977 w 5015788"/>
              <a:gd name="connsiteY1" fmla="*/ 0 h 929640"/>
              <a:gd name="connsiteX2" fmla="*/ 4388811 w 5015788"/>
              <a:gd name="connsiteY2" fmla="*/ 0 h 929640"/>
              <a:gd name="connsiteX3" fmla="*/ 5015788 w 5015788"/>
              <a:gd name="connsiteY3" fmla="*/ 929640 h 929640"/>
              <a:gd name="connsiteX4" fmla="*/ 0 w 5015788"/>
              <a:gd name="connsiteY4" fmla="*/ 929640 h 9296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5015788" h="929640">
                <a:moveTo>
                  <a:pt x="0" y="929640"/>
                </a:moveTo>
                <a:lnTo>
                  <a:pt x="626977" y="0"/>
                </a:lnTo>
                <a:lnTo>
                  <a:pt x="4388811" y="0"/>
                </a:lnTo>
                <a:lnTo>
                  <a:pt x="5015788" y="929640"/>
                </a:lnTo>
                <a:lnTo>
                  <a:pt x="0" y="929640"/>
                </a:lnTo>
                <a:close/>
              </a:path>
            </a:pathLst>
          </a:custGeom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5">
              <a:hueOff val="0"/>
              <a:satOff val="0"/>
              <a:lumOff val="0"/>
              <a:alphaOff val="0"/>
            </a:schemeClr>
          </a:fillRef>
          <a:effectRef idx="2">
            <a:schemeClr val="accent5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948883" tIns="71120" rIns="948883" bIns="71120" numCol="1" spcCol="1270" anchor="ctr" anchorCtr="0">
            <a:noAutofit/>
          </a:bodyPr>
          <a:lstStyle/>
          <a:p>
            <a:pPr lvl="0" algn="ctr" defTabSz="24892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en-US" sz="5600" kern="1200" dirty="0"/>
          </a:p>
        </p:txBody>
      </p:sp>
      <p:sp>
        <p:nvSpPr>
          <p:cNvPr id="16" name="Freeform 15"/>
          <p:cNvSpPr/>
          <p:nvPr/>
        </p:nvSpPr>
        <p:spPr>
          <a:xfrm>
            <a:off x="6023762" y="5013960"/>
            <a:ext cx="3577437" cy="929640"/>
          </a:xfrm>
          <a:custGeom>
            <a:avLst/>
            <a:gdLst>
              <a:gd name="connsiteX0" fmla="*/ 0 w 3577437"/>
              <a:gd name="connsiteY0" fmla="*/ 929640 h 929640"/>
              <a:gd name="connsiteX1" fmla="*/ 0 w 3577437"/>
              <a:gd name="connsiteY1" fmla="*/ 0 h 929640"/>
              <a:gd name="connsiteX2" fmla="*/ 2950460 w 3577437"/>
              <a:gd name="connsiteY2" fmla="*/ 0 h 929640"/>
              <a:gd name="connsiteX3" fmla="*/ 3577437 w 3577437"/>
              <a:gd name="connsiteY3" fmla="*/ 929640 h 929640"/>
              <a:gd name="connsiteX4" fmla="*/ 0 w 3577437"/>
              <a:gd name="connsiteY4" fmla="*/ 929640 h 9296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577437" h="929640">
                <a:moveTo>
                  <a:pt x="3577437" y="1"/>
                </a:moveTo>
                <a:lnTo>
                  <a:pt x="3577437" y="929639"/>
                </a:lnTo>
                <a:lnTo>
                  <a:pt x="626977" y="929639"/>
                </a:lnTo>
                <a:lnTo>
                  <a:pt x="0" y="1"/>
                </a:lnTo>
                <a:lnTo>
                  <a:pt x="3577437" y="1"/>
                </a:lnTo>
                <a:close/>
              </a:path>
            </a:pathLst>
          </a:custGeom>
        </p:spPr>
        <p:style>
          <a:lnRef idx="1">
            <a:schemeClr val="accent6">
              <a:hueOff val="0"/>
              <a:satOff val="0"/>
              <a:lumOff val="0"/>
              <a:alphaOff val="0"/>
            </a:schemeClr>
          </a:lnRef>
          <a:fillRef idx="1">
            <a:schemeClr val="lt1">
              <a:alpha val="9000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9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874624" tIns="247650" rIns="247649" bIns="247650" numCol="1" spcCol="1270" anchor="ctr" anchorCtr="0">
            <a:noAutofit/>
          </a:bodyPr>
          <a:lstStyle/>
          <a:p>
            <a:pPr marL="228600" lvl="1" indent="-228600" algn="l" defTabSz="1066800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har char="••"/>
            </a:pPr>
            <a:r>
              <a:rPr lang="th-TH" sz="2400" kern="1200" dirty="0" smtClean="0">
                <a:latin typeface="CordiaUPC" pitchFamily="34" charset="-34"/>
                <a:cs typeface="CordiaUPC" pitchFamily="34" charset="-34"/>
              </a:rPr>
              <a:t>พื้นที่ป่าเพิ่มเป็น </a:t>
            </a:r>
            <a:r>
              <a:rPr lang="en-US" sz="2400" kern="1200" dirty="0" smtClean="0">
                <a:latin typeface="CordiaUPC" pitchFamily="34" charset="-34"/>
                <a:cs typeface="CordiaUPC" pitchFamily="34" charset="-34"/>
              </a:rPr>
              <a:t>40%</a:t>
            </a:r>
            <a:endParaRPr lang="th-TH" sz="2400" kern="1200" dirty="0">
              <a:latin typeface="CordiaUPC" pitchFamily="34" charset="-34"/>
              <a:cs typeface="CordiaUPC" pitchFamily="34" charset="-34"/>
            </a:endParaRPr>
          </a:p>
          <a:p>
            <a:pPr marL="228600" lvl="1" indent="-228600" algn="l" defTabSz="1066800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har char="••"/>
            </a:pPr>
            <a:r>
              <a:rPr lang="th-TH" sz="2400" kern="1200" dirty="0" smtClean="0">
                <a:latin typeface="CordiaUPC" pitchFamily="34" charset="-34"/>
                <a:cs typeface="CordiaUPC" pitchFamily="34" charset="-34"/>
              </a:rPr>
              <a:t>ระบบน้ำครอบคลุม </a:t>
            </a:r>
            <a:r>
              <a:rPr lang="en-US" sz="2400" kern="1200" dirty="0" smtClean="0">
                <a:latin typeface="CordiaUPC" pitchFamily="34" charset="-34"/>
                <a:cs typeface="CordiaUPC" pitchFamily="34" charset="-34"/>
              </a:rPr>
              <a:t>70%</a:t>
            </a:r>
            <a:endParaRPr lang="th-TH" sz="2400" kern="1200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17" name="Freeform 16"/>
          <p:cNvSpPr/>
          <p:nvPr/>
        </p:nvSpPr>
        <p:spPr>
          <a:xfrm>
            <a:off x="381000" y="5013960"/>
            <a:ext cx="6269736" cy="929640"/>
          </a:xfrm>
          <a:custGeom>
            <a:avLst/>
            <a:gdLst>
              <a:gd name="connsiteX0" fmla="*/ 0 w 6269736"/>
              <a:gd name="connsiteY0" fmla="*/ 929640 h 929640"/>
              <a:gd name="connsiteX1" fmla="*/ 626977 w 6269736"/>
              <a:gd name="connsiteY1" fmla="*/ 0 h 929640"/>
              <a:gd name="connsiteX2" fmla="*/ 5642759 w 6269736"/>
              <a:gd name="connsiteY2" fmla="*/ 0 h 929640"/>
              <a:gd name="connsiteX3" fmla="*/ 6269736 w 6269736"/>
              <a:gd name="connsiteY3" fmla="*/ 929640 h 929640"/>
              <a:gd name="connsiteX4" fmla="*/ 0 w 6269736"/>
              <a:gd name="connsiteY4" fmla="*/ 929640 h 9296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269736" h="929640">
                <a:moveTo>
                  <a:pt x="0" y="929640"/>
                </a:moveTo>
                <a:lnTo>
                  <a:pt x="626977" y="0"/>
                </a:lnTo>
                <a:lnTo>
                  <a:pt x="5642759" y="0"/>
                </a:lnTo>
                <a:lnTo>
                  <a:pt x="6269736" y="929640"/>
                </a:lnTo>
                <a:lnTo>
                  <a:pt x="0" y="929640"/>
                </a:lnTo>
                <a:close/>
              </a:path>
            </a:pathLst>
          </a:custGeom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6">
              <a:hueOff val="0"/>
              <a:satOff val="0"/>
              <a:lumOff val="0"/>
              <a:alphaOff val="0"/>
            </a:schemeClr>
          </a:fillRef>
          <a:effectRef idx="2">
            <a:schemeClr val="accent6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1159433" tIns="62230" rIns="1159435" bIns="62230" numCol="1" spcCol="1270" anchor="ctr" anchorCtr="0">
            <a:noAutofit/>
          </a:bodyPr>
          <a:lstStyle/>
          <a:p>
            <a:pPr lvl="0" algn="ctr" defTabSz="21780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th-TH" sz="4900" kern="1200"/>
          </a:p>
        </p:txBody>
      </p:sp>
      <p:sp>
        <p:nvSpPr>
          <p:cNvPr id="5" name="ตัวแทนหมายเลขภาพนิ่ง 1"/>
          <p:cNvSpPr txBox="1">
            <a:spLocks/>
          </p:cNvSpPr>
          <p:nvPr/>
        </p:nvSpPr>
        <p:spPr>
          <a:xfrm>
            <a:off x="9220200" y="0"/>
            <a:ext cx="685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th-TH"/>
            </a:defPPr>
            <a:lvl1pPr algn="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tx1">
                    <a:tint val="75000"/>
                  </a:schemeClr>
                </a:solidFill>
                <a:latin typeface="Arial" charset="0"/>
                <a:ea typeface="+mn-ea"/>
                <a:cs typeface="Angsana New" pitchFamily="18" charset="-34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sz="2800" kern="1200">
                <a:solidFill>
                  <a:schemeClr val="tx1"/>
                </a:solidFill>
                <a:latin typeface="Arial" charset="0"/>
                <a:ea typeface="+mn-ea"/>
                <a:cs typeface="Angsana New" pitchFamily="18" charset="-34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sz="2800" kern="1200">
                <a:solidFill>
                  <a:schemeClr val="tx1"/>
                </a:solidFill>
                <a:latin typeface="Arial" charset="0"/>
                <a:ea typeface="+mn-ea"/>
                <a:cs typeface="Angsana New" pitchFamily="18" charset="-34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sz="2800" kern="1200">
                <a:solidFill>
                  <a:schemeClr val="tx1"/>
                </a:solidFill>
                <a:latin typeface="Arial" charset="0"/>
                <a:ea typeface="+mn-ea"/>
                <a:cs typeface="Angsana New" pitchFamily="18" charset="-34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sz="2800" kern="1200">
                <a:solidFill>
                  <a:schemeClr val="tx1"/>
                </a:solidFill>
                <a:latin typeface="Arial" charset="0"/>
                <a:ea typeface="+mn-ea"/>
                <a:cs typeface="Angsana New" pitchFamily="18" charset="-34"/>
              </a:defRPr>
            </a:lvl5pPr>
            <a:lvl6pPr marL="2286000" algn="l" defTabSz="914400" rtl="0" eaLnBrk="1" latinLnBrk="0" hangingPunct="1">
              <a:defRPr sz="2800" kern="1200">
                <a:solidFill>
                  <a:schemeClr val="tx1"/>
                </a:solidFill>
                <a:latin typeface="Arial" charset="0"/>
                <a:ea typeface="+mn-ea"/>
                <a:cs typeface="Angsana New" pitchFamily="18" charset="-34"/>
              </a:defRPr>
            </a:lvl6pPr>
            <a:lvl7pPr marL="2743200" algn="l" defTabSz="914400" rtl="0" eaLnBrk="1" latinLnBrk="0" hangingPunct="1">
              <a:defRPr sz="2800" kern="1200">
                <a:solidFill>
                  <a:schemeClr val="tx1"/>
                </a:solidFill>
                <a:latin typeface="Arial" charset="0"/>
                <a:ea typeface="+mn-ea"/>
                <a:cs typeface="Angsana New" pitchFamily="18" charset="-34"/>
              </a:defRPr>
            </a:lvl7pPr>
            <a:lvl8pPr marL="3200400" algn="l" defTabSz="914400" rtl="0" eaLnBrk="1" latinLnBrk="0" hangingPunct="1">
              <a:defRPr sz="2800" kern="1200">
                <a:solidFill>
                  <a:schemeClr val="tx1"/>
                </a:solidFill>
                <a:latin typeface="Arial" charset="0"/>
                <a:ea typeface="+mn-ea"/>
                <a:cs typeface="Angsana New" pitchFamily="18" charset="-34"/>
              </a:defRPr>
            </a:lvl8pPr>
            <a:lvl9pPr marL="3657600" algn="l" defTabSz="914400" rtl="0" eaLnBrk="1" latinLnBrk="0" hangingPunct="1">
              <a:defRPr sz="2800" kern="1200">
                <a:solidFill>
                  <a:schemeClr val="tx1"/>
                </a:solidFill>
                <a:latin typeface="Arial" charset="0"/>
                <a:ea typeface="+mn-ea"/>
                <a:cs typeface="Angsana New" pitchFamily="18" charset="-34"/>
              </a:defRPr>
            </a:lvl9pPr>
          </a:lstStyle>
          <a:p>
            <a:pPr>
              <a:defRPr/>
            </a:pPr>
            <a:fld id="{3D3E72A8-5A0F-479C-9185-C0907BF881A3}" type="slidenum">
              <a:rPr lang="en-US" smtClean="0"/>
              <a:pPr>
                <a:defRPr/>
              </a:pPr>
              <a:t>3</a:t>
            </a:fld>
            <a:endParaRPr lang="th-TH" dirty="0"/>
          </a:p>
        </p:txBody>
      </p:sp>
    </p:spTree>
    <p:extLst>
      <p:ext uri="{BB962C8B-B14F-4D97-AF65-F5344CB8AC3E}">
        <p14:creationId xmlns:p14="http://schemas.microsoft.com/office/powerpoint/2010/main" val="13071310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4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/>
          <p:cNvPicPr>
            <a:picLocks noChangeAspect="1" noChangeArrowheads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0" y="1331258"/>
            <a:ext cx="9751252" cy="529814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ตัวแทนหมายเลขภาพนิ่ง 1"/>
          <p:cNvSpPr>
            <a:spLocks noGrp="1"/>
          </p:cNvSpPr>
          <p:nvPr>
            <p:ph type="sldNum" sz="quarter" idx="12"/>
          </p:nvPr>
        </p:nvSpPr>
        <p:spPr>
          <a:xfrm>
            <a:off x="9220200" y="0"/>
            <a:ext cx="685800" cy="365125"/>
          </a:xfrm>
        </p:spPr>
        <p:txBody>
          <a:bodyPr/>
          <a:lstStyle/>
          <a:p>
            <a:pPr>
              <a:defRPr/>
            </a:pPr>
            <a:fld id="{3D3E72A8-5A0F-479C-9185-C0907BF881A3}" type="slidenum">
              <a:rPr lang="en-US" smtClean="0"/>
              <a:pPr>
                <a:defRPr/>
              </a:pPr>
              <a:t>4</a:t>
            </a:fld>
            <a:endParaRPr lang="th-TH" dirty="0"/>
          </a:p>
        </p:txBody>
      </p:sp>
      <p:sp>
        <p:nvSpPr>
          <p:cNvPr id="4" name="ชื่อเรื่อง 1"/>
          <p:cNvSpPr>
            <a:spLocks noGrp="1"/>
          </p:cNvSpPr>
          <p:nvPr>
            <p:ph type="title"/>
          </p:nvPr>
        </p:nvSpPr>
        <p:spPr>
          <a:xfrm>
            <a:off x="0" y="0"/>
            <a:ext cx="6477000" cy="609600"/>
          </a:xfrm>
          <a:solidFill>
            <a:schemeClr val="accent5">
              <a:lumMod val="75000"/>
            </a:schemeClr>
          </a:solidFill>
        </p:spPr>
        <p:txBody>
          <a:bodyPr/>
          <a:lstStyle/>
          <a:p>
            <a:r>
              <a:rPr lang="th-TH" sz="3600" spc="200" dirty="0" smtClean="0">
                <a:solidFill>
                  <a:schemeClr val="bg1"/>
                </a:solidFill>
                <a:latin typeface="DSN Single" pitchFamily="2" charset="-34"/>
                <a:cs typeface="DSN Single" pitchFamily="2" charset="-34"/>
              </a:rPr>
              <a:t>สถานการณ์ของประเทศไทย</a:t>
            </a:r>
            <a:r>
              <a:rPr lang="th-TH" sz="3600" spc="200" dirty="0">
                <a:solidFill>
                  <a:schemeClr val="bg1"/>
                </a:solidFill>
                <a:latin typeface="DSN Single" pitchFamily="2" charset="-34"/>
                <a:cs typeface="DSN Single" pitchFamily="2" charset="-34"/>
              </a:rPr>
              <a:t> </a:t>
            </a:r>
            <a:r>
              <a:rPr lang="en-US" sz="3600" spc="200" dirty="0" smtClean="0">
                <a:solidFill>
                  <a:schemeClr val="bg1"/>
                </a:solidFill>
                <a:latin typeface="DSN Single" pitchFamily="2" charset="-34"/>
                <a:cs typeface="DSN Single" pitchFamily="2" charset="-34"/>
              </a:rPr>
              <a:t>10 </a:t>
            </a:r>
            <a:r>
              <a:rPr lang="th-TH" sz="3600" spc="200" dirty="0" smtClean="0">
                <a:solidFill>
                  <a:schemeClr val="bg1"/>
                </a:solidFill>
                <a:latin typeface="DSN Single" pitchFamily="2" charset="-34"/>
                <a:cs typeface="DSN Single" pitchFamily="2" charset="-34"/>
              </a:rPr>
              <a:t>ปีที่ผ่านมา</a:t>
            </a:r>
            <a:endParaRPr lang="th-TH" sz="3600" spc="200" dirty="0">
              <a:solidFill>
                <a:schemeClr val="bg1"/>
              </a:solidFill>
              <a:latin typeface="DSN Single" pitchFamily="2" charset="-34"/>
              <a:cs typeface="DSN Single" pitchFamily="2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359156849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800"/>
                                        <p:tgtEl>
                                          <p:spTgt spid="184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0" y="0"/>
            <a:ext cx="5791200" cy="533400"/>
          </a:xfrm>
          <a:solidFill>
            <a:schemeClr val="accent5">
              <a:lumMod val="75000"/>
            </a:schemeClr>
          </a:solidFill>
        </p:spPr>
        <p:txBody>
          <a:bodyPr/>
          <a:lstStyle/>
          <a:p>
            <a:pPr algn="l"/>
            <a:r>
              <a:rPr lang="th-TH" sz="4000" spc="150" dirty="0" smtClean="0">
                <a:solidFill>
                  <a:schemeClr val="bg1"/>
                </a:solidFill>
                <a:latin typeface="DSN Single" pitchFamily="2" charset="-34"/>
                <a:cs typeface="DSN Single" pitchFamily="2" charset="-34"/>
              </a:rPr>
              <a:t>แผนการปฏิรูปประเทศไทย </a:t>
            </a:r>
            <a:r>
              <a:rPr lang="en-US" sz="4000" spc="150" dirty="0" smtClean="0">
                <a:solidFill>
                  <a:schemeClr val="bg1"/>
                </a:solidFill>
                <a:latin typeface="DSN Single" pitchFamily="2" charset="-34"/>
                <a:cs typeface="DSN Single" pitchFamily="2" charset="-34"/>
              </a:rPr>
              <a:t>20 </a:t>
            </a:r>
            <a:r>
              <a:rPr lang="th-TH" sz="4000" spc="150" dirty="0" smtClean="0">
                <a:solidFill>
                  <a:schemeClr val="bg1"/>
                </a:solidFill>
                <a:latin typeface="DSN Single" pitchFamily="2" charset="-34"/>
                <a:cs typeface="DSN Single" pitchFamily="2" charset="-34"/>
              </a:rPr>
              <a:t>ปีข้างหน้า</a:t>
            </a:r>
            <a:endParaRPr lang="th-TH" sz="4000" spc="150" dirty="0">
              <a:solidFill>
                <a:schemeClr val="bg1"/>
              </a:solidFill>
              <a:latin typeface="DSN Single" pitchFamily="2" charset="-34"/>
              <a:cs typeface="DSN Single" pitchFamily="2" charset="-34"/>
            </a:endParaRPr>
          </a:p>
        </p:txBody>
      </p:sp>
      <p:sp>
        <p:nvSpPr>
          <p:cNvPr id="3" name="ตัวแทนหมายเลขภาพนิ่ง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334231A1-D613-417C-A5D0-FC4618C81E02}" type="slidenum">
              <a:rPr lang="en-US" smtClean="0"/>
              <a:pPr>
                <a:defRPr/>
              </a:pPr>
              <a:t>5</a:t>
            </a:fld>
            <a:endParaRPr lang="th-TH"/>
          </a:p>
        </p:txBody>
      </p:sp>
      <p:cxnSp>
        <p:nvCxnSpPr>
          <p:cNvPr id="5" name="ลูกศรเชื่อมต่อแบบตรง 4"/>
          <p:cNvCxnSpPr/>
          <p:nvPr/>
        </p:nvCxnSpPr>
        <p:spPr>
          <a:xfrm>
            <a:off x="685800" y="5985302"/>
            <a:ext cx="8534400" cy="0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7" name="TextBox 6"/>
          <p:cNvSpPr txBox="1"/>
          <p:nvPr/>
        </p:nvSpPr>
        <p:spPr>
          <a:xfrm>
            <a:off x="698500" y="6058069"/>
            <a:ext cx="8001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h-TH" sz="2400" b="1" dirty="0" smtClean="0">
                <a:solidFill>
                  <a:schemeClr val="accent3">
                    <a:lumMod val="50000"/>
                  </a:schemeClr>
                </a:solidFill>
                <a:latin typeface="DSN Single" pitchFamily="2" charset="-34"/>
                <a:cs typeface="DSN Single" pitchFamily="2" charset="-34"/>
              </a:rPr>
              <a:t>2558</a:t>
            </a:r>
            <a:endParaRPr lang="th-TH" sz="2400" b="1" dirty="0">
              <a:solidFill>
                <a:schemeClr val="accent3">
                  <a:lumMod val="50000"/>
                </a:schemeClr>
              </a:solidFill>
              <a:latin typeface="DSN Single" pitchFamily="2" charset="-34"/>
              <a:cs typeface="DSN Single" pitchFamily="2" charset="-34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840797" y="6058069"/>
            <a:ext cx="7239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th-TH"/>
            </a:defPPr>
            <a:lvl1pPr algn="ctr">
              <a:defRPr sz="2400" b="1">
                <a:solidFill>
                  <a:schemeClr val="accent3">
                    <a:lumMod val="50000"/>
                  </a:schemeClr>
                </a:solidFill>
                <a:latin typeface="DSN Single" pitchFamily="2" charset="-34"/>
                <a:cs typeface="DSN Single" pitchFamily="2" charset="-34"/>
              </a:defRPr>
            </a:lvl1pPr>
          </a:lstStyle>
          <a:p>
            <a:r>
              <a:rPr lang="th-TH" dirty="0"/>
              <a:t>2560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4838700" y="6062534"/>
            <a:ext cx="6477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th-TH"/>
            </a:defPPr>
            <a:lvl1pPr algn="ctr">
              <a:defRPr sz="2400" b="1">
                <a:solidFill>
                  <a:schemeClr val="accent3">
                    <a:lumMod val="50000"/>
                  </a:schemeClr>
                </a:solidFill>
                <a:latin typeface="DSN Single" pitchFamily="2" charset="-34"/>
                <a:cs typeface="DSN Single" pitchFamily="2" charset="-34"/>
              </a:defRPr>
            </a:lvl1pPr>
          </a:lstStyle>
          <a:p>
            <a:r>
              <a:rPr lang="th-TH" dirty="0"/>
              <a:t>2565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6629399" y="6091535"/>
            <a:ext cx="7239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th-TH"/>
            </a:defPPr>
            <a:lvl1pPr algn="ctr">
              <a:defRPr sz="2400" b="1">
                <a:solidFill>
                  <a:schemeClr val="accent3">
                    <a:lumMod val="50000"/>
                  </a:schemeClr>
                </a:solidFill>
                <a:latin typeface="DSN Single" pitchFamily="2" charset="-34"/>
                <a:cs typeface="DSN Single" pitchFamily="2" charset="-34"/>
              </a:defRPr>
            </a:lvl1pPr>
          </a:lstStyle>
          <a:p>
            <a:r>
              <a:rPr lang="th-TH" dirty="0"/>
              <a:t>2570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8300473" y="6091535"/>
            <a:ext cx="7620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th-TH"/>
            </a:defPPr>
            <a:lvl1pPr algn="ctr">
              <a:defRPr sz="2400" b="1">
                <a:solidFill>
                  <a:schemeClr val="accent3">
                    <a:lumMod val="50000"/>
                  </a:schemeClr>
                </a:solidFill>
                <a:latin typeface="DSN Single" pitchFamily="2" charset="-34"/>
                <a:cs typeface="DSN Single" pitchFamily="2" charset="-34"/>
              </a:defRPr>
            </a:lvl1pPr>
          </a:lstStyle>
          <a:p>
            <a:r>
              <a:rPr lang="th-TH" dirty="0"/>
              <a:t>2575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381000" y="5486400"/>
            <a:ext cx="151937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h-TH" sz="2400" dirty="0" smtClean="0">
                <a:solidFill>
                  <a:schemeClr val="accent5">
                    <a:lumMod val="50000"/>
                  </a:schemeClr>
                </a:solidFill>
                <a:latin typeface="DSN Single" pitchFamily="2" charset="-34"/>
                <a:cs typeface="DSN Single" pitchFamily="2" charset="-34"/>
              </a:rPr>
              <a:t>ร่วมสร้างพาหนะ</a:t>
            </a:r>
            <a:endParaRPr lang="th-TH" sz="2400" dirty="0">
              <a:solidFill>
                <a:schemeClr val="accent5">
                  <a:lumMod val="50000"/>
                </a:schemeClr>
              </a:solidFill>
              <a:latin typeface="DSN Single" pitchFamily="2" charset="-34"/>
              <a:cs typeface="DSN Single" pitchFamily="2" charset="-34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2481193" y="4580811"/>
            <a:ext cx="159074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th-TH"/>
            </a:defPPr>
            <a:lvl1pPr algn="ctr">
              <a:defRPr sz="2000">
                <a:solidFill>
                  <a:schemeClr val="accent5">
                    <a:lumMod val="50000"/>
                  </a:schemeClr>
                </a:solidFill>
                <a:latin typeface="DSN Single" pitchFamily="2" charset="-34"/>
                <a:cs typeface="DSN Single" pitchFamily="2" charset="-34"/>
              </a:defRPr>
            </a:lvl1pPr>
          </a:lstStyle>
          <a:p>
            <a:r>
              <a:rPr lang="th-TH" sz="2400" dirty="0"/>
              <a:t>พร้อมออกเดินทาง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4198145" y="3414960"/>
            <a:ext cx="170973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th-TH"/>
            </a:defPPr>
            <a:lvl1pPr algn="ctr">
              <a:defRPr sz="2000">
                <a:solidFill>
                  <a:schemeClr val="accent5">
                    <a:lumMod val="50000"/>
                  </a:schemeClr>
                </a:solidFill>
                <a:latin typeface="DSN Single" pitchFamily="2" charset="-34"/>
                <a:cs typeface="DSN Single" pitchFamily="2" charset="-34"/>
              </a:defRPr>
            </a:lvl1pPr>
          </a:lstStyle>
          <a:p>
            <a:r>
              <a:rPr lang="th-TH" sz="2400" dirty="0"/>
              <a:t>เพิ่มระดับความสามารถ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6027084" y="3245894"/>
            <a:ext cx="165258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th-TH"/>
            </a:defPPr>
            <a:lvl1pPr algn="ctr">
              <a:defRPr sz="2000">
                <a:solidFill>
                  <a:schemeClr val="accent5">
                    <a:lumMod val="50000"/>
                  </a:schemeClr>
                </a:solidFill>
                <a:latin typeface="DSN Single" pitchFamily="2" charset="-34"/>
                <a:cs typeface="DSN Single" pitchFamily="2" charset="-34"/>
              </a:defRPr>
            </a:lvl1pPr>
          </a:lstStyle>
          <a:p>
            <a:r>
              <a:rPr lang="th-TH" sz="2400" dirty="0"/>
              <a:t>เข้มแข็งในสังคมโลก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7658099" y="990600"/>
            <a:ext cx="1866901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th-TH"/>
            </a:defPPr>
            <a:lvl1pPr algn="ctr">
              <a:defRPr sz="2000">
                <a:solidFill>
                  <a:schemeClr val="accent5">
                    <a:lumMod val="50000"/>
                  </a:schemeClr>
                </a:solidFill>
                <a:latin typeface="DSN Single" pitchFamily="2" charset="-34"/>
                <a:cs typeface="DSN Single" pitchFamily="2" charset="-34"/>
              </a:defRPr>
            </a:lvl1pPr>
          </a:lstStyle>
          <a:p>
            <a:r>
              <a:rPr lang="th-TH" sz="2400" dirty="0"/>
              <a:t>สู่ระดับเพดานบิน</a:t>
            </a:r>
            <a:r>
              <a:rPr lang="th-TH" sz="2400" dirty="0" smtClean="0"/>
              <a:t>ใหม่ </a:t>
            </a:r>
          </a:p>
          <a:p>
            <a:r>
              <a:rPr lang="th-TH" sz="2400" dirty="0" smtClean="0">
                <a:solidFill>
                  <a:schemeClr val="accent6">
                    <a:lumMod val="75000"/>
                  </a:schemeClr>
                </a:solidFill>
              </a:rPr>
              <a:t>เข้าสู่สังคมโลกที่ </a:t>
            </a:r>
            <a:r>
              <a:rPr lang="en-US" sz="2400" dirty="0" smtClean="0">
                <a:solidFill>
                  <a:schemeClr val="accent6">
                    <a:lumMod val="75000"/>
                  </a:schemeClr>
                </a:solidFill>
              </a:rPr>
              <a:t>1</a:t>
            </a:r>
            <a:endParaRPr lang="th-TH" sz="2400" dirty="0">
              <a:solidFill>
                <a:schemeClr val="accent6">
                  <a:lumMod val="75000"/>
                </a:schemeClr>
              </a:solidFill>
            </a:endParaRPr>
          </a:p>
        </p:txBody>
      </p:sp>
      <p:pic>
        <p:nvPicPr>
          <p:cNvPr id="17" name="รูปภาพ 1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43093" y="3680682"/>
            <a:ext cx="1443107" cy="983093"/>
          </a:xfrm>
          <a:prstGeom prst="rect">
            <a:avLst/>
          </a:prstGeom>
        </p:spPr>
      </p:pic>
      <p:pic>
        <p:nvPicPr>
          <p:cNvPr id="22" name="รูปภาพ 2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4800" y="4663775"/>
            <a:ext cx="1683947" cy="909799"/>
          </a:xfrm>
          <a:prstGeom prst="rect">
            <a:avLst/>
          </a:prstGeom>
        </p:spPr>
      </p:pic>
      <p:pic>
        <p:nvPicPr>
          <p:cNvPr id="23" name="รูปภาพ 2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35916" y="1981200"/>
            <a:ext cx="1394620" cy="1394620"/>
          </a:xfrm>
          <a:prstGeom prst="rect">
            <a:avLst/>
          </a:prstGeom>
        </p:spPr>
      </p:pic>
      <p:pic>
        <p:nvPicPr>
          <p:cNvPr id="26" name="รูปภาพ 2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20025" y="1779877"/>
            <a:ext cx="1628775" cy="1268123"/>
          </a:xfrm>
          <a:prstGeom prst="rect">
            <a:avLst/>
          </a:prstGeom>
        </p:spPr>
      </p:pic>
      <p:pic>
        <p:nvPicPr>
          <p:cNvPr id="19" name="รูปภาพ 3"/>
          <p:cNvPicPr>
            <a:picLocks noChangeAspect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471"/>
          <a:stretch/>
        </p:blipFill>
        <p:spPr>
          <a:xfrm flipH="1">
            <a:off x="3962400" y="2327702"/>
            <a:ext cx="1904999" cy="1119187"/>
          </a:xfrm>
          <a:prstGeom prst="rect">
            <a:avLst/>
          </a:prstGeom>
        </p:spPr>
      </p:pic>
      <p:sp>
        <p:nvSpPr>
          <p:cNvPr id="25" name="ตัวแทนหมายเลขภาพนิ่ง 1"/>
          <p:cNvSpPr txBox="1">
            <a:spLocks/>
          </p:cNvSpPr>
          <p:nvPr/>
        </p:nvSpPr>
        <p:spPr>
          <a:xfrm>
            <a:off x="9220200" y="0"/>
            <a:ext cx="685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th-TH"/>
            </a:defPPr>
            <a:lvl1pPr algn="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tx1">
                    <a:tint val="75000"/>
                  </a:schemeClr>
                </a:solidFill>
                <a:latin typeface="Arial" charset="0"/>
                <a:ea typeface="+mn-ea"/>
                <a:cs typeface="Angsana New" pitchFamily="18" charset="-34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sz="2800" kern="1200">
                <a:solidFill>
                  <a:schemeClr val="tx1"/>
                </a:solidFill>
                <a:latin typeface="Arial" charset="0"/>
                <a:ea typeface="+mn-ea"/>
                <a:cs typeface="Angsana New" pitchFamily="18" charset="-34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sz="2800" kern="1200">
                <a:solidFill>
                  <a:schemeClr val="tx1"/>
                </a:solidFill>
                <a:latin typeface="Arial" charset="0"/>
                <a:ea typeface="+mn-ea"/>
                <a:cs typeface="Angsana New" pitchFamily="18" charset="-34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sz="2800" kern="1200">
                <a:solidFill>
                  <a:schemeClr val="tx1"/>
                </a:solidFill>
                <a:latin typeface="Arial" charset="0"/>
                <a:ea typeface="+mn-ea"/>
                <a:cs typeface="Angsana New" pitchFamily="18" charset="-34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sz="2800" kern="1200">
                <a:solidFill>
                  <a:schemeClr val="tx1"/>
                </a:solidFill>
                <a:latin typeface="Arial" charset="0"/>
                <a:ea typeface="+mn-ea"/>
                <a:cs typeface="Angsana New" pitchFamily="18" charset="-34"/>
              </a:defRPr>
            </a:lvl5pPr>
            <a:lvl6pPr marL="2286000" algn="l" defTabSz="914400" rtl="0" eaLnBrk="1" latinLnBrk="0" hangingPunct="1">
              <a:defRPr sz="2800" kern="1200">
                <a:solidFill>
                  <a:schemeClr val="tx1"/>
                </a:solidFill>
                <a:latin typeface="Arial" charset="0"/>
                <a:ea typeface="+mn-ea"/>
                <a:cs typeface="Angsana New" pitchFamily="18" charset="-34"/>
              </a:defRPr>
            </a:lvl6pPr>
            <a:lvl7pPr marL="2743200" algn="l" defTabSz="914400" rtl="0" eaLnBrk="1" latinLnBrk="0" hangingPunct="1">
              <a:defRPr sz="2800" kern="1200">
                <a:solidFill>
                  <a:schemeClr val="tx1"/>
                </a:solidFill>
                <a:latin typeface="Arial" charset="0"/>
                <a:ea typeface="+mn-ea"/>
                <a:cs typeface="Angsana New" pitchFamily="18" charset="-34"/>
              </a:defRPr>
            </a:lvl7pPr>
            <a:lvl8pPr marL="3200400" algn="l" defTabSz="914400" rtl="0" eaLnBrk="1" latinLnBrk="0" hangingPunct="1">
              <a:defRPr sz="2800" kern="1200">
                <a:solidFill>
                  <a:schemeClr val="tx1"/>
                </a:solidFill>
                <a:latin typeface="Arial" charset="0"/>
                <a:ea typeface="+mn-ea"/>
                <a:cs typeface="Angsana New" pitchFamily="18" charset="-34"/>
              </a:defRPr>
            </a:lvl8pPr>
            <a:lvl9pPr marL="3657600" algn="l" defTabSz="914400" rtl="0" eaLnBrk="1" latinLnBrk="0" hangingPunct="1">
              <a:defRPr sz="2800" kern="1200">
                <a:solidFill>
                  <a:schemeClr val="tx1"/>
                </a:solidFill>
                <a:latin typeface="Arial" charset="0"/>
                <a:ea typeface="+mn-ea"/>
                <a:cs typeface="Angsana New" pitchFamily="18" charset="-34"/>
              </a:defRPr>
            </a:lvl9pPr>
          </a:lstStyle>
          <a:p>
            <a:pPr>
              <a:defRPr/>
            </a:pPr>
            <a:fld id="{3D3E72A8-5A0F-479C-9185-C0907BF881A3}" type="slidenum">
              <a:rPr lang="en-US" smtClean="0"/>
              <a:pPr>
                <a:defRPr/>
              </a:pPr>
              <a:t>5</a:t>
            </a:fld>
            <a:endParaRPr lang="th-TH" dirty="0"/>
          </a:p>
        </p:txBody>
      </p:sp>
    </p:spTree>
    <p:extLst>
      <p:ext uri="{BB962C8B-B14F-4D97-AF65-F5344CB8AC3E}">
        <p14:creationId xmlns:p14="http://schemas.microsoft.com/office/powerpoint/2010/main" val="4659425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  <p:bldP spid="9" grpId="0"/>
      <p:bldP spid="10" grpId="0"/>
      <p:bldP spid="11" grpId="0"/>
      <p:bldP spid="12" grpId="0"/>
      <p:bldP spid="13" grpId="0"/>
      <p:bldP spid="14" grpId="0"/>
      <p:bldP spid="15" grpId="0"/>
      <p:bldP spid="16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/>
          <p:cNvPicPr>
            <a:picLocks noChangeAspect="1" noChangeArrowheads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5138094" y="300692"/>
            <a:ext cx="4691706" cy="3128308"/>
          </a:xfrm>
          <a:prstGeom prst="rect">
            <a:avLst/>
          </a:prstGeom>
          <a:ln>
            <a:noFill/>
          </a:ln>
          <a:effectLst/>
        </p:spPr>
      </p:pic>
      <p:sp>
        <p:nvSpPr>
          <p:cNvPr id="3" name="ชื่อเรื่อง 1"/>
          <p:cNvSpPr>
            <a:spLocks noGrp="1"/>
          </p:cNvSpPr>
          <p:nvPr>
            <p:ph type="title"/>
          </p:nvPr>
        </p:nvSpPr>
        <p:spPr>
          <a:xfrm>
            <a:off x="0" y="0"/>
            <a:ext cx="4876800" cy="457200"/>
          </a:xfrm>
          <a:solidFill>
            <a:schemeClr val="accent5">
              <a:lumMod val="75000"/>
            </a:schemeClr>
          </a:solidFill>
        </p:spPr>
        <p:txBody>
          <a:bodyPr/>
          <a:lstStyle/>
          <a:p>
            <a:pPr algn="l"/>
            <a:r>
              <a:rPr lang="th-TH" sz="3000" spc="300" dirty="0" smtClean="0">
                <a:solidFill>
                  <a:schemeClr val="bg1"/>
                </a:solidFill>
                <a:latin typeface="DSN Single" pitchFamily="2" charset="-34"/>
                <a:cs typeface="DSN Single" pitchFamily="2" charset="-34"/>
              </a:rPr>
              <a:t>ออกแบบเครื่องบินลำใหม่</a:t>
            </a:r>
            <a:r>
              <a:rPr lang="en-US" sz="3000" spc="300" dirty="0" smtClean="0">
                <a:solidFill>
                  <a:schemeClr val="bg1"/>
                </a:solidFill>
                <a:latin typeface="DSN Single" pitchFamily="2" charset="-34"/>
                <a:cs typeface="DSN Single" pitchFamily="2" charset="-34"/>
              </a:rPr>
              <a:t>THAILAND 4.0</a:t>
            </a:r>
            <a:endParaRPr lang="th-TH" sz="3000" spc="300" dirty="0">
              <a:solidFill>
                <a:schemeClr val="bg1"/>
              </a:solidFill>
              <a:latin typeface="DSN Single" pitchFamily="2" charset="-34"/>
              <a:cs typeface="DSN Single" pitchFamily="2" charset="-34"/>
            </a:endParaRPr>
          </a:p>
        </p:txBody>
      </p:sp>
      <p:sp>
        <p:nvSpPr>
          <p:cNvPr id="4" name="ตัวแทนหมายเลขภาพนิ่ง 1"/>
          <p:cNvSpPr>
            <a:spLocks noGrp="1"/>
          </p:cNvSpPr>
          <p:nvPr>
            <p:ph type="sldNum" sz="quarter" idx="12"/>
          </p:nvPr>
        </p:nvSpPr>
        <p:spPr>
          <a:xfrm>
            <a:off x="9220200" y="0"/>
            <a:ext cx="685800" cy="365125"/>
          </a:xfrm>
        </p:spPr>
        <p:txBody>
          <a:bodyPr/>
          <a:lstStyle/>
          <a:p>
            <a:pPr>
              <a:defRPr/>
            </a:pPr>
            <a:fld id="{3D3E72A8-5A0F-479C-9185-C0907BF881A3}" type="slidenum">
              <a:rPr lang="en-US" smtClean="0"/>
              <a:pPr>
                <a:defRPr/>
              </a:pPr>
              <a:t>6</a:t>
            </a:fld>
            <a:endParaRPr lang="th-TH" dirty="0"/>
          </a:p>
        </p:txBody>
      </p:sp>
      <p:sp>
        <p:nvSpPr>
          <p:cNvPr id="5" name="สี่เหลี่ยมมุมมน 3"/>
          <p:cNvSpPr/>
          <p:nvPr/>
        </p:nvSpPr>
        <p:spPr>
          <a:xfrm>
            <a:off x="0" y="685800"/>
            <a:ext cx="5105400" cy="4724400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anchor="t"/>
          <a:lstStyle/>
          <a:p>
            <a:pPr algn="thaiDist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b="1" spc="200" dirty="0" smtClean="0">
                <a:solidFill>
                  <a:schemeClr val="accent6">
                    <a:lumMod val="50000"/>
                  </a:schemeClr>
                </a:solidFill>
                <a:latin typeface="DSN Single" pitchFamily="2" charset="-34"/>
                <a:cs typeface="DSN Single" pitchFamily="2" charset="-34"/>
              </a:rPr>
              <a:t>THAILAND 4.0</a:t>
            </a:r>
            <a:endParaRPr lang="th-TH" b="1" spc="200" dirty="0" smtClean="0">
              <a:solidFill>
                <a:schemeClr val="accent6">
                  <a:lumMod val="50000"/>
                </a:schemeClr>
              </a:solidFill>
              <a:latin typeface="DSN Single" pitchFamily="2" charset="-34"/>
              <a:cs typeface="DSN Single" pitchFamily="2" charset="-34"/>
            </a:endParaRPr>
          </a:p>
          <a:p>
            <a:pPr algn="thaiDist" fontAlgn="auto">
              <a:spcBef>
                <a:spcPts val="0"/>
              </a:spcBef>
              <a:spcAft>
                <a:spcPts val="0"/>
              </a:spcAft>
              <a:tabLst>
                <a:tab pos="174625" algn="l"/>
              </a:tabLst>
              <a:defRPr/>
            </a:pPr>
            <a:r>
              <a:rPr lang="th-TH" sz="2200" dirty="0" smtClean="0">
                <a:latin typeface="DSN Single" pitchFamily="2" charset="-34"/>
                <a:cs typeface="DSN Single" pitchFamily="2" charset="-34"/>
              </a:rPr>
              <a:t>ประเทศ</a:t>
            </a:r>
            <a:r>
              <a:rPr lang="th-TH" sz="2200" dirty="0">
                <a:latin typeface="DSN Single" pitchFamily="2" charset="-34"/>
                <a:cs typeface="DSN Single" pitchFamily="2" charset="-34"/>
              </a:rPr>
              <a:t>ไทยได้เปลี่ยนผ่านจาก "</a:t>
            </a:r>
            <a:r>
              <a:rPr lang="en-US" sz="2200" dirty="0">
                <a:latin typeface="DSN Single" pitchFamily="2" charset="-34"/>
                <a:cs typeface="DSN Single" pitchFamily="2" charset="-34"/>
              </a:rPr>
              <a:t>Thailand 1.0" </a:t>
            </a:r>
            <a:r>
              <a:rPr lang="th-TH" sz="2200" dirty="0">
                <a:latin typeface="DSN Single" pitchFamily="2" charset="-34"/>
                <a:cs typeface="DSN Single" pitchFamily="2" charset="-34"/>
              </a:rPr>
              <a:t>ที่เน้นภาคเกษตร ไปสู่ "</a:t>
            </a:r>
            <a:r>
              <a:rPr lang="en-US" sz="2200" dirty="0">
                <a:latin typeface="DSN Single" pitchFamily="2" charset="-34"/>
                <a:cs typeface="DSN Single" pitchFamily="2" charset="-34"/>
              </a:rPr>
              <a:t>Thailand 2.0" </a:t>
            </a:r>
            <a:r>
              <a:rPr lang="th-TH" sz="2200" dirty="0">
                <a:latin typeface="DSN Single" pitchFamily="2" charset="-34"/>
                <a:cs typeface="DSN Single" pitchFamily="2" charset="-34"/>
              </a:rPr>
              <a:t>ที่เน้นอุตสาหกรรมเบา และก้าวสู่ "</a:t>
            </a:r>
            <a:r>
              <a:rPr lang="en-US" sz="2200" dirty="0">
                <a:latin typeface="DSN Single" pitchFamily="2" charset="-34"/>
                <a:cs typeface="DSN Single" pitchFamily="2" charset="-34"/>
              </a:rPr>
              <a:t>Thailand 3.0" </a:t>
            </a:r>
            <a:r>
              <a:rPr lang="th-TH" sz="2200" dirty="0">
                <a:latin typeface="DSN Single" pitchFamily="2" charset="-34"/>
                <a:cs typeface="DSN Single" pitchFamily="2" charset="-34"/>
              </a:rPr>
              <a:t>ที่เน้นอุตสาหกรรมหนัก </a:t>
            </a:r>
            <a:endParaRPr lang="th-TH" sz="2200" dirty="0" smtClean="0">
              <a:latin typeface="DSN Single" pitchFamily="2" charset="-34"/>
              <a:cs typeface="DSN Single" pitchFamily="2" charset="-34"/>
            </a:endParaRPr>
          </a:p>
          <a:p>
            <a:pPr algn="thaiDist" fontAlgn="auto">
              <a:spcBef>
                <a:spcPts val="0"/>
              </a:spcBef>
              <a:spcAft>
                <a:spcPts val="0"/>
              </a:spcAft>
              <a:tabLst>
                <a:tab pos="174625" algn="l"/>
              </a:tabLst>
              <a:defRPr/>
            </a:pPr>
            <a:r>
              <a:rPr lang="th-TH" sz="2200" dirty="0">
                <a:latin typeface="DSN Single" pitchFamily="2" charset="-34"/>
                <a:cs typeface="DSN Single" pitchFamily="2" charset="-34"/>
              </a:rPr>
              <a:t>	</a:t>
            </a:r>
            <a:r>
              <a:rPr lang="th-TH" sz="2200" dirty="0" smtClean="0">
                <a:latin typeface="DSN Single" pitchFamily="2" charset="-34"/>
                <a:cs typeface="DSN Single" pitchFamily="2" charset="-34"/>
              </a:rPr>
              <a:t>ในปัจจุบันใน </a:t>
            </a:r>
            <a:r>
              <a:rPr lang="en-US" sz="2200" dirty="0">
                <a:latin typeface="DSN Single" pitchFamily="2" charset="-34"/>
                <a:cs typeface="DSN Single" pitchFamily="2" charset="-34"/>
              </a:rPr>
              <a:t>Thailand 3.0 </a:t>
            </a:r>
            <a:r>
              <a:rPr lang="th-TH" sz="2200" dirty="0">
                <a:latin typeface="DSN Single" pitchFamily="2" charset="-34"/>
                <a:cs typeface="DSN Single" pitchFamily="2" charset="-34"/>
              </a:rPr>
              <a:t>เราต้องเผชิญ</a:t>
            </a:r>
            <a:r>
              <a:rPr lang="th-TH" sz="2200" dirty="0" smtClean="0">
                <a:latin typeface="DSN Single" pitchFamily="2" charset="-34"/>
                <a:cs typeface="DSN Single" pitchFamily="2" charset="-34"/>
              </a:rPr>
              <a:t>กับ</a:t>
            </a:r>
          </a:p>
          <a:p>
            <a:pPr algn="thaiDist" fontAlgn="auto">
              <a:spcBef>
                <a:spcPts val="0"/>
              </a:spcBef>
              <a:spcAft>
                <a:spcPts val="0"/>
              </a:spcAft>
              <a:tabLst>
                <a:tab pos="174625" algn="l"/>
              </a:tabLst>
              <a:defRPr/>
            </a:pPr>
            <a:r>
              <a:rPr lang="th-TH" sz="2200" dirty="0" smtClean="0">
                <a:latin typeface="DSN Single" pitchFamily="2" charset="-34"/>
                <a:cs typeface="DSN Single" pitchFamily="2" charset="-34"/>
              </a:rPr>
              <a:t>	</a:t>
            </a:r>
            <a:r>
              <a:rPr lang="th-TH" sz="2200" dirty="0" smtClean="0">
                <a:solidFill>
                  <a:schemeClr val="accent2">
                    <a:lumMod val="75000"/>
                  </a:schemeClr>
                </a:solidFill>
                <a:latin typeface="DSN Single" pitchFamily="2" charset="-34"/>
                <a:cs typeface="DSN Single" pitchFamily="2" charset="-34"/>
              </a:rPr>
              <a:t>1</a:t>
            </a:r>
            <a:r>
              <a:rPr lang="th-TH" sz="2200" dirty="0">
                <a:solidFill>
                  <a:schemeClr val="accent2">
                    <a:lumMod val="75000"/>
                  </a:schemeClr>
                </a:solidFill>
                <a:latin typeface="DSN Single" pitchFamily="2" charset="-34"/>
                <a:cs typeface="DSN Single" pitchFamily="2" charset="-34"/>
              </a:rPr>
              <a:t>) กับดักประเทศรายได้ปานกลาง</a:t>
            </a:r>
          </a:p>
          <a:p>
            <a:pPr algn="thaiDist" fontAlgn="auto">
              <a:spcBef>
                <a:spcPts val="0"/>
              </a:spcBef>
              <a:spcAft>
                <a:spcPts val="0"/>
              </a:spcAft>
              <a:tabLst>
                <a:tab pos="174625" algn="l"/>
              </a:tabLst>
              <a:defRPr/>
            </a:pPr>
            <a:r>
              <a:rPr lang="th-TH" sz="2200" dirty="0" smtClean="0">
                <a:solidFill>
                  <a:schemeClr val="accent2">
                    <a:lumMod val="75000"/>
                  </a:schemeClr>
                </a:solidFill>
                <a:latin typeface="DSN Single" pitchFamily="2" charset="-34"/>
                <a:cs typeface="DSN Single" pitchFamily="2" charset="-34"/>
              </a:rPr>
              <a:t>	2</a:t>
            </a:r>
            <a:r>
              <a:rPr lang="th-TH" sz="2200" dirty="0">
                <a:solidFill>
                  <a:schemeClr val="accent2">
                    <a:lumMod val="75000"/>
                  </a:schemeClr>
                </a:solidFill>
                <a:latin typeface="DSN Single" pitchFamily="2" charset="-34"/>
                <a:cs typeface="DSN Single" pitchFamily="2" charset="-34"/>
              </a:rPr>
              <a:t>) กับดักความเหลื่อมล้ำ</a:t>
            </a:r>
          </a:p>
          <a:p>
            <a:pPr algn="thaiDist" fontAlgn="auto">
              <a:spcBef>
                <a:spcPts val="0"/>
              </a:spcBef>
              <a:spcAft>
                <a:spcPts val="0"/>
              </a:spcAft>
              <a:tabLst>
                <a:tab pos="174625" algn="l"/>
              </a:tabLst>
              <a:defRPr/>
            </a:pPr>
            <a:r>
              <a:rPr lang="th-TH" sz="2200" dirty="0" smtClean="0">
                <a:solidFill>
                  <a:schemeClr val="accent2">
                    <a:lumMod val="75000"/>
                  </a:schemeClr>
                </a:solidFill>
                <a:latin typeface="DSN Single" pitchFamily="2" charset="-34"/>
                <a:cs typeface="DSN Single" pitchFamily="2" charset="-34"/>
              </a:rPr>
              <a:t>	3</a:t>
            </a:r>
            <a:r>
              <a:rPr lang="th-TH" sz="2200" dirty="0">
                <a:solidFill>
                  <a:schemeClr val="accent2">
                    <a:lumMod val="75000"/>
                  </a:schemeClr>
                </a:solidFill>
                <a:latin typeface="DSN Single" pitchFamily="2" charset="-34"/>
                <a:cs typeface="DSN Single" pitchFamily="2" charset="-34"/>
              </a:rPr>
              <a:t>) กับดักความไม่สมดุลของการ</a:t>
            </a:r>
            <a:r>
              <a:rPr lang="th-TH" sz="2200" dirty="0" smtClean="0">
                <a:solidFill>
                  <a:schemeClr val="accent2">
                    <a:lumMod val="75000"/>
                  </a:schemeClr>
                </a:solidFill>
                <a:latin typeface="DSN Single" pitchFamily="2" charset="-34"/>
                <a:cs typeface="DSN Single" pitchFamily="2" charset="-34"/>
              </a:rPr>
              <a:t>พัฒนา</a:t>
            </a:r>
          </a:p>
          <a:p>
            <a:pPr algn="thaiDist" fontAlgn="auto">
              <a:spcBef>
                <a:spcPts val="0"/>
              </a:spcBef>
              <a:spcAft>
                <a:spcPts val="0"/>
              </a:spcAft>
              <a:tabLst>
                <a:tab pos="174625" algn="l"/>
              </a:tabLst>
              <a:defRPr/>
            </a:pPr>
            <a:r>
              <a:rPr lang="en-US" sz="2200" dirty="0">
                <a:latin typeface="DSN Single" pitchFamily="2" charset="-34"/>
                <a:cs typeface="DSN Single" pitchFamily="2" charset="-34"/>
              </a:rPr>
              <a:t>"Thailand 4.0" </a:t>
            </a:r>
            <a:r>
              <a:rPr lang="th-TH" sz="2200" dirty="0">
                <a:latin typeface="DSN Single" pitchFamily="2" charset="-34"/>
                <a:cs typeface="DSN Single" pitchFamily="2" charset="-34"/>
              </a:rPr>
              <a:t>จึงเป็นการค้นหาและพัฒนา </a:t>
            </a:r>
            <a:r>
              <a:rPr lang="en-US" sz="2200" dirty="0">
                <a:latin typeface="DSN Single" pitchFamily="2" charset="-34"/>
                <a:cs typeface="DSN Single" pitchFamily="2" charset="-34"/>
              </a:rPr>
              <a:t>New Economic Model </a:t>
            </a:r>
            <a:r>
              <a:rPr lang="th-TH" sz="2200" dirty="0" smtClean="0">
                <a:latin typeface="DSN Single" pitchFamily="2" charset="-34"/>
                <a:cs typeface="DSN Single" pitchFamily="2" charset="-34"/>
              </a:rPr>
              <a:t>     โดยเครื่องยนต์ขับเคลื่อนชุดใหม่</a:t>
            </a:r>
            <a:r>
              <a:rPr lang="en-US" sz="2200" dirty="0" smtClean="0">
                <a:latin typeface="DSN Single" pitchFamily="2" charset="-34"/>
                <a:cs typeface="DSN Single" pitchFamily="2" charset="-34"/>
              </a:rPr>
              <a:t>(New </a:t>
            </a:r>
            <a:r>
              <a:rPr lang="en-US" sz="2200" dirty="0">
                <a:latin typeface="DSN Single" pitchFamily="2" charset="-34"/>
                <a:cs typeface="DSN Single" pitchFamily="2" charset="-34"/>
              </a:rPr>
              <a:t>Engines of </a:t>
            </a:r>
            <a:r>
              <a:rPr lang="en-US" sz="2200" dirty="0" smtClean="0">
                <a:latin typeface="DSN Single" pitchFamily="2" charset="-34"/>
                <a:cs typeface="DSN Single" pitchFamily="2" charset="-34"/>
              </a:rPr>
              <a:t>Growth)</a:t>
            </a:r>
            <a:r>
              <a:rPr lang="th-TH" sz="2200" dirty="0" smtClean="0">
                <a:latin typeface="DSN Single" pitchFamily="2" charset="-34"/>
                <a:cs typeface="DSN Single" pitchFamily="2" charset="-34"/>
              </a:rPr>
              <a:t> เพื่อที่จะ</a:t>
            </a:r>
            <a:r>
              <a:rPr lang="th-TH" sz="2200" dirty="0">
                <a:latin typeface="DSN Single" pitchFamily="2" charset="-34"/>
                <a:cs typeface="DSN Single" pitchFamily="2" charset="-34"/>
              </a:rPr>
              <a:t>สร้างความมั่งคั่งอย่างยั่งยืนให้กับประเทศไทยในศตวรรษที่ </a:t>
            </a:r>
            <a:r>
              <a:rPr lang="th-TH" sz="2200" dirty="0" smtClean="0">
                <a:latin typeface="DSN Single" pitchFamily="2" charset="-34"/>
                <a:cs typeface="DSN Single" pitchFamily="2" charset="-34"/>
              </a:rPr>
              <a:t>21</a:t>
            </a:r>
          </a:p>
          <a:p>
            <a:pPr algn="thaiDist" fontAlgn="auto">
              <a:spcBef>
                <a:spcPts val="0"/>
              </a:spcBef>
              <a:spcAft>
                <a:spcPts val="0"/>
              </a:spcAft>
              <a:tabLst>
                <a:tab pos="174625" algn="l"/>
              </a:tabLst>
              <a:defRPr/>
            </a:pPr>
            <a:endParaRPr lang="th-TH" sz="800" dirty="0" smtClean="0">
              <a:latin typeface="DSN Single" pitchFamily="2" charset="-34"/>
              <a:cs typeface="DSN Single" pitchFamily="2" charset="-34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tabLst>
                <a:tab pos="174625" algn="l"/>
              </a:tabLst>
              <a:defRPr/>
            </a:pPr>
            <a:r>
              <a:rPr lang="en-US" sz="2000" dirty="0" smtClean="0">
                <a:solidFill>
                  <a:schemeClr val="accent6">
                    <a:lumMod val="50000"/>
                  </a:schemeClr>
                </a:solidFill>
                <a:latin typeface="DSN Single" pitchFamily="2" charset="-34"/>
                <a:cs typeface="DSN Single" pitchFamily="2" charset="-34"/>
              </a:rPr>
              <a:t>“</a:t>
            </a:r>
            <a:r>
              <a:rPr lang="th-TH" sz="2000" dirty="0" smtClean="0">
                <a:solidFill>
                  <a:schemeClr val="accent6">
                    <a:lumMod val="50000"/>
                  </a:schemeClr>
                </a:solidFill>
                <a:latin typeface="DSN Single" pitchFamily="2" charset="-34"/>
                <a:cs typeface="DSN Single" pitchFamily="2" charset="-34"/>
              </a:rPr>
              <a:t>ความคิด</a:t>
            </a:r>
            <a:r>
              <a:rPr lang="th-TH" sz="2000" dirty="0">
                <a:solidFill>
                  <a:schemeClr val="accent6">
                    <a:lumMod val="50000"/>
                  </a:schemeClr>
                </a:solidFill>
                <a:latin typeface="DSN Single" pitchFamily="2" charset="-34"/>
                <a:cs typeface="DSN Single" pitchFamily="2" charset="-34"/>
              </a:rPr>
              <a:t>สร้างสรรค์ นวัตกรรม วิทยาศาสตร์ เทคโนโลยี </a:t>
            </a:r>
            <a:r>
              <a:rPr lang="th-TH" sz="2000" dirty="0" smtClean="0">
                <a:solidFill>
                  <a:schemeClr val="accent6">
                    <a:lumMod val="50000"/>
                  </a:schemeClr>
                </a:solidFill>
                <a:latin typeface="DSN Single" pitchFamily="2" charset="-34"/>
                <a:cs typeface="DSN Single" pitchFamily="2" charset="-34"/>
              </a:rPr>
              <a:t>การ</a:t>
            </a:r>
            <a:r>
              <a:rPr lang="th-TH" sz="2000" dirty="0">
                <a:solidFill>
                  <a:schemeClr val="accent6">
                    <a:lumMod val="50000"/>
                  </a:schemeClr>
                </a:solidFill>
                <a:latin typeface="DSN Single" pitchFamily="2" charset="-34"/>
                <a:cs typeface="DSN Single" pitchFamily="2" charset="-34"/>
              </a:rPr>
              <a:t>วิจัยและ</a:t>
            </a:r>
            <a:r>
              <a:rPr lang="th-TH" sz="2000" dirty="0" smtClean="0">
                <a:solidFill>
                  <a:schemeClr val="accent6">
                    <a:lumMod val="50000"/>
                  </a:schemeClr>
                </a:solidFill>
                <a:latin typeface="DSN Single" pitchFamily="2" charset="-34"/>
                <a:cs typeface="DSN Single" pitchFamily="2" charset="-34"/>
              </a:rPr>
              <a:t>พัฒนา</a:t>
            </a:r>
            <a:r>
              <a:rPr lang="en-US" sz="2000" dirty="0" smtClean="0">
                <a:solidFill>
                  <a:schemeClr val="accent6">
                    <a:lumMod val="50000"/>
                  </a:schemeClr>
                </a:solidFill>
                <a:latin typeface="DSN Single" pitchFamily="2" charset="-34"/>
                <a:cs typeface="DSN Single" pitchFamily="2" charset="-34"/>
              </a:rPr>
              <a:t>”</a:t>
            </a:r>
            <a:endParaRPr lang="th-TH" sz="2000" dirty="0" smtClean="0">
              <a:solidFill>
                <a:schemeClr val="accent6">
                  <a:lumMod val="50000"/>
                </a:schemeClr>
              </a:solidFill>
              <a:latin typeface="DSN Single" pitchFamily="2" charset="-34"/>
              <a:cs typeface="DSN Single" pitchFamily="2" charset="-34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tabLst>
                <a:tab pos="174625" algn="l"/>
              </a:tabLst>
              <a:defRPr/>
            </a:pPr>
            <a:endParaRPr lang="en-US" sz="800" dirty="0" smtClean="0">
              <a:latin typeface="DSN Single" pitchFamily="2" charset="-34"/>
              <a:cs typeface="DSN Single" pitchFamily="2" charset="-34"/>
            </a:endParaRPr>
          </a:p>
          <a:p>
            <a:pPr algn="thaiDist" fontAlgn="auto">
              <a:spcBef>
                <a:spcPts val="0"/>
              </a:spcBef>
              <a:spcAft>
                <a:spcPts val="0"/>
              </a:spcAft>
              <a:tabLst>
                <a:tab pos="174625" algn="l"/>
              </a:tabLst>
              <a:defRPr/>
            </a:pPr>
            <a:r>
              <a:rPr lang="th-TH" sz="1800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DSN Single" pitchFamily="2" charset="-34"/>
                <a:cs typeface="DSN Single" pitchFamily="2" charset="-34"/>
              </a:rPr>
              <a:t>เครดิต</a:t>
            </a:r>
            <a:r>
              <a:rPr lang="en-US" sz="1800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DSN Single" pitchFamily="2" charset="-34"/>
                <a:cs typeface="DSN Single" pitchFamily="2" charset="-34"/>
              </a:rPr>
              <a:t>: http://www.clinictech.most.go.th/online/blog/blog_show1.asp?blog_id</a:t>
            </a:r>
            <a:r>
              <a:rPr lang="en-US" sz="1800" dirty="0">
                <a:solidFill>
                  <a:schemeClr val="tx2">
                    <a:lumMod val="60000"/>
                    <a:lumOff val="40000"/>
                  </a:schemeClr>
                </a:solidFill>
                <a:latin typeface="DSN Single" pitchFamily="2" charset="-34"/>
                <a:cs typeface="DSN Single" pitchFamily="2" charset="-34"/>
              </a:rPr>
              <a:t>=916</a:t>
            </a:r>
          </a:p>
        </p:txBody>
      </p:sp>
      <p:sp>
        <p:nvSpPr>
          <p:cNvPr id="6" name="สี่เหลี่ยมมุมมน 3"/>
          <p:cNvSpPr/>
          <p:nvPr/>
        </p:nvSpPr>
        <p:spPr>
          <a:xfrm>
            <a:off x="5334000" y="3733800"/>
            <a:ext cx="4495800" cy="2971800"/>
          </a:xfrm>
          <a:prstGeom prst="wedgeRoundRectCallout">
            <a:avLst>
              <a:gd name="adj1" fmla="val -64947"/>
              <a:gd name="adj2" fmla="val 32338"/>
              <a:gd name="adj3" fmla="val 16667"/>
            </a:avLst>
          </a:prstGeom>
          <a:noFill/>
          <a:ln w="28575">
            <a:solidFill>
              <a:schemeClr val="accent6">
                <a:lumMod val="50000"/>
              </a:schemeClr>
            </a:solidFill>
            <a:prstDash val="sysDot"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lIns="36000" rIns="36000" anchor="t"/>
          <a:lstStyle/>
          <a:p>
            <a:pPr fontAlgn="auto">
              <a:spcBef>
                <a:spcPts val="0"/>
              </a:spcBef>
              <a:spcAft>
                <a:spcPts val="0"/>
              </a:spcAft>
              <a:tabLst>
                <a:tab pos="174625" algn="l"/>
              </a:tabLst>
              <a:defRPr/>
            </a:pPr>
            <a:r>
              <a:rPr lang="th-TH" sz="2200" b="1" dirty="0">
                <a:solidFill>
                  <a:schemeClr val="accent5">
                    <a:lumMod val="50000"/>
                  </a:schemeClr>
                </a:solidFill>
                <a:latin typeface="DSN Single" pitchFamily="2" charset="-34"/>
                <a:cs typeface="DSN Single" pitchFamily="2" charset="-34"/>
              </a:rPr>
              <a:t>กลุ่มเทคโนโลยีและอุตสาหกรรม</a:t>
            </a:r>
            <a:r>
              <a:rPr lang="th-TH" sz="2200" b="1" dirty="0" smtClean="0">
                <a:solidFill>
                  <a:schemeClr val="accent5">
                    <a:lumMod val="50000"/>
                  </a:schemeClr>
                </a:solidFill>
                <a:latin typeface="DSN Single" pitchFamily="2" charset="-34"/>
                <a:cs typeface="DSN Single" pitchFamily="2" charset="-34"/>
              </a:rPr>
              <a:t>เป้าหมาย </a:t>
            </a:r>
            <a:r>
              <a:rPr lang="th-TH" sz="2000" dirty="0">
                <a:latin typeface="DSN Single" pitchFamily="2" charset="-34"/>
                <a:cs typeface="DSN Single" pitchFamily="2" charset="-34"/>
              </a:rPr>
              <a:t>ประกอบด้วย</a:t>
            </a:r>
          </a:p>
          <a:p>
            <a:pPr algn="thaiDist" fontAlgn="auto">
              <a:spcBef>
                <a:spcPts val="0"/>
              </a:spcBef>
              <a:spcAft>
                <a:spcPts val="0"/>
              </a:spcAft>
              <a:tabLst>
                <a:tab pos="174625" algn="l"/>
              </a:tabLst>
              <a:defRPr/>
            </a:pPr>
            <a:r>
              <a:rPr lang="th-TH" sz="2000" dirty="0">
                <a:latin typeface="DSN Single" pitchFamily="2" charset="-34"/>
                <a:cs typeface="DSN Single" pitchFamily="2" charset="-34"/>
              </a:rPr>
              <a:t>	1) กลุ่มอาหาร เกษตร และเทคโนโลยีชีวภาพ</a:t>
            </a:r>
          </a:p>
          <a:p>
            <a:pPr algn="thaiDist" fontAlgn="auto">
              <a:spcBef>
                <a:spcPts val="0"/>
              </a:spcBef>
              <a:spcAft>
                <a:spcPts val="0"/>
              </a:spcAft>
              <a:tabLst>
                <a:tab pos="174625" algn="l"/>
              </a:tabLst>
              <a:defRPr/>
            </a:pPr>
            <a:r>
              <a:rPr lang="en-US" sz="2000" dirty="0">
                <a:latin typeface="DSN Single" pitchFamily="2" charset="-34"/>
                <a:cs typeface="DSN Single" pitchFamily="2" charset="-34"/>
              </a:rPr>
              <a:t>	2) </a:t>
            </a:r>
            <a:r>
              <a:rPr lang="th-TH" sz="2000" dirty="0">
                <a:latin typeface="DSN Single" pitchFamily="2" charset="-34"/>
                <a:cs typeface="DSN Single" pitchFamily="2" charset="-34"/>
              </a:rPr>
              <a:t>กลุ่มสาธารณสุข สุขภาพ และเทคโนโลยีทางการแพทย์</a:t>
            </a:r>
            <a:endParaRPr lang="en-US" sz="2000" dirty="0">
              <a:latin typeface="DSN Single" pitchFamily="2" charset="-34"/>
              <a:cs typeface="DSN Single" pitchFamily="2" charset="-34"/>
            </a:endParaRPr>
          </a:p>
          <a:p>
            <a:pPr marL="363538" indent="-363538" algn="thaiDist" fontAlgn="auto">
              <a:spcBef>
                <a:spcPts val="0"/>
              </a:spcBef>
              <a:spcAft>
                <a:spcPts val="0"/>
              </a:spcAft>
              <a:tabLst>
                <a:tab pos="174625" algn="l"/>
              </a:tabLst>
              <a:defRPr/>
            </a:pPr>
            <a:r>
              <a:rPr lang="en-US" sz="2000" dirty="0">
                <a:latin typeface="DSN Single" pitchFamily="2" charset="-34"/>
                <a:cs typeface="DSN Single" pitchFamily="2" charset="-34"/>
              </a:rPr>
              <a:t>	3) </a:t>
            </a:r>
            <a:r>
              <a:rPr lang="th-TH" sz="2000" dirty="0">
                <a:latin typeface="DSN Single" pitchFamily="2" charset="-34"/>
                <a:cs typeface="DSN Single" pitchFamily="2" charset="-34"/>
              </a:rPr>
              <a:t>กลุ่มเครื่องมืออุปกรณ์อัจฉริยะ หุ่นยนต์ และระบบเครื่องกลที่ใช้ระบบอิเล็กทรอนิกส์ควบคุม</a:t>
            </a:r>
            <a:endParaRPr lang="en-US" sz="2000" dirty="0">
              <a:latin typeface="DSN Single" pitchFamily="2" charset="-34"/>
              <a:cs typeface="DSN Single" pitchFamily="2" charset="-34"/>
            </a:endParaRPr>
          </a:p>
          <a:p>
            <a:pPr marL="363538" indent="-188913" algn="thaiDist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000" dirty="0">
                <a:latin typeface="DSN Single" pitchFamily="2" charset="-34"/>
                <a:cs typeface="DSN Single" pitchFamily="2" charset="-34"/>
              </a:rPr>
              <a:t>4) </a:t>
            </a:r>
            <a:r>
              <a:rPr lang="th-TH" sz="2000" dirty="0">
                <a:latin typeface="DSN Single" pitchFamily="2" charset="-34"/>
                <a:cs typeface="DSN Single" pitchFamily="2" charset="-34"/>
              </a:rPr>
              <a:t>กลุ่มดิจิตอล เทคโนโลยีอินเตอร์เน็ตที่เชื่อมต่อและบังคับอุปกรณ์ต่างๆ ปัญญาประดิษฐ์และเทคโนโลยีสมองกลฝังตัว</a:t>
            </a:r>
            <a:endParaRPr lang="en-US" sz="2000" dirty="0">
              <a:latin typeface="DSN Single" pitchFamily="2" charset="-34"/>
              <a:cs typeface="DSN Single" pitchFamily="2" charset="-34"/>
            </a:endParaRPr>
          </a:p>
          <a:p>
            <a:pPr marL="363538" indent="-188913" algn="thaiDist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000" dirty="0" smtClean="0">
                <a:latin typeface="DSN Single" pitchFamily="2" charset="-34"/>
                <a:cs typeface="DSN Single" pitchFamily="2" charset="-34"/>
              </a:rPr>
              <a:t>5)</a:t>
            </a:r>
            <a:r>
              <a:rPr lang="th-TH" sz="2000" dirty="0" smtClean="0">
                <a:latin typeface="DSN Single" pitchFamily="2" charset="-34"/>
                <a:cs typeface="DSN Single" pitchFamily="2" charset="-34"/>
              </a:rPr>
              <a:t> กลุ่ม</a:t>
            </a:r>
            <a:r>
              <a:rPr lang="th-TH" sz="2000" dirty="0">
                <a:latin typeface="DSN Single" pitchFamily="2" charset="-34"/>
                <a:cs typeface="DSN Single" pitchFamily="2" charset="-34"/>
              </a:rPr>
              <a:t>อุตสาหกรรมสร้างสรรค์ วัฒนธรรม และ</a:t>
            </a:r>
            <a:r>
              <a:rPr lang="th-TH" sz="2000" dirty="0" smtClean="0">
                <a:latin typeface="DSN Single" pitchFamily="2" charset="-34"/>
                <a:cs typeface="DSN Single" pitchFamily="2" charset="-34"/>
              </a:rPr>
              <a:t>บริการ            ที่</a:t>
            </a:r>
            <a:r>
              <a:rPr lang="th-TH" sz="2000" dirty="0">
                <a:latin typeface="DSN Single" pitchFamily="2" charset="-34"/>
                <a:cs typeface="DSN Single" pitchFamily="2" charset="-34"/>
              </a:rPr>
              <a:t>มีมูลค่าสูง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1752600" y="5736469"/>
            <a:ext cx="2802581" cy="969131"/>
          </a:xfrm>
          <a:prstGeom prst="roundRect">
            <a:avLst/>
          </a:prstGeom>
          <a:solidFill>
            <a:schemeClr val="accent6">
              <a:lumMod val="75000"/>
            </a:schemeClr>
          </a:solidFill>
          <a:ln>
            <a:noFill/>
            <a:prstDash val="sysDot"/>
            <a:headEnd type="oval" w="med" len="med"/>
            <a:tailEnd type="oval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spcBef>
                <a:spcPts val="0"/>
              </a:spcBef>
            </a:pPr>
            <a:r>
              <a:rPr lang="th-TH" dirty="0" err="1" smtClean="0">
                <a:solidFill>
                  <a:schemeClr val="bg1"/>
                </a:solidFill>
                <a:latin typeface="DSN Single" pitchFamily="2" charset="-34"/>
                <a:ea typeface="Tahoma" pitchFamily="34" charset="0"/>
                <a:cs typeface="DSN Single" pitchFamily="2" charset="-34"/>
              </a:rPr>
              <a:t>แพลท</a:t>
            </a:r>
            <a:r>
              <a:rPr lang="th-TH" dirty="0">
                <a:solidFill>
                  <a:schemeClr val="bg1"/>
                </a:solidFill>
                <a:latin typeface="DSN Single" pitchFamily="2" charset="-34"/>
                <a:ea typeface="Tahoma" pitchFamily="34" charset="0"/>
                <a:cs typeface="DSN Single" pitchFamily="2" charset="-34"/>
              </a:rPr>
              <a:t>ฟอร์มในการสร้าง </a:t>
            </a:r>
            <a:endParaRPr lang="th-TH" dirty="0" smtClean="0">
              <a:solidFill>
                <a:schemeClr val="bg1"/>
              </a:solidFill>
              <a:latin typeface="DSN Single" pitchFamily="2" charset="-34"/>
              <a:ea typeface="Tahoma" pitchFamily="34" charset="0"/>
              <a:cs typeface="DSN Single" pitchFamily="2" charset="-34"/>
            </a:endParaRPr>
          </a:p>
          <a:p>
            <a:pPr algn="ctr">
              <a:spcBef>
                <a:spcPts val="0"/>
              </a:spcBef>
            </a:pPr>
            <a:r>
              <a:rPr lang="th-TH" dirty="0" smtClean="0">
                <a:solidFill>
                  <a:schemeClr val="bg1"/>
                </a:solidFill>
                <a:latin typeface="DSN Single" pitchFamily="2" charset="-34"/>
                <a:ea typeface="Tahoma" pitchFamily="34" charset="0"/>
                <a:cs typeface="DSN Single" pitchFamily="2" charset="-34"/>
              </a:rPr>
              <a:t>“</a:t>
            </a:r>
            <a:r>
              <a:rPr lang="en-US" dirty="0">
                <a:solidFill>
                  <a:schemeClr val="bg1"/>
                </a:solidFill>
                <a:latin typeface="DSN Single" pitchFamily="2" charset="-34"/>
                <a:ea typeface="Tahoma" pitchFamily="34" charset="0"/>
                <a:cs typeface="DSN Single" pitchFamily="2" charset="-34"/>
              </a:rPr>
              <a:t>New Startups</a:t>
            </a:r>
            <a:r>
              <a:rPr lang="en-US" dirty="0" smtClean="0">
                <a:solidFill>
                  <a:schemeClr val="bg1"/>
                </a:solidFill>
                <a:latin typeface="DSN Single" pitchFamily="2" charset="-34"/>
                <a:ea typeface="Tahoma" pitchFamily="34" charset="0"/>
                <a:cs typeface="DSN Single" pitchFamily="2" charset="-34"/>
              </a:rPr>
              <a:t>”</a:t>
            </a:r>
            <a:r>
              <a:rPr lang="th-TH" dirty="0" smtClean="0">
                <a:solidFill>
                  <a:schemeClr val="bg1"/>
                </a:solidFill>
                <a:latin typeface="DSN Single" pitchFamily="2" charset="-34"/>
                <a:ea typeface="Tahoma" pitchFamily="34" charset="0"/>
                <a:cs typeface="DSN Single" pitchFamily="2" charset="-34"/>
              </a:rPr>
              <a:t> อีก </a:t>
            </a:r>
            <a:r>
              <a:rPr lang="en-US" dirty="0" smtClean="0">
                <a:solidFill>
                  <a:schemeClr val="bg1"/>
                </a:solidFill>
                <a:latin typeface="DSN Single" pitchFamily="2" charset="-34"/>
                <a:ea typeface="Tahoma" pitchFamily="34" charset="0"/>
                <a:cs typeface="DSN Single" pitchFamily="2" charset="-34"/>
              </a:rPr>
              <a:t>5 </a:t>
            </a:r>
            <a:r>
              <a:rPr lang="th-TH" dirty="0" smtClean="0">
                <a:solidFill>
                  <a:schemeClr val="bg1"/>
                </a:solidFill>
                <a:latin typeface="DSN Single" pitchFamily="2" charset="-34"/>
                <a:ea typeface="Tahoma" pitchFamily="34" charset="0"/>
                <a:cs typeface="DSN Single" pitchFamily="2" charset="-34"/>
              </a:rPr>
              <a:t>กลุ่ม</a:t>
            </a:r>
            <a:endParaRPr lang="th-TH" dirty="0">
              <a:solidFill>
                <a:schemeClr val="bg1"/>
              </a:solidFill>
              <a:latin typeface="DSN Single" pitchFamily="2" charset="-34"/>
              <a:ea typeface="Tahoma" pitchFamily="34" charset="0"/>
              <a:cs typeface="DSN Single" pitchFamily="2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24741539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4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/>
          <p:cNvPicPr>
            <a:picLocks noChangeAspect="1" noChangeArrowheads="1"/>
          </p:cNvPicPr>
          <p:nvPr/>
        </p:nvPicPr>
        <p:blipFill>
          <a:blip r:embed="rId2"/>
          <a:srcRect l="5859" t="20508" r="6250" b="13086"/>
          <a:stretch>
            <a:fillRect/>
          </a:stretch>
        </p:blipFill>
        <p:spPr bwMode="auto">
          <a:xfrm>
            <a:off x="154747" y="76200"/>
            <a:ext cx="9763157" cy="614366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ตัวแทนหมายเลขภาพนิ่ง 1"/>
          <p:cNvSpPr>
            <a:spLocks noGrp="1"/>
          </p:cNvSpPr>
          <p:nvPr>
            <p:ph type="sldNum" sz="quarter" idx="12"/>
          </p:nvPr>
        </p:nvSpPr>
        <p:spPr>
          <a:xfrm>
            <a:off x="9220200" y="0"/>
            <a:ext cx="685800" cy="365125"/>
          </a:xfrm>
        </p:spPr>
        <p:txBody>
          <a:bodyPr/>
          <a:lstStyle/>
          <a:p>
            <a:pPr>
              <a:defRPr/>
            </a:pPr>
            <a:fld id="{3D3E72A8-5A0F-479C-9185-C0907BF881A3}" type="slidenum">
              <a:rPr lang="en-US" smtClean="0"/>
              <a:pPr>
                <a:defRPr/>
              </a:pPr>
              <a:t>7</a:t>
            </a:fld>
            <a:endParaRPr lang="th-TH" dirty="0"/>
          </a:p>
        </p:txBody>
      </p:sp>
      <p:sp>
        <p:nvSpPr>
          <p:cNvPr id="4" name="ชื่อเรื่อง 1"/>
          <p:cNvSpPr>
            <a:spLocks noGrp="1"/>
          </p:cNvSpPr>
          <p:nvPr>
            <p:ph type="title"/>
          </p:nvPr>
        </p:nvSpPr>
        <p:spPr>
          <a:xfrm>
            <a:off x="21771" y="152400"/>
            <a:ext cx="6248400" cy="609600"/>
          </a:xfrm>
          <a:solidFill>
            <a:schemeClr val="accent5">
              <a:lumMod val="75000"/>
            </a:schemeClr>
          </a:solidFill>
        </p:spPr>
        <p:txBody>
          <a:bodyPr/>
          <a:lstStyle/>
          <a:p>
            <a:pPr algn="l"/>
            <a:r>
              <a:rPr lang="th-TH" sz="3200" spc="300" dirty="0" smtClean="0">
                <a:solidFill>
                  <a:schemeClr val="bg1"/>
                </a:solidFill>
                <a:latin typeface="DSN Single" pitchFamily="2" charset="-34"/>
                <a:cs typeface="DSN Single" pitchFamily="2" charset="-34"/>
              </a:rPr>
              <a:t>หลักการออกแบบ</a:t>
            </a:r>
            <a:r>
              <a:rPr lang="en-US" sz="3200" spc="300" dirty="0" smtClean="0">
                <a:solidFill>
                  <a:schemeClr val="bg1"/>
                </a:solidFill>
                <a:latin typeface="DSN Single" pitchFamily="2" charset="-34"/>
                <a:cs typeface="DSN Single" pitchFamily="2" charset="-34"/>
              </a:rPr>
              <a:t>:</a:t>
            </a:r>
            <a:r>
              <a:rPr lang="th-TH" sz="3200" spc="300" dirty="0" smtClean="0">
                <a:solidFill>
                  <a:schemeClr val="bg1"/>
                </a:solidFill>
                <a:latin typeface="DSN Single" pitchFamily="2" charset="-34"/>
                <a:cs typeface="DSN Single" pitchFamily="2" charset="-34"/>
              </a:rPr>
              <a:t> เพิ่มแรงส่ง และ ลดแรงต้าน</a:t>
            </a:r>
            <a:endParaRPr lang="th-TH" sz="3200" spc="300" dirty="0">
              <a:solidFill>
                <a:schemeClr val="bg1"/>
              </a:solidFill>
              <a:latin typeface="DSN Single" pitchFamily="2" charset="-34"/>
              <a:cs typeface="DSN Single" pitchFamily="2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38316069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รูปภาพ 2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2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12923" y="1781084"/>
            <a:ext cx="4692677" cy="4551897"/>
          </a:xfrm>
          <a:prstGeom prst="rect">
            <a:avLst/>
          </a:prstGeom>
        </p:spPr>
      </p:pic>
      <p:grpSp>
        <p:nvGrpSpPr>
          <p:cNvPr id="10" name="Group 9"/>
          <p:cNvGrpSpPr/>
          <p:nvPr/>
        </p:nvGrpSpPr>
        <p:grpSpPr>
          <a:xfrm>
            <a:off x="7012459" y="4628695"/>
            <a:ext cx="2451100" cy="808602"/>
            <a:chOff x="7012459" y="4628695"/>
            <a:chExt cx="2451100" cy="808602"/>
          </a:xfrm>
        </p:grpSpPr>
        <p:pic>
          <p:nvPicPr>
            <p:cNvPr id="4" name="Picture 3"/>
            <p:cNvPicPr>
              <a:picLocks noChangeAspect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7062594" y="4676467"/>
              <a:ext cx="748024" cy="550665"/>
            </a:xfrm>
            <a:prstGeom prst="rect">
              <a:avLst/>
            </a:prstGeom>
          </p:spPr>
        </p:pic>
        <p:sp>
          <p:nvSpPr>
            <p:cNvPr id="33" name="Line Callout 2 (No Border) 32"/>
            <p:cNvSpPr/>
            <p:nvPr/>
          </p:nvSpPr>
          <p:spPr>
            <a:xfrm>
              <a:off x="7067550" y="4676467"/>
              <a:ext cx="1771650" cy="685800"/>
            </a:xfrm>
            <a:prstGeom prst="callout2">
              <a:avLst>
                <a:gd name="adj1" fmla="val 47745"/>
                <a:gd name="adj2" fmla="val -4945"/>
                <a:gd name="adj3" fmla="val 50232"/>
                <a:gd name="adj4" fmla="val -28854"/>
                <a:gd name="adj5" fmla="val -34538"/>
                <a:gd name="adj6" fmla="val -53061"/>
              </a:avLst>
            </a:prstGeom>
            <a:noFill/>
            <a:ln>
              <a:solidFill>
                <a:schemeClr val="accent6">
                  <a:lumMod val="50000"/>
                </a:schemeClr>
              </a:solidFill>
              <a:prstDash val="sysDot"/>
              <a:headEnd type="oval" w="med" len="med"/>
              <a:tailEnd type="oval" w="med" len="me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t"/>
            <a:lstStyle/>
            <a:p>
              <a:pPr algn="r">
                <a:spcBef>
                  <a:spcPts val="0"/>
                </a:spcBef>
                <a:tabLst>
                  <a:tab pos="174625" algn="l"/>
                </a:tabLst>
              </a:pPr>
              <a:endParaRPr lang="th-TH" sz="1800" dirty="0">
                <a:solidFill>
                  <a:schemeClr val="accent6">
                    <a:lumMod val="75000"/>
                  </a:schemeClr>
                </a:solidFill>
                <a:latin typeface="DSN Single" pitchFamily="2" charset="-34"/>
                <a:ea typeface="Tahoma" pitchFamily="34" charset="0"/>
                <a:cs typeface="DSN Single" pitchFamily="2" charset="-34"/>
              </a:endParaRPr>
            </a:p>
          </p:txBody>
        </p:sp>
        <p:sp>
          <p:nvSpPr>
            <p:cNvPr id="14" name="Rounded Rectangle 13"/>
            <p:cNvSpPr/>
            <p:nvPr/>
          </p:nvSpPr>
          <p:spPr>
            <a:xfrm>
              <a:off x="7012459" y="4628695"/>
              <a:ext cx="2451100" cy="808602"/>
            </a:xfrm>
            <a:prstGeom prst="roundRect">
              <a:avLst/>
            </a:prstGeom>
            <a:noFill/>
            <a:ln>
              <a:solidFill>
                <a:schemeClr val="accent6">
                  <a:lumMod val="50000"/>
                </a:schemeClr>
              </a:solidFill>
              <a:prstDash val="sysDot"/>
              <a:headEnd type="oval" w="med" len="med"/>
              <a:tailEnd type="oval" w="med" len="me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indent="622300">
                <a:spcBef>
                  <a:spcPts val="0"/>
                </a:spcBef>
                <a:tabLst>
                  <a:tab pos="174625" algn="l"/>
                </a:tabLst>
              </a:pPr>
              <a:r>
                <a:rPr lang="th-TH" sz="2000" b="1" dirty="0">
                  <a:solidFill>
                    <a:schemeClr val="accent5">
                      <a:lumMod val="75000"/>
                    </a:schemeClr>
                  </a:solidFill>
                  <a:latin typeface="DSN Single" pitchFamily="2" charset="-34"/>
                  <a:ea typeface="Tahoma" pitchFamily="34" charset="0"/>
                  <a:cs typeface="DSN Single" pitchFamily="2" charset="-34"/>
                </a:rPr>
                <a:t>เครื่องยนต์ขับเคลื่อนใหม่</a:t>
              </a:r>
            </a:p>
            <a:p>
              <a:pPr marL="622300" lvl="2" indent="101600">
                <a:spcBef>
                  <a:spcPts val="0"/>
                </a:spcBef>
                <a:buFont typeface="Arial" pitchFamily="34" charset="0"/>
                <a:buChar char="•"/>
                <a:tabLst>
                  <a:tab pos="174625" algn="l"/>
                  <a:tab pos="723900" algn="l"/>
                </a:tabLst>
              </a:pPr>
              <a:r>
                <a:rPr lang="th-TH" sz="2000" dirty="0" smtClean="0">
                  <a:solidFill>
                    <a:schemeClr val="accent6">
                      <a:lumMod val="75000"/>
                    </a:schemeClr>
                  </a:solidFill>
                  <a:latin typeface="DSN Single" pitchFamily="2" charset="-34"/>
                  <a:ea typeface="Tahoma" pitchFamily="34" charset="0"/>
                  <a:cs typeface="DSN Single" pitchFamily="2" charset="-34"/>
                </a:rPr>
                <a:t>เศรษฐกิจ</a:t>
              </a:r>
              <a:endParaRPr lang="th-TH" sz="2000" dirty="0">
                <a:solidFill>
                  <a:schemeClr val="accent6">
                    <a:lumMod val="75000"/>
                  </a:schemeClr>
                </a:solidFill>
                <a:latin typeface="DSN Single" pitchFamily="2" charset="-34"/>
                <a:ea typeface="Tahoma" pitchFamily="34" charset="0"/>
                <a:cs typeface="DSN Single" pitchFamily="2" charset="-34"/>
              </a:endParaRPr>
            </a:p>
          </p:txBody>
        </p:sp>
      </p:grpSp>
      <p:grpSp>
        <p:nvGrpSpPr>
          <p:cNvPr id="11" name="Group 10"/>
          <p:cNvGrpSpPr/>
          <p:nvPr/>
        </p:nvGrpSpPr>
        <p:grpSpPr>
          <a:xfrm>
            <a:off x="3810000" y="4676467"/>
            <a:ext cx="3971194" cy="2029133"/>
            <a:chOff x="3810000" y="4676467"/>
            <a:chExt cx="3971194" cy="2029133"/>
          </a:xfrm>
        </p:grpSpPr>
        <p:sp>
          <p:nvSpPr>
            <p:cNvPr id="67" name="Rectangle 431"/>
            <p:cNvSpPr/>
            <p:nvPr/>
          </p:nvSpPr>
          <p:spPr>
            <a:xfrm>
              <a:off x="3810000" y="5715000"/>
              <a:ext cx="3085369" cy="990600"/>
            </a:xfrm>
            <a:prstGeom prst="roundRect">
              <a:avLst/>
            </a:prstGeom>
            <a:noFill/>
            <a:ln>
              <a:solidFill>
                <a:schemeClr val="accent6">
                  <a:lumMod val="50000"/>
                </a:schemeClr>
              </a:solidFill>
              <a:prstDash val="sysDot"/>
              <a:headEnd type="oval" w="med" len="med"/>
              <a:tailEnd type="oval" w="med" len="me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indent="622300">
                <a:spcBef>
                  <a:spcPts val="0"/>
                </a:spcBef>
                <a:tabLst>
                  <a:tab pos="174625" algn="l"/>
                </a:tabLst>
              </a:pPr>
              <a:r>
                <a:rPr lang="th-TH" sz="2000" b="1" dirty="0">
                  <a:solidFill>
                    <a:schemeClr val="accent5">
                      <a:lumMod val="75000"/>
                    </a:schemeClr>
                  </a:solidFill>
                  <a:latin typeface="DSN Single" pitchFamily="2" charset="-34"/>
                  <a:ea typeface="Tahoma" pitchFamily="34" charset="0"/>
                  <a:cs typeface="DSN Single" pitchFamily="2" charset="-34"/>
                </a:rPr>
                <a:t>	</a:t>
              </a:r>
              <a:r>
                <a:rPr lang="th-TH" sz="2000" b="1" dirty="0" smtClean="0">
                  <a:solidFill>
                    <a:schemeClr val="accent5">
                      <a:lumMod val="75000"/>
                    </a:schemeClr>
                  </a:solidFill>
                  <a:latin typeface="DSN Single" pitchFamily="2" charset="-34"/>
                  <a:ea typeface="Tahoma" pitchFamily="34" charset="0"/>
                  <a:cs typeface="DSN Single" pitchFamily="2" charset="-34"/>
                </a:rPr>
                <a:t>เชื้อเพลิง</a:t>
              </a:r>
              <a:endParaRPr lang="th-TH" sz="2000" b="1" dirty="0">
                <a:solidFill>
                  <a:schemeClr val="accent5">
                    <a:lumMod val="75000"/>
                  </a:schemeClr>
                </a:solidFill>
                <a:latin typeface="DSN Single" pitchFamily="2" charset="-34"/>
                <a:ea typeface="Tahoma" pitchFamily="34" charset="0"/>
                <a:cs typeface="DSN Single" pitchFamily="2" charset="-34"/>
              </a:endParaRPr>
            </a:p>
            <a:p>
              <a:pPr marL="901700" lvl="2" indent="177800">
                <a:spcBef>
                  <a:spcPts val="0"/>
                </a:spcBef>
                <a:buFont typeface="Arial" pitchFamily="34" charset="0"/>
                <a:buChar char="•"/>
                <a:tabLst>
                  <a:tab pos="174625" algn="l"/>
                </a:tabLst>
              </a:pPr>
              <a:r>
                <a:rPr lang="th-TH" sz="2000" dirty="0">
                  <a:solidFill>
                    <a:schemeClr val="accent6">
                      <a:lumMod val="75000"/>
                    </a:schemeClr>
                  </a:solidFill>
                  <a:latin typeface="DSN Single" pitchFamily="2" charset="-34"/>
                  <a:ea typeface="Tahoma" pitchFamily="34" charset="0"/>
                  <a:cs typeface="DSN Single" pitchFamily="2" charset="-34"/>
                </a:rPr>
                <a:t>พลังงานแรงงาน ทรัพยากร </a:t>
              </a:r>
              <a:endParaRPr lang="th-TH" sz="2000" dirty="0" smtClean="0">
                <a:solidFill>
                  <a:schemeClr val="accent6">
                    <a:lumMod val="75000"/>
                  </a:schemeClr>
                </a:solidFill>
                <a:latin typeface="DSN Single" pitchFamily="2" charset="-34"/>
                <a:ea typeface="Tahoma" pitchFamily="34" charset="0"/>
                <a:cs typeface="DSN Single" pitchFamily="2" charset="-34"/>
              </a:endParaRPr>
            </a:p>
            <a:p>
              <a:pPr marL="901700" lvl="2">
                <a:spcBef>
                  <a:spcPts val="0"/>
                </a:spcBef>
                <a:tabLst>
                  <a:tab pos="174625" algn="l"/>
                </a:tabLst>
              </a:pPr>
              <a:r>
                <a:rPr lang="th-TH" sz="2000" dirty="0">
                  <a:solidFill>
                    <a:schemeClr val="accent6">
                      <a:lumMod val="75000"/>
                    </a:schemeClr>
                  </a:solidFill>
                  <a:latin typeface="DSN Single" pitchFamily="2" charset="-34"/>
                  <a:ea typeface="Tahoma" pitchFamily="34" charset="0"/>
                  <a:cs typeface="DSN Single" pitchFamily="2" charset="-34"/>
                </a:rPr>
                <a:t> </a:t>
              </a:r>
              <a:r>
                <a:rPr lang="th-TH" sz="2000" dirty="0" smtClean="0">
                  <a:solidFill>
                    <a:schemeClr val="accent6">
                      <a:lumMod val="75000"/>
                    </a:schemeClr>
                  </a:solidFill>
                  <a:latin typeface="DSN Single" pitchFamily="2" charset="-34"/>
                  <a:ea typeface="Tahoma" pitchFamily="34" charset="0"/>
                  <a:cs typeface="DSN Single" pitchFamily="2" charset="-34"/>
                </a:rPr>
                <a:t>  งบประมาณ </a:t>
              </a:r>
              <a:r>
                <a:rPr lang="th-TH" sz="2000" dirty="0">
                  <a:solidFill>
                    <a:schemeClr val="accent6">
                      <a:lumMod val="75000"/>
                    </a:schemeClr>
                  </a:solidFill>
                  <a:latin typeface="DSN Single" pitchFamily="2" charset="-34"/>
                  <a:ea typeface="Tahoma" pitchFamily="34" charset="0"/>
                  <a:cs typeface="DSN Single" pitchFamily="2" charset="-34"/>
                </a:rPr>
                <a:t>ภาษี</a:t>
              </a:r>
            </a:p>
          </p:txBody>
        </p:sp>
        <p:pic>
          <p:nvPicPr>
            <p:cNvPr id="73" name="รูปภาพ 72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895133" y="5929571"/>
              <a:ext cx="868935" cy="547429"/>
            </a:xfrm>
            <a:prstGeom prst="rect">
              <a:avLst/>
            </a:prstGeom>
          </p:spPr>
        </p:pic>
        <p:sp>
          <p:nvSpPr>
            <p:cNvPr id="39" name="Line Callout 2 (No Border) 38"/>
            <p:cNvSpPr/>
            <p:nvPr/>
          </p:nvSpPr>
          <p:spPr>
            <a:xfrm>
              <a:off x="6009544" y="4676467"/>
              <a:ext cx="1771650" cy="685800"/>
            </a:xfrm>
            <a:prstGeom prst="callout2">
              <a:avLst>
                <a:gd name="adj1" fmla="val 147481"/>
                <a:gd name="adj2" fmla="val -72123"/>
                <a:gd name="adj3" fmla="val 18751"/>
                <a:gd name="adj4" fmla="val -71864"/>
                <a:gd name="adj5" fmla="val -60464"/>
                <a:gd name="adj6" fmla="val -43025"/>
              </a:avLst>
            </a:prstGeom>
            <a:noFill/>
            <a:ln>
              <a:solidFill>
                <a:schemeClr val="accent6">
                  <a:lumMod val="50000"/>
                </a:schemeClr>
              </a:solidFill>
              <a:prstDash val="sysDot"/>
              <a:headEnd type="oval" w="med" len="med"/>
              <a:tailEnd type="oval" w="med" len="me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t"/>
            <a:lstStyle/>
            <a:p>
              <a:pPr algn="r">
                <a:spcBef>
                  <a:spcPts val="0"/>
                </a:spcBef>
                <a:tabLst>
                  <a:tab pos="174625" algn="l"/>
                </a:tabLst>
              </a:pPr>
              <a:endParaRPr lang="th-TH" sz="1800" dirty="0">
                <a:solidFill>
                  <a:schemeClr val="accent6">
                    <a:lumMod val="75000"/>
                  </a:schemeClr>
                </a:solidFill>
                <a:latin typeface="DSN Single" pitchFamily="2" charset="-34"/>
                <a:ea typeface="Tahoma" pitchFamily="34" charset="0"/>
                <a:cs typeface="DSN Single" pitchFamily="2" charset="-34"/>
              </a:endParaRPr>
            </a:p>
          </p:txBody>
        </p:sp>
      </p:grpSp>
      <p:grpSp>
        <p:nvGrpSpPr>
          <p:cNvPr id="2" name="Group 1"/>
          <p:cNvGrpSpPr/>
          <p:nvPr/>
        </p:nvGrpSpPr>
        <p:grpSpPr>
          <a:xfrm>
            <a:off x="7027219" y="1275685"/>
            <a:ext cx="2774006" cy="1171826"/>
            <a:chOff x="7027219" y="1275685"/>
            <a:chExt cx="2774006" cy="1171826"/>
          </a:xfrm>
        </p:grpSpPr>
        <p:pic>
          <p:nvPicPr>
            <p:cNvPr id="41" name="รูปภาพ 40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044594" y="1652299"/>
              <a:ext cx="795212" cy="795212"/>
            </a:xfrm>
            <a:prstGeom prst="rect">
              <a:avLst/>
            </a:prstGeom>
          </p:spPr>
        </p:pic>
        <p:sp>
          <p:nvSpPr>
            <p:cNvPr id="13" name="Line Callout 2 (No Border) 12"/>
            <p:cNvSpPr/>
            <p:nvPr/>
          </p:nvSpPr>
          <p:spPr>
            <a:xfrm>
              <a:off x="7877175" y="1275685"/>
              <a:ext cx="1924050" cy="685800"/>
            </a:xfrm>
            <a:prstGeom prst="callout2">
              <a:avLst>
                <a:gd name="adj1" fmla="val 99861"/>
                <a:gd name="adj2" fmla="val -45493"/>
                <a:gd name="adj3" fmla="val 100232"/>
                <a:gd name="adj4" fmla="val -59217"/>
                <a:gd name="adj5" fmla="val 174722"/>
                <a:gd name="adj6" fmla="val -77434"/>
              </a:avLst>
            </a:prstGeom>
            <a:noFill/>
            <a:ln>
              <a:solidFill>
                <a:schemeClr val="accent6">
                  <a:lumMod val="50000"/>
                </a:schemeClr>
              </a:solidFill>
              <a:prstDash val="sysDot"/>
              <a:headEnd type="oval" w="med" len="med"/>
              <a:tailEnd type="oval" w="med" len="med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t"/>
            <a:lstStyle/>
            <a:p>
              <a:pPr indent="723900">
                <a:spcBef>
                  <a:spcPts val="0"/>
                </a:spcBef>
                <a:tabLst>
                  <a:tab pos="174625" algn="l"/>
                </a:tabLst>
              </a:pPr>
              <a:endParaRPr lang="th-TH" sz="1800" dirty="0">
                <a:solidFill>
                  <a:schemeClr val="accent6">
                    <a:lumMod val="75000"/>
                  </a:schemeClr>
                </a:solidFill>
                <a:latin typeface="DSN Single" pitchFamily="2" charset="-34"/>
                <a:ea typeface="Tahoma" pitchFamily="34" charset="0"/>
                <a:cs typeface="DSN Single" pitchFamily="2" charset="-34"/>
              </a:endParaRPr>
            </a:p>
          </p:txBody>
        </p:sp>
        <p:sp>
          <p:nvSpPr>
            <p:cNvPr id="16" name="Rounded Rectangle 15"/>
            <p:cNvSpPr/>
            <p:nvPr/>
          </p:nvSpPr>
          <p:spPr>
            <a:xfrm>
              <a:off x="7027219" y="1621669"/>
              <a:ext cx="2421581" cy="816731"/>
            </a:xfrm>
            <a:prstGeom prst="roundRect">
              <a:avLst/>
            </a:prstGeom>
            <a:noFill/>
            <a:ln>
              <a:solidFill>
                <a:schemeClr val="accent6">
                  <a:lumMod val="50000"/>
                </a:schemeClr>
              </a:solidFill>
              <a:prstDash val="sysDot"/>
              <a:headEnd type="oval" w="med" len="med"/>
              <a:tailEnd type="oval" w="med" len="me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indent="622300">
                <a:spcBef>
                  <a:spcPts val="0"/>
                </a:spcBef>
                <a:tabLst>
                  <a:tab pos="174625" algn="l"/>
                </a:tabLst>
              </a:pPr>
              <a:r>
                <a:rPr lang="th-TH" sz="2000" b="1" dirty="0">
                  <a:solidFill>
                    <a:schemeClr val="accent5">
                      <a:lumMod val="75000"/>
                    </a:schemeClr>
                  </a:solidFill>
                  <a:latin typeface="DSN Single" pitchFamily="2" charset="-34"/>
                  <a:ea typeface="Tahoma" pitchFamily="34" charset="0"/>
                  <a:cs typeface="DSN Single" pitchFamily="2" charset="-34"/>
                </a:rPr>
                <a:t>แผนที่การบิน</a:t>
              </a:r>
            </a:p>
            <a:p>
              <a:pPr marL="622300" lvl="2">
                <a:spcBef>
                  <a:spcPts val="0"/>
                </a:spcBef>
                <a:buFont typeface="Arial" pitchFamily="34" charset="0"/>
                <a:buChar char="•"/>
                <a:tabLst>
                  <a:tab pos="174625" algn="l"/>
                </a:tabLst>
              </a:pPr>
              <a:r>
                <a:rPr lang="th-TH" sz="1800" dirty="0" smtClean="0">
                  <a:solidFill>
                    <a:schemeClr val="accent6">
                      <a:lumMod val="75000"/>
                    </a:schemeClr>
                  </a:solidFill>
                  <a:latin typeface="DSN Single" pitchFamily="2" charset="-34"/>
                  <a:ea typeface="Tahoma" pitchFamily="34" charset="0"/>
                  <a:cs typeface="DSN Single" pitchFamily="2" charset="-34"/>
                </a:rPr>
                <a:t> </a:t>
              </a:r>
              <a:r>
                <a:rPr lang="th-TH" sz="2000" dirty="0" smtClean="0">
                  <a:solidFill>
                    <a:schemeClr val="accent6">
                      <a:lumMod val="75000"/>
                    </a:schemeClr>
                  </a:solidFill>
                  <a:latin typeface="DSN Single" pitchFamily="2" charset="-34"/>
                  <a:ea typeface="Tahoma" pitchFamily="34" charset="0"/>
                  <a:cs typeface="DSN Single" pitchFamily="2" charset="-34"/>
                </a:rPr>
                <a:t>ยุทธศาสตร์</a:t>
              </a:r>
              <a:r>
                <a:rPr lang="th-TH" sz="2000" dirty="0">
                  <a:solidFill>
                    <a:schemeClr val="accent6">
                      <a:lumMod val="75000"/>
                    </a:schemeClr>
                  </a:solidFill>
                  <a:latin typeface="DSN Single" pitchFamily="2" charset="-34"/>
                  <a:ea typeface="Tahoma" pitchFamily="34" charset="0"/>
                  <a:cs typeface="DSN Single" pitchFamily="2" charset="-34"/>
                </a:rPr>
                <a:t>ชาติ</a:t>
              </a:r>
            </a:p>
          </p:txBody>
        </p:sp>
      </p:grpSp>
      <p:grpSp>
        <p:nvGrpSpPr>
          <p:cNvPr id="17" name="Group 16"/>
          <p:cNvGrpSpPr/>
          <p:nvPr/>
        </p:nvGrpSpPr>
        <p:grpSpPr>
          <a:xfrm>
            <a:off x="457200" y="1254005"/>
            <a:ext cx="2462741" cy="1191409"/>
            <a:chOff x="457200" y="1254005"/>
            <a:chExt cx="2462741" cy="1191409"/>
          </a:xfrm>
        </p:grpSpPr>
        <p:pic>
          <p:nvPicPr>
            <p:cNvPr id="57" name="รูปภาพ 56"/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33400" y="1371600"/>
              <a:ext cx="521060" cy="467610"/>
            </a:xfrm>
            <a:prstGeom prst="rect">
              <a:avLst/>
            </a:prstGeom>
          </p:spPr>
        </p:pic>
        <p:sp>
          <p:nvSpPr>
            <p:cNvPr id="53" name="Rectangle 431"/>
            <p:cNvSpPr/>
            <p:nvPr/>
          </p:nvSpPr>
          <p:spPr>
            <a:xfrm>
              <a:off x="457200" y="1254005"/>
              <a:ext cx="2462741" cy="776029"/>
            </a:xfrm>
            <a:prstGeom prst="roundRect">
              <a:avLst/>
            </a:prstGeom>
            <a:noFill/>
            <a:ln>
              <a:solidFill>
                <a:schemeClr val="accent6">
                  <a:lumMod val="50000"/>
                </a:schemeClr>
              </a:solidFill>
              <a:prstDash val="sysDot"/>
              <a:headEnd type="oval" w="med" len="med"/>
              <a:tailEnd type="oval" w="med" len="me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indent="533400">
                <a:spcBef>
                  <a:spcPts val="0"/>
                </a:spcBef>
                <a:tabLst>
                  <a:tab pos="174625" algn="l"/>
                </a:tabLst>
              </a:pPr>
              <a:r>
                <a:rPr lang="th-TH" sz="2000" b="1" dirty="0" smtClean="0">
                  <a:solidFill>
                    <a:schemeClr val="accent5">
                      <a:lumMod val="75000"/>
                    </a:schemeClr>
                  </a:solidFill>
                  <a:latin typeface="DSN Single" pitchFamily="2" charset="-34"/>
                  <a:ea typeface="Tahoma" pitchFamily="34" charset="0"/>
                  <a:cs typeface="DSN Single" pitchFamily="2" charset="-34"/>
                </a:rPr>
                <a:t>  ปีก</a:t>
              </a:r>
              <a:r>
                <a:rPr lang="th-TH" sz="2000" b="1" dirty="0">
                  <a:solidFill>
                    <a:schemeClr val="accent5">
                      <a:lumMod val="75000"/>
                    </a:schemeClr>
                  </a:solidFill>
                  <a:latin typeface="DSN Single" pitchFamily="2" charset="-34"/>
                  <a:ea typeface="Tahoma" pitchFamily="34" charset="0"/>
                  <a:cs typeface="DSN Single" pitchFamily="2" charset="-34"/>
                </a:rPr>
                <a:t>ที่สมดุล</a:t>
              </a:r>
            </a:p>
            <a:p>
              <a:pPr marL="622300" lvl="2" indent="101600" defTabSz="1079500">
                <a:spcBef>
                  <a:spcPts val="0"/>
                </a:spcBef>
                <a:buFont typeface="Arial" pitchFamily="34" charset="0"/>
                <a:buChar char="•"/>
                <a:tabLst>
                  <a:tab pos="174625" algn="l"/>
                </a:tabLst>
              </a:pPr>
              <a:r>
                <a:rPr lang="th-TH" sz="2000" dirty="0">
                  <a:solidFill>
                    <a:schemeClr val="accent6">
                      <a:lumMod val="75000"/>
                    </a:schemeClr>
                  </a:solidFill>
                  <a:latin typeface="DSN Single" pitchFamily="2" charset="-34"/>
                  <a:ea typeface="Tahoma" pitchFamily="34" charset="0"/>
                  <a:cs typeface="DSN Single" pitchFamily="2" charset="-34"/>
                </a:rPr>
                <a:t>การลดความเหลื่อมล้ำ</a:t>
              </a:r>
            </a:p>
          </p:txBody>
        </p:sp>
        <p:sp>
          <p:nvSpPr>
            <p:cNvPr id="40" name="Line Callout 2 (No Border) 39"/>
            <p:cNvSpPr/>
            <p:nvPr/>
          </p:nvSpPr>
          <p:spPr>
            <a:xfrm>
              <a:off x="995890" y="1759614"/>
              <a:ext cx="1924050" cy="685800"/>
            </a:xfrm>
            <a:prstGeom prst="callout2">
              <a:avLst>
                <a:gd name="adj1" fmla="val -16806"/>
                <a:gd name="adj2" fmla="val 101042"/>
                <a:gd name="adj3" fmla="val -14583"/>
                <a:gd name="adj4" fmla="val 111741"/>
                <a:gd name="adj5" fmla="val 100648"/>
                <a:gd name="adj6" fmla="val 135107"/>
              </a:avLst>
            </a:prstGeom>
            <a:noFill/>
            <a:ln>
              <a:solidFill>
                <a:schemeClr val="accent6">
                  <a:lumMod val="50000"/>
                </a:schemeClr>
              </a:solidFill>
              <a:prstDash val="sysDot"/>
              <a:headEnd type="oval" w="med" len="med"/>
              <a:tailEnd type="oval" w="med" len="med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t"/>
            <a:lstStyle/>
            <a:p>
              <a:pPr indent="723900">
                <a:spcBef>
                  <a:spcPts val="0"/>
                </a:spcBef>
                <a:tabLst>
                  <a:tab pos="174625" algn="l"/>
                </a:tabLst>
              </a:pPr>
              <a:endParaRPr lang="th-TH" sz="1800" dirty="0">
                <a:solidFill>
                  <a:schemeClr val="accent6">
                    <a:lumMod val="75000"/>
                  </a:schemeClr>
                </a:solidFill>
                <a:latin typeface="DSN Single" pitchFamily="2" charset="-34"/>
                <a:ea typeface="Tahoma" pitchFamily="34" charset="0"/>
                <a:cs typeface="DSN Single" pitchFamily="2" charset="-34"/>
              </a:endParaRPr>
            </a:p>
          </p:txBody>
        </p:sp>
      </p:grpSp>
      <p:grpSp>
        <p:nvGrpSpPr>
          <p:cNvPr id="15" name="Group 14"/>
          <p:cNvGrpSpPr/>
          <p:nvPr/>
        </p:nvGrpSpPr>
        <p:grpSpPr>
          <a:xfrm>
            <a:off x="583848" y="2984288"/>
            <a:ext cx="2633156" cy="1206606"/>
            <a:chOff x="583848" y="2984288"/>
            <a:chExt cx="2633156" cy="1206606"/>
          </a:xfrm>
        </p:grpSpPr>
        <p:pic>
          <p:nvPicPr>
            <p:cNvPr id="5" name="Picture 4"/>
            <p:cNvPicPr>
              <a:picLocks noChangeAspect="1"/>
            </p:cNvPicPr>
            <p:nvPr/>
          </p:nvPicPr>
          <p:blipFill rotWithShape="1"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685800" y="2984288"/>
              <a:ext cx="641670" cy="750538"/>
            </a:xfrm>
            <a:prstGeom prst="rect">
              <a:avLst/>
            </a:prstGeom>
          </p:spPr>
        </p:pic>
        <p:sp>
          <p:nvSpPr>
            <p:cNvPr id="63" name="Rectangle 431"/>
            <p:cNvSpPr/>
            <p:nvPr/>
          </p:nvSpPr>
          <p:spPr>
            <a:xfrm>
              <a:off x="583848" y="3103050"/>
              <a:ext cx="2629491" cy="776029"/>
            </a:xfrm>
            <a:prstGeom prst="roundRect">
              <a:avLst/>
            </a:prstGeom>
            <a:noFill/>
            <a:ln>
              <a:solidFill>
                <a:schemeClr val="accent6">
                  <a:lumMod val="50000"/>
                </a:schemeClr>
              </a:solidFill>
              <a:prstDash val="sysDot"/>
              <a:headEnd type="oval" w="med" len="med"/>
              <a:tailEnd type="oval" w="med" len="me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indent="622300">
                <a:spcBef>
                  <a:spcPts val="0"/>
                </a:spcBef>
                <a:tabLst>
                  <a:tab pos="174625" algn="l"/>
                </a:tabLst>
              </a:pPr>
              <a:r>
                <a:rPr lang="th-TH" sz="2000" b="1" dirty="0" smtClean="0">
                  <a:solidFill>
                    <a:schemeClr val="accent5">
                      <a:lumMod val="75000"/>
                    </a:schemeClr>
                  </a:solidFill>
                  <a:latin typeface="DSN Single" pitchFamily="2" charset="-34"/>
                  <a:ea typeface="Tahoma" pitchFamily="34" charset="0"/>
                  <a:cs typeface="DSN Single" pitchFamily="2" charset="-34"/>
                </a:rPr>
                <a:t>ระบบ</a:t>
              </a:r>
              <a:r>
                <a:rPr lang="th-TH" sz="2000" b="1" dirty="0">
                  <a:solidFill>
                    <a:schemeClr val="accent5">
                      <a:lumMod val="75000"/>
                    </a:schemeClr>
                  </a:solidFill>
                  <a:latin typeface="DSN Single" pitchFamily="2" charset="-34"/>
                  <a:ea typeface="Tahoma" pitchFamily="34" charset="0"/>
                  <a:cs typeface="DSN Single" pitchFamily="2" charset="-34"/>
                </a:rPr>
                <a:t>การให้บริการในเครื่อง</a:t>
              </a:r>
            </a:p>
            <a:p>
              <a:pPr marL="622300" lvl="2" indent="101600" defTabSz="1079500">
                <a:spcBef>
                  <a:spcPts val="0"/>
                </a:spcBef>
                <a:buFont typeface="Arial" pitchFamily="34" charset="0"/>
                <a:buChar char="•"/>
                <a:tabLst>
                  <a:tab pos="174625" algn="l"/>
                </a:tabLst>
              </a:pPr>
              <a:r>
                <a:rPr lang="th-TH" sz="2000" dirty="0">
                  <a:solidFill>
                    <a:schemeClr val="accent6">
                      <a:lumMod val="75000"/>
                    </a:schemeClr>
                  </a:solidFill>
                  <a:latin typeface="DSN Single" pitchFamily="2" charset="-34"/>
                  <a:ea typeface="Tahoma" pitchFamily="34" charset="0"/>
                  <a:cs typeface="DSN Single" pitchFamily="2" charset="-34"/>
                </a:rPr>
                <a:t>การบริหารงานภาครัฐ</a:t>
              </a:r>
            </a:p>
          </p:txBody>
        </p:sp>
        <p:sp>
          <p:nvSpPr>
            <p:cNvPr id="43" name="Line Callout 2 (No Border) 42"/>
            <p:cNvSpPr/>
            <p:nvPr/>
          </p:nvSpPr>
          <p:spPr>
            <a:xfrm>
              <a:off x="1292954" y="3505094"/>
              <a:ext cx="1924050" cy="685800"/>
            </a:xfrm>
            <a:prstGeom prst="callout2">
              <a:avLst>
                <a:gd name="adj1" fmla="val -16806"/>
                <a:gd name="adj2" fmla="val 101042"/>
                <a:gd name="adj3" fmla="val -10879"/>
                <a:gd name="adj4" fmla="val 151345"/>
                <a:gd name="adj5" fmla="val 45093"/>
                <a:gd name="adj6" fmla="val 167450"/>
              </a:avLst>
            </a:prstGeom>
            <a:noFill/>
            <a:ln>
              <a:solidFill>
                <a:schemeClr val="accent6">
                  <a:lumMod val="50000"/>
                </a:schemeClr>
              </a:solidFill>
              <a:prstDash val="sysDot"/>
              <a:headEnd type="oval" w="med" len="med"/>
              <a:tailEnd type="oval" w="med" len="med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t"/>
            <a:lstStyle/>
            <a:p>
              <a:pPr indent="723900">
                <a:spcBef>
                  <a:spcPts val="0"/>
                </a:spcBef>
                <a:tabLst>
                  <a:tab pos="174625" algn="l"/>
                </a:tabLst>
              </a:pPr>
              <a:endParaRPr lang="th-TH" sz="1800" dirty="0">
                <a:solidFill>
                  <a:schemeClr val="accent6">
                    <a:lumMod val="75000"/>
                  </a:schemeClr>
                </a:solidFill>
                <a:latin typeface="DSN Single" pitchFamily="2" charset="-34"/>
                <a:ea typeface="Tahoma" pitchFamily="34" charset="0"/>
                <a:cs typeface="DSN Single" pitchFamily="2" charset="-34"/>
              </a:endParaRPr>
            </a:p>
          </p:txBody>
        </p:sp>
      </p:grpSp>
      <p:grpSp>
        <p:nvGrpSpPr>
          <p:cNvPr id="12" name="Group 11"/>
          <p:cNvGrpSpPr/>
          <p:nvPr/>
        </p:nvGrpSpPr>
        <p:grpSpPr>
          <a:xfrm>
            <a:off x="553869" y="5257800"/>
            <a:ext cx="2689452" cy="1309428"/>
            <a:chOff x="553869" y="5257800"/>
            <a:chExt cx="2689452" cy="1309428"/>
          </a:xfrm>
        </p:grpSpPr>
        <p:sp>
          <p:nvSpPr>
            <p:cNvPr id="59" name="Rectangle 431"/>
            <p:cNvSpPr/>
            <p:nvPr/>
          </p:nvSpPr>
          <p:spPr>
            <a:xfrm>
              <a:off x="553869" y="5600699"/>
              <a:ext cx="2570331" cy="966529"/>
            </a:xfrm>
            <a:prstGeom prst="roundRect">
              <a:avLst/>
            </a:prstGeom>
            <a:noFill/>
            <a:ln>
              <a:solidFill>
                <a:schemeClr val="accent6">
                  <a:lumMod val="50000"/>
                </a:schemeClr>
              </a:solidFill>
              <a:prstDash val="sysDot"/>
              <a:headEnd type="oval" w="med" len="med"/>
              <a:tailEnd type="oval" w="med" len="me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indent="622300">
                <a:spcBef>
                  <a:spcPts val="0"/>
                </a:spcBef>
                <a:tabLst>
                  <a:tab pos="174625" algn="l"/>
                </a:tabLst>
              </a:pPr>
              <a:r>
                <a:rPr lang="th-TH" sz="2000" b="1" dirty="0" smtClean="0">
                  <a:solidFill>
                    <a:schemeClr val="accent5">
                      <a:lumMod val="75000"/>
                    </a:schemeClr>
                  </a:solidFill>
                  <a:latin typeface="DSN Single" pitchFamily="2" charset="-34"/>
                  <a:ea typeface="Tahoma" pitchFamily="34" charset="0"/>
                  <a:cs typeface="DSN Single" pitchFamily="2" charset="-34"/>
                </a:rPr>
                <a:t>หาง</a:t>
              </a:r>
              <a:r>
                <a:rPr lang="th-TH" sz="2000" b="1" dirty="0">
                  <a:solidFill>
                    <a:schemeClr val="accent5">
                      <a:lumMod val="75000"/>
                    </a:schemeClr>
                  </a:solidFill>
                  <a:latin typeface="DSN Single" pitchFamily="2" charset="-34"/>
                  <a:ea typeface="Tahoma" pitchFamily="34" charset="0"/>
                  <a:cs typeface="DSN Single" pitchFamily="2" charset="-34"/>
                </a:rPr>
                <a:t>เสือ</a:t>
              </a:r>
            </a:p>
            <a:p>
              <a:pPr marL="622300" lvl="2" indent="190500" defTabSz="1079500">
                <a:spcBef>
                  <a:spcPts val="0"/>
                </a:spcBef>
                <a:buFont typeface="Arial" pitchFamily="34" charset="0"/>
                <a:buChar char="•"/>
                <a:tabLst>
                  <a:tab pos="174625" algn="l"/>
                </a:tabLst>
              </a:pPr>
              <a:r>
                <a:rPr lang="th-TH" sz="2000" dirty="0">
                  <a:solidFill>
                    <a:schemeClr val="accent6">
                      <a:lumMod val="75000"/>
                    </a:schemeClr>
                  </a:solidFill>
                  <a:latin typeface="DSN Single" pitchFamily="2" charset="-34"/>
                  <a:ea typeface="Tahoma" pitchFamily="34" charset="0"/>
                  <a:cs typeface="DSN Single" pitchFamily="2" charset="-34"/>
                </a:rPr>
                <a:t>ระบบควบคุมทิศทางการ</a:t>
              </a:r>
              <a:r>
                <a:rPr lang="th-TH" sz="2000" dirty="0" smtClean="0">
                  <a:solidFill>
                    <a:schemeClr val="accent6">
                      <a:lumMod val="75000"/>
                    </a:schemeClr>
                  </a:solidFill>
                  <a:latin typeface="DSN Single" pitchFamily="2" charset="-34"/>
                  <a:ea typeface="Tahoma" pitchFamily="34" charset="0"/>
                  <a:cs typeface="DSN Single" pitchFamily="2" charset="-34"/>
                </a:rPr>
                <a:t>บินไปสู่</a:t>
              </a:r>
              <a:r>
                <a:rPr lang="th-TH" sz="2000" dirty="0">
                  <a:solidFill>
                    <a:schemeClr val="accent6">
                      <a:lumMod val="75000"/>
                    </a:schemeClr>
                  </a:solidFill>
                  <a:latin typeface="DSN Single" pitchFamily="2" charset="-34"/>
                  <a:ea typeface="Tahoma" pitchFamily="34" charset="0"/>
                  <a:cs typeface="DSN Single" pitchFamily="2" charset="-34"/>
                </a:rPr>
                <a:t>เป้าหมาย</a:t>
              </a:r>
            </a:p>
          </p:txBody>
        </p:sp>
        <p:pic>
          <p:nvPicPr>
            <p:cNvPr id="74" name="รูปภาพ 73"/>
            <p:cNvPicPr>
              <a:picLocks noChangeAspect="1"/>
            </p:cNvPicPr>
            <p:nvPr/>
          </p:nvPicPr>
          <p:blipFill rotWithShape="1">
            <a:blip r:embed="rId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642410" y="5684960"/>
              <a:ext cx="652990" cy="563440"/>
            </a:xfrm>
            <a:prstGeom prst="rect">
              <a:avLst/>
            </a:prstGeom>
          </p:spPr>
        </p:pic>
        <p:sp>
          <p:nvSpPr>
            <p:cNvPr id="44" name="Line Callout 2 (No Border) 43"/>
            <p:cNvSpPr/>
            <p:nvPr/>
          </p:nvSpPr>
          <p:spPr>
            <a:xfrm>
              <a:off x="1319271" y="5257800"/>
              <a:ext cx="1924050" cy="685800"/>
            </a:xfrm>
            <a:prstGeom prst="callout2">
              <a:avLst>
                <a:gd name="adj1" fmla="val 49860"/>
                <a:gd name="adj2" fmla="val 76620"/>
                <a:gd name="adj3" fmla="val -10879"/>
                <a:gd name="adj4" fmla="val 76758"/>
                <a:gd name="adj5" fmla="val -103055"/>
                <a:gd name="adj6" fmla="val 104084"/>
              </a:avLst>
            </a:prstGeom>
            <a:noFill/>
            <a:ln>
              <a:solidFill>
                <a:schemeClr val="accent6">
                  <a:lumMod val="50000"/>
                </a:schemeClr>
              </a:solidFill>
              <a:prstDash val="sysDot"/>
              <a:headEnd type="oval" w="med" len="med"/>
              <a:tailEnd type="oval" w="med" len="med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t"/>
            <a:lstStyle/>
            <a:p>
              <a:pPr indent="723900">
                <a:spcBef>
                  <a:spcPts val="0"/>
                </a:spcBef>
                <a:tabLst>
                  <a:tab pos="174625" algn="l"/>
                </a:tabLst>
              </a:pPr>
              <a:endParaRPr lang="th-TH" sz="1800" dirty="0">
                <a:solidFill>
                  <a:schemeClr val="accent6">
                    <a:lumMod val="75000"/>
                  </a:schemeClr>
                </a:solidFill>
                <a:latin typeface="DSN Single" pitchFamily="2" charset="-34"/>
                <a:ea typeface="Tahoma" pitchFamily="34" charset="0"/>
                <a:cs typeface="DSN Single" pitchFamily="2" charset="-34"/>
              </a:endParaRPr>
            </a:p>
          </p:txBody>
        </p:sp>
      </p:grpSp>
      <p:grpSp>
        <p:nvGrpSpPr>
          <p:cNvPr id="9" name="Group 8"/>
          <p:cNvGrpSpPr/>
          <p:nvPr/>
        </p:nvGrpSpPr>
        <p:grpSpPr>
          <a:xfrm>
            <a:off x="6997700" y="2844747"/>
            <a:ext cx="2603500" cy="1346147"/>
            <a:chOff x="6997700" y="2844747"/>
            <a:chExt cx="2603500" cy="1346147"/>
          </a:xfrm>
        </p:grpSpPr>
        <p:sp>
          <p:nvSpPr>
            <p:cNvPr id="45" name="Rectangle 431"/>
            <p:cNvSpPr/>
            <p:nvPr/>
          </p:nvSpPr>
          <p:spPr>
            <a:xfrm>
              <a:off x="6997700" y="2861903"/>
              <a:ext cx="2603500" cy="1328991"/>
            </a:xfrm>
            <a:prstGeom prst="roundRect">
              <a:avLst/>
            </a:prstGeom>
            <a:noFill/>
            <a:ln>
              <a:solidFill>
                <a:schemeClr val="accent6">
                  <a:lumMod val="50000"/>
                </a:schemeClr>
              </a:solidFill>
              <a:prstDash val="sysDot"/>
              <a:headEnd type="oval" w="med" len="med"/>
              <a:tailEnd type="oval" w="med" len="me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indent="622300">
                <a:spcBef>
                  <a:spcPts val="0"/>
                </a:spcBef>
                <a:tabLst>
                  <a:tab pos="174625" algn="l"/>
                </a:tabLst>
              </a:pPr>
              <a:r>
                <a:rPr lang="th-TH" sz="2000" b="1" dirty="0" smtClean="0">
                  <a:solidFill>
                    <a:schemeClr val="accent5">
                      <a:lumMod val="75000"/>
                    </a:schemeClr>
                  </a:solidFill>
                  <a:latin typeface="DSN Single" pitchFamily="2" charset="-34"/>
                  <a:ea typeface="Tahoma" pitchFamily="34" charset="0"/>
                  <a:cs typeface="DSN Single" pitchFamily="2" charset="-34"/>
                </a:rPr>
                <a:t>นักบิน </a:t>
              </a:r>
              <a:endParaRPr lang="th-TH" sz="2000" b="1" dirty="0">
                <a:solidFill>
                  <a:schemeClr val="accent5">
                    <a:lumMod val="75000"/>
                  </a:schemeClr>
                </a:solidFill>
                <a:latin typeface="DSN Single" pitchFamily="2" charset="-34"/>
                <a:ea typeface="Tahoma" pitchFamily="34" charset="0"/>
                <a:cs typeface="DSN Single" pitchFamily="2" charset="-34"/>
              </a:endParaRPr>
            </a:p>
            <a:p>
              <a:pPr marL="622300" lvl="2">
                <a:spcBef>
                  <a:spcPts val="0"/>
                </a:spcBef>
                <a:buFont typeface="Arial" pitchFamily="34" charset="0"/>
                <a:buChar char="•"/>
                <a:tabLst>
                  <a:tab pos="174625" algn="l"/>
                </a:tabLst>
              </a:pPr>
              <a:r>
                <a:rPr lang="th-TH" sz="2000" dirty="0" smtClean="0">
                  <a:solidFill>
                    <a:schemeClr val="accent6">
                      <a:lumMod val="75000"/>
                    </a:schemeClr>
                  </a:solidFill>
                  <a:latin typeface="DSN Single" pitchFamily="2" charset="-34"/>
                  <a:ea typeface="Tahoma" pitchFamily="34" charset="0"/>
                  <a:cs typeface="DSN Single" pitchFamily="2" charset="-34"/>
                </a:rPr>
                <a:t> ผู้นำ</a:t>
              </a:r>
              <a:r>
                <a:rPr lang="th-TH" sz="2000" dirty="0">
                  <a:solidFill>
                    <a:schemeClr val="accent6">
                      <a:lumMod val="75000"/>
                    </a:schemeClr>
                  </a:solidFill>
                  <a:latin typeface="DSN Single" pitchFamily="2" charset="-34"/>
                  <a:ea typeface="Tahoma" pitchFamily="34" charset="0"/>
                  <a:cs typeface="DSN Single" pitchFamily="2" charset="-34"/>
                </a:rPr>
                <a:t>ทางการเมือง</a:t>
              </a:r>
            </a:p>
            <a:p>
              <a:pPr marL="0" lvl="2" indent="622300">
                <a:spcBef>
                  <a:spcPts val="0"/>
                </a:spcBef>
                <a:tabLst>
                  <a:tab pos="174625" algn="l"/>
                </a:tabLst>
              </a:pPr>
              <a:r>
                <a:rPr lang="th-TH" sz="2000" b="1" dirty="0">
                  <a:solidFill>
                    <a:schemeClr val="accent5">
                      <a:lumMod val="75000"/>
                    </a:schemeClr>
                  </a:solidFill>
                  <a:latin typeface="DSN Single" pitchFamily="2" charset="-34"/>
                  <a:ea typeface="Tahoma" pitchFamily="34" charset="0"/>
                  <a:cs typeface="DSN Single" pitchFamily="2" charset="-34"/>
                </a:rPr>
                <a:t>นักบินผู้ช่วย</a:t>
              </a:r>
            </a:p>
            <a:p>
              <a:pPr marL="723900" lvl="2" indent="-101600">
                <a:spcBef>
                  <a:spcPts val="0"/>
                </a:spcBef>
                <a:buFont typeface="Arial" pitchFamily="34" charset="0"/>
                <a:buChar char="•"/>
                <a:tabLst>
                  <a:tab pos="174625" algn="l"/>
                </a:tabLst>
              </a:pPr>
              <a:r>
                <a:rPr lang="th-TH" sz="1800" dirty="0" smtClean="0">
                  <a:solidFill>
                    <a:schemeClr val="accent6">
                      <a:lumMod val="75000"/>
                    </a:schemeClr>
                  </a:solidFill>
                  <a:latin typeface="DSN Single" pitchFamily="2" charset="-34"/>
                  <a:ea typeface="Tahoma" pitchFamily="34" charset="0"/>
                  <a:cs typeface="DSN Single" pitchFamily="2" charset="-34"/>
                </a:rPr>
                <a:t> </a:t>
              </a:r>
              <a:r>
                <a:rPr lang="th-TH" sz="2000" dirty="0" smtClean="0">
                  <a:solidFill>
                    <a:schemeClr val="accent6">
                      <a:lumMod val="75000"/>
                    </a:schemeClr>
                  </a:solidFill>
                  <a:latin typeface="DSN Single" pitchFamily="2" charset="-34"/>
                  <a:ea typeface="Tahoma" pitchFamily="34" charset="0"/>
                  <a:cs typeface="DSN Single" pitchFamily="2" charset="-34"/>
                </a:rPr>
                <a:t>ผู้บริหาร</a:t>
              </a:r>
              <a:r>
                <a:rPr lang="th-TH" sz="2000" dirty="0">
                  <a:solidFill>
                    <a:schemeClr val="accent6">
                      <a:lumMod val="75000"/>
                    </a:schemeClr>
                  </a:solidFill>
                  <a:latin typeface="DSN Single" pitchFamily="2" charset="-34"/>
                  <a:ea typeface="Tahoma" pitchFamily="34" charset="0"/>
                  <a:cs typeface="DSN Single" pitchFamily="2" charset="-34"/>
                </a:rPr>
                <a:t>ระดับสูงของรัฐ</a:t>
              </a:r>
            </a:p>
          </p:txBody>
        </p:sp>
        <p:sp>
          <p:nvSpPr>
            <p:cNvPr id="34" name="Line Callout 2 (No Border) 33"/>
            <p:cNvSpPr/>
            <p:nvPr/>
          </p:nvSpPr>
          <p:spPr>
            <a:xfrm>
              <a:off x="7292975" y="2844747"/>
              <a:ext cx="1771650" cy="685800"/>
            </a:xfrm>
            <a:prstGeom prst="callout2">
              <a:avLst>
                <a:gd name="adj1" fmla="val 86898"/>
                <a:gd name="adj2" fmla="val -18360"/>
                <a:gd name="adj3" fmla="val 87269"/>
                <a:gd name="adj4" fmla="val -32438"/>
                <a:gd name="adj5" fmla="val -40093"/>
                <a:gd name="adj6" fmla="val -58079"/>
              </a:avLst>
            </a:prstGeom>
            <a:noFill/>
            <a:ln>
              <a:solidFill>
                <a:schemeClr val="accent6">
                  <a:lumMod val="50000"/>
                </a:schemeClr>
              </a:solidFill>
              <a:prstDash val="sysDot"/>
              <a:headEnd type="oval" w="med" len="med"/>
              <a:tailEnd type="oval" w="med" len="me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t"/>
            <a:lstStyle/>
            <a:p>
              <a:pPr algn="r">
                <a:spcBef>
                  <a:spcPts val="0"/>
                </a:spcBef>
                <a:tabLst>
                  <a:tab pos="174625" algn="l"/>
                </a:tabLst>
              </a:pPr>
              <a:endParaRPr lang="th-TH" sz="1800" dirty="0">
                <a:solidFill>
                  <a:schemeClr val="accent6">
                    <a:lumMod val="75000"/>
                  </a:schemeClr>
                </a:solidFill>
                <a:latin typeface="DSN Single" pitchFamily="2" charset="-34"/>
                <a:ea typeface="Tahoma" pitchFamily="34" charset="0"/>
                <a:cs typeface="DSN Single" pitchFamily="2" charset="-34"/>
              </a:endParaRPr>
            </a:p>
          </p:txBody>
        </p:sp>
        <p:pic>
          <p:nvPicPr>
            <p:cNvPr id="1026" name="Picture 2" descr="C:\Users\Administrator\Desktop\ปฏิรูป\Occupations-Pilot-Male-Light-icon.png"/>
            <p:cNvPicPr>
              <a:picLocks noChangeAspect="1" noChangeArrowheads="1"/>
            </p:cNvPicPr>
            <p:nvPr/>
          </p:nvPicPr>
          <p:blipFill>
            <a:blip r:embed="rId1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124818" y="3060594"/>
              <a:ext cx="685800" cy="68580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pSp>
        <p:nvGrpSpPr>
          <p:cNvPr id="18" name="Group 17"/>
          <p:cNvGrpSpPr/>
          <p:nvPr/>
        </p:nvGrpSpPr>
        <p:grpSpPr>
          <a:xfrm>
            <a:off x="3581400" y="838200"/>
            <a:ext cx="5419805" cy="1211706"/>
            <a:chOff x="3581400" y="838200"/>
            <a:chExt cx="5419805" cy="1211706"/>
          </a:xfrm>
        </p:grpSpPr>
        <p:sp>
          <p:nvSpPr>
            <p:cNvPr id="37" name="Rectangle 431"/>
            <p:cNvSpPr/>
            <p:nvPr/>
          </p:nvSpPr>
          <p:spPr>
            <a:xfrm>
              <a:off x="3581400" y="838200"/>
              <a:ext cx="2971800" cy="1211706"/>
            </a:xfrm>
            <a:prstGeom prst="roundRect">
              <a:avLst/>
            </a:prstGeom>
            <a:noFill/>
            <a:ln>
              <a:solidFill>
                <a:schemeClr val="accent6">
                  <a:lumMod val="50000"/>
                </a:schemeClr>
              </a:solidFill>
              <a:prstDash val="sysDot"/>
              <a:headEnd type="oval" w="med" len="med"/>
              <a:tailEnd type="oval" w="med" len="me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indent="622300">
                <a:spcBef>
                  <a:spcPts val="0"/>
                </a:spcBef>
                <a:tabLst>
                  <a:tab pos="174625" algn="l"/>
                </a:tabLst>
              </a:pPr>
              <a:r>
                <a:rPr lang="th-TH" sz="2000" b="1" dirty="0" smtClean="0">
                  <a:solidFill>
                    <a:schemeClr val="accent5">
                      <a:lumMod val="75000"/>
                    </a:schemeClr>
                  </a:solidFill>
                  <a:latin typeface="DSN Single" pitchFamily="2" charset="-34"/>
                  <a:ea typeface="Tahoma" pitchFamily="34" charset="0"/>
                  <a:cs typeface="DSN Single" pitchFamily="2" charset="-34"/>
                </a:rPr>
                <a:t>ผู้โดยสาร</a:t>
              </a:r>
              <a:r>
                <a:rPr lang="th-TH" sz="2000" b="1" dirty="0">
                  <a:solidFill>
                    <a:schemeClr val="accent5">
                      <a:lumMod val="75000"/>
                    </a:schemeClr>
                  </a:solidFill>
                  <a:latin typeface="DSN Single" pitchFamily="2" charset="-34"/>
                  <a:ea typeface="Tahoma" pitchFamily="34" charset="0"/>
                  <a:cs typeface="DSN Single" pitchFamily="2" charset="-34"/>
                </a:rPr>
                <a:t>ที่</a:t>
              </a:r>
              <a:r>
                <a:rPr lang="th-TH" sz="2000" b="1" dirty="0" smtClean="0">
                  <a:solidFill>
                    <a:schemeClr val="accent5">
                      <a:lumMod val="75000"/>
                    </a:schemeClr>
                  </a:solidFill>
                  <a:latin typeface="DSN Single" pitchFamily="2" charset="-34"/>
                  <a:ea typeface="Tahoma" pitchFamily="34" charset="0"/>
                  <a:cs typeface="DSN Single" pitchFamily="2" charset="-34"/>
                </a:rPr>
                <a:t>หลากหลาย</a:t>
              </a:r>
            </a:p>
            <a:p>
              <a:pPr marL="723900" lvl="4">
                <a:spcBef>
                  <a:spcPts val="0"/>
                </a:spcBef>
                <a:buFont typeface="Arial" pitchFamily="34" charset="0"/>
                <a:buChar char="•"/>
                <a:tabLst>
                  <a:tab pos="174625" algn="l"/>
                </a:tabLst>
              </a:pPr>
              <a:r>
                <a:rPr lang="th-TH" sz="2000" dirty="0" smtClean="0">
                  <a:solidFill>
                    <a:schemeClr val="accent6">
                      <a:lumMod val="75000"/>
                    </a:schemeClr>
                  </a:solidFill>
                  <a:latin typeface="DSN Single" pitchFamily="2" charset="-34"/>
                  <a:ea typeface="Tahoma" pitchFamily="34" charset="0"/>
                  <a:cs typeface="DSN Single" pitchFamily="2" charset="-34"/>
                </a:rPr>
                <a:t>กติกาการอยู่ร่วมกัน</a:t>
              </a:r>
            </a:p>
            <a:p>
              <a:pPr marL="723900" lvl="4" indent="88900">
                <a:spcBef>
                  <a:spcPts val="0"/>
                </a:spcBef>
                <a:buFont typeface="Arial" pitchFamily="34" charset="0"/>
                <a:buChar char="•"/>
                <a:tabLst>
                  <a:tab pos="174625" algn="l"/>
                </a:tabLst>
              </a:pPr>
              <a:r>
                <a:rPr lang="th-TH" sz="2000" dirty="0" smtClean="0">
                  <a:solidFill>
                    <a:schemeClr val="accent6">
                      <a:lumMod val="75000"/>
                    </a:schemeClr>
                  </a:solidFill>
                  <a:latin typeface="DSN Single" pitchFamily="2" charset="-34"/>
                  <a:ea typeface="Tahoma" pitchFamily="34" charset="0"/>
                  <a:cs typeface="DSN Single" pitchFamily="2" charset="-34"/>
                </a:rPr>
                <a:t>สัมพันธภาพ</a:t>
              </a:r>
            </a:p>
            <a:p>
              <a:pPr marL="723900" lvl="4">
                <a:spcBef>
                  <a:spcPts val="0"/>
                </a:spcBef>
                <a:buFont typeface="Arial" pitchFamily="34" charset="0"/>
                <a:buChar char="•"/>
                <a:tabLst>
                  <a:tab pos="174625" algn="l"/>
                </a:tabLst>
              </a:pPr>
              <a:r>
                <a:rPr lang="th-TH" sz="2000" dirty="0" smtClean="0">
                  <a:solidFill>
                    <a:schemeClr val="accent6">
                      <a:lumMod val="75000"/>
                    </a:schemeClr>
                  </a:solidFill>
                  <a:latin typeface="DSN Single" pitchFamily="2" charset="-34"/>
                  <a:ea typeface="Tahoma" pitchFamily="34" charset="0"/>
                  <a:cs typeface="DSN Single" pitchFamily="2" charset="-34"/>
                </a:rPr>
                <a:t>การตอบสนองความต้องการ</a:t>
              </a:r>
              <a:endParaRPr lang="th-TH" sz="2000" b="1" dirty="0">
                <a:solidFill>
                  <a:schemeClr val="accent5">
                    <a:lumMod val="75000"/>
                  </a:schemeClr>
                </a:solidFill>
                <a:latin typeface="DSN Single" pitchFamily="2" charset="-34"/>
                <a:ea typeface="Tahoma" pitchFamily="34" charset="0"/>
                <a:cs typeface="DSN Single" pitchFamily="2" charset="-34"/>
              </a:endParaRPr>
            </a:p>
          </p:txBody>
        </p:sp>
        <p:sp>
          <p:nvSpPr>
            <p:cNvPr id="38" name="Line Callout 2 (No Border) 37"/>
            <p:cNvSpPr/>
            <p:nvPr/>
          </p:nvSpPr>
          <p:spPr>
            <a:xfrm>
              <a:off x="7229555" y="1016000"/>
              <a:ext cx="1771650" cy="685800"/>
            </a:xfrm>
            <a:prstGeom prst="callout2">
              <a:avLst>
                <a:gd name="adj1" fmla="val 153565"/>
                <a:gd name="adj2" fmla="val -110832"/>
                <a:gd name="adj3" fmla="val 200232"/>
                <a:gd name="adj4" fmla="val -109858"/>
                <a:gd name="adj5" fmla="val 274722"/>
                <a:gd name="adj6" fmla="val -91771"/>
              </a:avLst>
            </a:prstGeom>
            <a:noFill/>
            <a:ln>
              <a:solidFill>
                <a:schemeClr val="accent6">
                  <a:lumMod val="50000"/>
                </a:schemeClr>
              </a:solidFill>
              <a:prstDash val="sysDot"/>
              <a:headEnd type="oval" w="med" len="med"/>
              <a:tailEnd type="oval" w="med" len="me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t"/>
            <a:lstStyle/>
            <a:p>
              <a:pPr algn="r">
                <a:spcBef>
                  <a:spcPts val="0"/>
                </a:spcBef>
                <a:tabLst>
                  <a:tab pos="174625" algn="l"/>
                </a:tabLst>
              </a:pPr>
              <a:endParaRPr lang="th-TH" sz="1800" dirty="0">
                <a:solidFill>
                  <a:schemeClr val="accent6">
                    <a:lumMod val="75000"/>
                  </a:schemeClr>
                </a:solidFill>
                <a:latin typeface="DSN Single" pitchFamily="2" charset="-34"/>
                <a:ea typeface="Tahoma" pitchFamily="34" charset="0"/>
                <a:cs typeface="DSN Single" pitchFamily="2" charset="-34"/>
              </a:endParaRPr>
            </a:p>
          </p:txBody>
        </p:sp>
        <p:pic>
          <p:nvPicPr>
            <p:cNvPr id="6" name="Picture 5"/>
            <p:cNvPicPr>
              <a:picLocks noChangeAspect="1"/>
            </p:cNvPicPr>
            <p:nvPr/>
          </p:nvPicPr>
          <p:blipFill rotWithShape="1">
            <a:blip r:embed="rId11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3606800" y="1153653"/>
              <a:ext cx="808205" cy="657000"/>
            </a:xfrm>
            <a:prstGeom prst="rect">
              <a:avLst/>
            </a:prstGeom>
          </p:spPr>
        </p:pic>
      </p:grpSp>
      <p:sp>
        <p:nvSpPr>
          <p:cNvPr id="31" name="TextBox 30"/>
          <p:cNvSpPr txBox="1"/>
          <p:nvPr/>
        </p:nvSpPr>
        <p:spPr>
          <a:xfrm>
            <a:off x="1" y="0"/>
            <a:ext cx="4896916" cy="645868"/>
          </a:xfrm>
          <a:prstGeom prst="rect">
            <a:avLst/>
          </a:prstGeom>
          <a:solidFill>
            <a:schemeClr val="accent5">
              <a:lumMod val="75000"/>
            </a:schemeClr>
          </a:solidFill>
        </p:spPr>
        <p:txBody>
          <a:bodyPr wrap="square" lIns="90980" tIns="45491" rIns="90980" bIns="45491" rtlCol="0">
            <a:spAutoFit/>
          </a:bodyPr>
          <a:lstStyle/>
          <a:p>
            <a:pPr defTabSz="909863"/>
            <a:r>
              <a:rPr lang="th-TH" sz="3600" b="1" cap="all" spc="150" dirty="0" smtClean="0">
                <a:ln w="9000" cmpd="sng">
                  <a:noFill/>
                  <a:prstDash val="solid"/>
                </a:ln>
                <a:solidFill>
                  <a:schemeClr val="bg1"/>
                </a:solidFill>
                <a:effectLst/>
                <a:latin typeface="DSN Single" pitchFamily="2" charset="-34"/>
                <a:cs typeface="DSN Single" pitchFamily="2" charset="-34"/>
              </a:rPr>
              <a:t>แนวคิดในการปฏิรูปประเทศ</a:t>
            </a:r>
            <a:endParaRPr lang="th-TH" sz="3600" b="1" cap="all" spc="150" dirty="0">
              <a:ln w="9000" cmpd="sng">
                <a:noFill/>
                <a:prstDash val="solid"/>
              </a:ln>
              <a:solidFill>
                <a:schemeClr val="bg1"/>
              </a:solidFill>
              <a:effectLst/>
              <a:latin typeface="DSN Single" pitchFamily="2" charset="-34"/>
              <a:cs typeface="DSN Single" pitchFamily="2" charset="-34"/>
            </a:endParaRPr>
          </a:p>
        </p:txBody>
      </p:sp>
      <p:sp>
        <p:nvSpPr>
          <p:cNvPr id="7" name="TextBox 6"/>
          <p:cNvSpPr txBox="1"/>
          <p:nvPr/>
        </p:nvSpPr>
        <p:spPr>
          <a:xfrm rot="19341934">
            <a:off x="4692913" y="3107312"/>
            <a:ext cx="124594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b="1" dirty="0" smtClean="0">
                <a:solidFill>
                  <a:schemeClr val="accent5">
                    <a:lumMod val="50000"/>
                  </a:schemeClr>
                </a:solidFill>
              </a:rPr>
              <a:t>Thailand 4.0</a:t>
            </a:r>
            <a:endParaRPr lang="th-TH" sz="1200" b="1" dirty="0">
              <a:solidFill>
                <a:schemeClr val="accent5">
                  <a:lumMod val="50000"/>
                </a:schemeClr>
              </a:solidFill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315527">
            <a:off x="4591348" y="3589072"/>
            <a:ext cx="278000" cy="185333"/>
          </a:xfrm>
          <a:prstGeom prst="rect">
            <a:avLst/>
          </a:prstGeom>
        </p:spPr>
      </p:pic>
      <p:sp>
        <p:nvSpPr>
          <p:cNvPr id="32" name="ตัวแทนหมายเลขภาพนิ่ง 1"/>
          <p:cNvSpPr txBox="1">
            <a:spLocks/>
          </p:cNvSpPr>
          <p:nvPr/>
        </p:nvSpPr>
        <p:spPr>
          <a:xfrm>
            <a:off x="9220200" y="0"/>
            <a:ext cx="685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th-TH"/>
            </a:defPPr>
            <a:lvl1pPr algn="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tx1">
                    <a:tint val="75000"/>
                  </a:schemeClr>
                </a:solidFill>
                <a:latin typeface="Arial" charset="0"/>
                <a:ea typeface="+mn-ea"/>
                <a:cs typeface="Angsana New" pitchFamily="18" charset="-34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sz="2800" kern="1200">
                <a:solidFill>
                  <a:schemeClr val="tx1"/>
                </a:solidFill>
                <a:latin typeface="Arial" charset="0"/>
                <a:ea typeface="+mn-ea"/>
                <a:cs typeface="Angsana New" pitchFamily="18" charset="-34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sz="2800" kern="1200">
                <a:solidFill>
                  <a:schemeClr val="tx1"/>
                </a:solidFill>
                <a:latin typeface="Arial" charset="0"/>
                <a:ea typeface="+mn-ea"/>
                <a:cs typeface="Angsana New" pitchFamily="18" charset="-34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sz="2800" kern="1200">
                <a:solidFill>
                  <a:schemeClr val="tx1"/>
                </a:solidFill>
                <a:latin typeface="Arial" charset="0"/>
                <a:ea typeface="+mn-ea"/>
                <a:cs typeface="Angsana New" pitchFamily="18" charset="-34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sz="2800" kern="1200">
                <a:solidFill>
                  <a:schemeClr val="tx1"/>
                </a:solidFill>
                <a:latin typeface="Arial" charset="0"/>
                <a:ea typeface="+mn-ea"/>
                <a:cs typeface="Angsana New" pitchFamily="18" charset="-34"/>
              </a:defRPr>
            </a:lvl5pPr>
            <a:lvl6pPr marL="2286000" algn="l" defTabSz="914400" rtl="0" eaLnBrk="1" latinLnBrk="0" hangingPunct="1">
              <a:defRPr sz="2800" kern="1200">
                <a:solidFill>
                  <a:schemeClr val="tx1"/>
                </a:solidFill>
                <a:latin typeface="Arial" charset="0"/>
                <a:ea typeface="+mn-ea"/>
                <a:cs typeface="Angsana New" pitchFamily="18" charset="-34"/>
              </a:defRPr>
            </a:lvl6pPr>
            <a:lvl7pPr marL="2743200" algn="l" defTabSz="914400" rtl="0" eaLnBrk="1" latinLnBrk="0" hangingPunct="1">
              <a:defRPr sz="2800" kern="1200">
                <a:solidFill>
                  <a:schemeClr val="tx1"/>
                </a:solidFill>
                <a:latin typeface="Arial" charset="0"/>
                <a:ea typeface="+mn-ea"/>
                <a:cs typeface="Angsana New" pitchFamily="18" charset="-34"/>
              </a:defRPr>
            </a:lvl7pPr>
            <a:lvl8pPr marL="3200400" algn="l" defTabSz="914400" rtl="0" eaLnBrk="1" latinLnBrk="0" hangingPunct="1">
              <a:defRPr sz="2800" kern="1200">
                <a:solidFill>
                  <a:schemeClr val="tx1"/>
                </a:solidFill>
                <a:latin typeface="Arial" charset="0"/>
                <a:ea typeface="+mn-ea"/>
                <a:cs typeface="Angsana New" pitchFamily="18" charset="-34"/>
              </a:defRPr>
            </a:lvl8pPr>
            <a:lvl9pPr marL="3657600" algn="l" defTabSz="914400" rtl="0" eaLnBrk="1" latinLnBrk="0" hangingPunct="1">
              <a:defRPr sz="2800" kern="1200">
                <a:solidFill>
                  <a:schemeClr val="tx1"/>
                </a:solidFill>
                <a:latin typeface="Arial" charset="0"/>
                <a:ea typeface="+mn-ea"/>
                <a:cs typeface="Angsana New" pitchFamily="18" charset="-34"/>
              </a:defRPr>
            </a:lvl9pPr>
          </a:lstStyle>
          <a:p>
            <a:pPr>
              <a:defRPr/>
            </a:pPr>
            <a:fld id="{3D3E72A8-5A0F-479C-9185-C0907BF881A3}" type="slidenum">
              <a:rPr lang="en-US" smtClean="0"/>
              <a:pPr>
                <a:defRPr/>
              </a:pPr>
              <a:t>8</a:t>
            </a:fld>
            <a:endParaRPr lang="th-TH" dirty="0"/>
          </a:p>
        </p:txBody>
      </p:sp>
    </p:spTree>
    <p:extLst>
      <p:ext uri="{BB962C8B-B14F-4D97-AF65-F5344CB8AC3E}">
        <p14:creationId xmlns:p14="http://schemas.microsoft.com/office/powerpoint/2010/main" val="34252594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2BBFFDF-C400-4996-BC6F-10A9126318EB}" type="slidenum">
              <a:rPr lang="en-US" smtClean="0"/>
              <a:pPr>
                <a:defRPr/>
              </a:pPr>
              <a:t>9</a:t>
            </a:fld>
            <a:endParaRPr lang="th-TH"/>
          </a:p>
        </p:txBody>
      </p:sp>
      <p:grpSp>
        <p:nvGrpSpPr>
          <p:cNvPr id="5" name="Group 4"/>
          <p:cNvGrpSpPr/>
          <p:nvPr/>
        </p:nvGrpSpPr>
        <p:grpSpPr>
          <a:xfrm>
            <a:off x="684213" y="1767136"/>
            <a:ext cx="4196848" cy="4176464"/>
            <a:chOff x="2627784" y="1988840"/>
            <a:chExt cx="4196848" cy="4176464"/>
          </a:xfrm>
          <a:solidFill>
            <a:schemeClr val="bg1">
              <a:lumMod val="85000"/>
            </a:schemeClr>
          </a:solidFill>
        </p:grpSpPr>
        <p:sp>
          <p:nvSpPr>
            <p:cNvPr id="6" name="Freeform 5"/>
            <p:cNvSpPr/>
            <p:nvPr/>
          </p:nvSpPr>
          <p:spPr>
            <a:xfrm>
              <a:off x="3880779" y="1988840"/>
              <a:ext cx="2742048" cy="2073970"/>
            </a:xfrm>
            <a:custGeom>
              <a:avLst/>
              <a:gdLst>
                <a:gd name="connsiteX0" fmla="*/ 672724 w 2176259"/>
                <a:gd name="connsiteY0" fmla="*/ 0 h 1646031"/>
                <a:gd name="connsiteX1" fmla="*/ 2124457 w 2176259"/>
                <a:gd name="connsiteY1" fmla="*/ 864036 h 1646031"/>
                <a:gd name="connsiteX2" fmla="*/ 2176259 w 2176259"/>
                <a:gd name="connsiteY2" fmla="*/ 971569 h 1646031"/>
                <a:gd name="connsiteX3" fmla="*/ 1501797 w 2176259"/>
                <a:gd name="connsiteY3" fmla="*/ 1646031 h 1646031"/>
                <a:gd name="connsiteX4" fmla="*/ 0 w 2176259"/>
                <a:gd name="connsiteY4" fmla="*/ 144234 h 1646031"/>
                <a:gd name="connsiteX5" fmla="*/ 30081 w 2176259"/>
                <a:gd name="connsiteY5" fmla="*/ 129744 h 1646031"/>
                <a:gd name="connsiteX6" fmla="*/ 672724 w 2176259"/>
                <a:gd name="connsiteY6" fmla="*/ 0 h 164603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2176259" h="1646031">
                  <a:moveTo>
                    <a:pt x="672724" y="0"/>
                  </a:moveTo>
                  <a:cubicBezTo>
                    <a:pt x="1299602" y="0"/>
                    <a:pt x="1844878" y="349377"/>
                    <a:pt x="2124457" y="864036"/>
                  </a:cubicBezTo>
                  <a:lnTo>
                    <a:pt x="2176259" y="971569"/>
                  </a:lnTo>
                  <a:lnTo>
                    <a:pt x="1501797" y="1646031"/>
                  </a:lnTo>
                  <a:lnTo>
                    <a:pt x="0" y="144234"/>
                  </a:lnTo>
                  <a:lnTo>
                    <a:pt x="30081" y="129744"/>
                  </a:lnTo>
                  <a:cubicBezTo>
                    <a:pt x="227604" y="46199"/>
                    <a:pt x="444769" y="0"/>
                    <a:pt x="672724" y="0"/>
                  </a:cubicBezTo>
                  <a:close/>
                </a:path>
              </a:pathLst>
            </a:custGeom>
            <a:grpFill/>
            <a:ln w="38100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ctr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en-US" sz="2400" b="1" cap="small">
                <a:solidFill>
                  <a:prstClr val="white"/>
                </a:solidFill>
                <a:effectLst>
                  <a:outerShdw blurRad="25400" dist="38100" dir="2700000" algn="tl">
                    <a:srgbClr val="000000">
                      <a:alpha val="70000"/>
                    </a:srgbClr>
                  </a:outerShdw>
                </a:effectLst>
                <a:cs typeface="Arial" pitchFamily="34" charset="0"/>
              </a:endParaRPr>
            </a:p>
          </p:txBody>
        </p:sp>
        <p:sp>
          <p:nvSpPr>
            <p:cNvPr id="7" name="Freeform 6"/>
            <p:cNvSpPr/>
            <p:nvPr/>
          </p:nvSpPr>
          <p:spPr>
            <a:xfrm>
              <a:off x="4744402" y="3221449"/>
              <a:ext cx="2080230" cy="2746119"/>
            </a:xfrm>
            <a:custGeom>
              <a:avLst/>
              <a:gdLst>
                <a:gd name="connsiteX0" fmla="*/ 1506765 w 1650999"/>
                <a:gd name="connsiteY0" fmla="*/ 0 h 2179490"/>
                <a:gd name="connsiteX1" fmla="*/ 1521255 w 1650999"/>
                <a:gd name="connsiteY1" fmla="*/ 30081 h 2179490"/>
                <a:gd name="connsiteX2" fmla="*/ 1650999 w 1650999"/>
                <a:gd name="connsiteY2" fmla="*/ 672724 h 2179490"/>
                <a:gd name="connsiteX3" fmla="*/ 786964 w 1650999"/>
                <a:gd name="connsiteY3" fmla="*/ 2124457 h 2179490"/>
                <a:gd name="connsiteX4" fmla="*/ 672724 w 1650999"/>
                <a:gd name="connsiteY4" fmla="*/ 2179490 h 2179490"/>
                <a:gd name="connsiteX5" fmla="*/ 0 w 1650999"/>
                <a:gd name="connsiteY5" fmla="*/ 1506766 h 217949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650999" h="2179490">
                  <a:moveTo>
                    <a:pt x="1506765" y="0"/>
                  </a:moveTo>
                  <a:lnTo>
                    <a:pt x="1521255" y="30081"/>
                  </a:lnTo>
                  <a:cubicBezTo>
                    <a:pt x="1604801" y="227603"/>
                    <a:pt x="1650999" y="444769"/>
                    <a:pt x="1650999" y="672724"/>
                  </a:cubicBezTo>
                  <a:cubicBezTo>
                    <a:pt x="1650999" y="1299602"/>
                    <a:pt x="1301622" y="1844878"/>
                    <a:pt x="786964" y="2124457"/>
                  </a:cubicBezTo>
                  <a:lnTo>
                    <a:pt x="672724" y="2179490"/>
                  </a:lnTo>
                  <a:lnTo>
                    <a:pt x="0" y="1506766"/>
                  </a:lnTo>
                  <a:close/>
                </a:path>
              </a:pathLst>
            </a:custGeom>
            <a:grpFill/>
            <a:ln w="38100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ctr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en-US" sz="2400" b="1" cap="small">
                <a:solidFill>
                  <a:prstClr val="white"/>
                </a:solidFill>
                <a:effectLst>
                  <a:outerShdw blurRad="25400" dist="38100" dir="2700000" algn="tl">
                    <a:srgbClr val="000000">
                      <a:alpha val="70000"/>
                    </a:srgbClr>
                  </a:outerShdw>
                </a:effectLst>
                <a:cs typeface="Arial" pitchFamily="34" charset="0"/>
              </a:endParaRPr>
            </a:p>
          </p:txBody>
        </p:sp>
        <p:sp>
          <p:nvSpPr>
            <p:cNvPr id="8" name="Freeform 7"/>
            <p:cNvSpPr/>
            <p:nvPr/>
          </p:nvSpPr>
          <p:spPr>
            <a:xfrm>
              <a:off x="2834049" y="4091457"/>
              <a:ext cx="2741966" cy="2073847"/>
            </a:xfrm>
            <a:custGeom>
              <a:avLst/>
              <a:gdLst>
                <a:gd name="connsiteX0" fmla="*/ 674494 w 2176194"/>
                <a:gd name="connsiteY0" fmla="*/ 0 h 1645933"/>
                <a:gd name="connsiteX1" fmla="*/ 2176194 w 2176194"/>
                <a:gd name="connsiteY1" fmla="*/ 1501700 h 1645933"/>
                <a:gd name="connsiteX2" fmla="*/ 2146116 w 2176194"/>
                <a:gd name="connsiteY2" fmla="*/ 1516189 h 1645933"/>
                <a:gd name="connsiteX3" fmla="*/ 1503472 w 2176194"/>
                <a:gd name="connsiteY3" fmla="*/ 1645933 h 1645933"/>
                <a:gd name="connsiteX4" fmla="*/ 51739 w 2176194"/>
                <a:gd name="connsiteY4" fmla="*/ 781898 h 1645933"/>
                <a:gd name="connsiteX5" fmla="*/ 0 w 2176194"/>
                <a:gd name="connsiteY5" fmla="*/ 674494 h 164593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2176194" h="1645933">
                  <a:moveTo>
                    <a:pt x="674494" y="0"/>
                  </a:moveTo>
                  <a:lnTo>
                    <a:pt x="2176194" y="1501700"/>
                  </a:lnTo>
                  <a:lnTo>
                    <a:pt x="2146116" y="1516189"/>
                  </a:lnTo>
                  <a:cubicBezTo>
                    <a:pt x="1948593" y="1599735"/>
                    <a:pt x="1731428" y="1645933"/>
                    <a:pt x="1503472" y="1645933"/>
                  </a:cubicBezTo>
                  <a:cubicBezTo>
                    <a:pt x="876595" y="1645933"/>
                    <a:pt x="331318" y="1296556"/>
                    <a:pt x="51739" y="781898"/>
                  </a:cubicBezTo>
                  <a:lnTo>
                    <a:pt x="0" y="674494"/>
                  </a:lnTo>
                  <a:close/>
                </a:path>
              </a:pathLst>
            </a:custGeom>
            <a:grpFill/>
            <a:ln w="38100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ctr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en-US" sz="2400" b="1" cap="small">
                <a:solidFill>
                  <a:prstClr val="white"/>
                </a:solidFill>
                <a:effectLst>
                  <a:outerShdw blurRad="25400" dist="38100" dir="2700000" algn="tl">
                    <a:srgbClr val="000000">
                      <a:alpha val="70000"/>
                    </a:srgbClr>
                  </a:outerShdw>
                </a:effectLst>
                <a:cs typeface="Arial" pitchFamily="34" charset="0"/>
              </a:endParaRPr>
            </a:p>
          </p:txBody>
        </p:sp>
        <p:sp>
          <p:nvSpPr>
            <p:cNvPr id="9" name="Freeform 8"/>
            <p:cNvSpPr/>
            <p:nvPr/>
          </p:nvSpPr>
          <p:spPr>
            <a:xfrm>
              <a:off x="2627784" y="2179271"/>
              <a:ext cx="2076677" cy="2743807"/>
            </a:xfrm>
            <a:custGeom>
              <a:avLst/>
              <a:gdLst>
                <a:gd name="connsiteX0" fmla="*/ 974468 w 1648179"/>
                <a:gd name="connsiteY0" fmla="*/ 0 h 2177655"/>
                <a:gd name="connsiteX1" fmla="*/ 1648179 w 1648179"/>
                <a:gd name="connsiteY1" fmla="*/ 673711 h 2177655"/>
                <a:gd name="connsiteX2" fmla="*/ 144234 w 1648179"/>
                <a:gd name="connsiteY2" fmla="*/ 2177655 h 2177655"/>
                <a:gd name="connsiteX3" fmla="*/ 129744 w 1648179"/>
                <a:gd name="connsiteY3" fmla="*/ 2147575 h 2177655"/>
                <a:gd name="connsiteX4" fmla="*/ 0 w 1648179"/>
                <a:gd name="connsiteY4" fmla="*/ 1504931 h 2177655"/>
                <a:gd name="connsiteX5" fmla="*/ 864036 w 1648179"/>
                <a:gd name="connsiteY5" fmla="*/ 53198 h 2177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648179" h="2177655">
                  <a:moveTo>
                    <a:pt x="974468" y="0"/>
                  </a:moveTo>
                  <a:lnTo>
                    <a:pt x="1648179" y="673711"/>
                  </a:lnTo>
                  <a:lnTo>
                    <a:pt x="144234" y="2177655"/>
                  </a:lnTo>
                  <a:lnTo>
                    <a:pt x="129744" y="2147575"/>
                  </a:lnTo>
                  <a:cubicBezTo>
                    <a:pt x="46199" y="1950052"/>
                    <a:pt x="0" y="1732887"/>
                    <a:pt x="0" y="1504931"/>
                  </a:cubicBezTo>
                  <a:cubicBezTo>
                    <a:pt x="0" y="878053"/>
                    <a:pt x="349377" y="332777"/>
                    <a:pt x="864036" y="53198"/>
                  </a:cubicBezTo>
                  <a:close/>
                </a:path>
              </a:pathLst>
            </a:custGeom>
            <a:grpFill/>
            <a:ln w="38100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ctr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en-US" sz="2400" b="1" cap="small">
                <a:solidFill>
                  <a:prstClr val="white"/>
                </a:solidFill>
                <a:effectLst>
                  <a:outerShdw blurRad="25400" dist="38100" dir="2700000" algn="tl">
                    <a:srgbClr val="000000">
                      <a:alpha val="70000"/>
                    </a:srgbClr>
                  </a:outerShdw>
                </a:effectLst>
                <a:cs typeface="Arial" pitchFamily="34" charset="0"/>
              </a:endParaRPr>
            </a:p>
          </p:txBody>
        </p:sp>
      </p:grpSp>
      <p:sp>
        <p:nvSpPr>
          <p:cNvPr id="25" name="Rectangle 24"/>
          <p:cNvSpPr/>
          <p:nvPr/>
        </p:nvSpPr>
        <p:spPr>
          <a:xfrm>
            <a:off x="5678794" y="662152"/>
            <a:ext cx="216024" cy="1295415"/>
          </a:xfrm>
          <a:prstGeom prst="rect">
            <a:avLst/>
          </a:prstGeom>
          <a:solidFill>
            <a:srgbClr val="009ADA"/>
          </a:solidFill>
          <a:ln w="38100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US" sz="2400" b="1" cap="small">
              <a:solidFill>
                <a:prstClr val="white"/>
              </a:solidFill>
              <a:effectLst>
                <a:outerShdw blurRad="25400" dist="38100" dir="2700000" algn="tl">
                  <a:srgbClr val="000000">
                    <a:alpha val="70000"/>
                  </a:srgbClr>
                </a:outerShdw>
              </a:effectLst>
              <a:cs typeface="Arial" pitchFamily="34" charset="0"/>
            </a:endParaRPr>
          </a:p>
        </p:txBody>
      </p:sp>
      <p:sp>
        <p:nvSpPr>
          <p:cNvPr id="26" name="Rectangle 25"/>
          <p:cNvSpPr/>
          <p:nvPr/>
        </p:nvSpPr>
        <p:spPr>
          <a:xfrm>
            <a:off x="5678794" y="2040417"/>
            <a:ext cx="216024" cy="1990634"/>
          </a:xfrm>
          <a:prstGeom prst="rect">
            <a:avLst/>
          </a:prstGeom>
          <a:solidFill>
            <a:srgbClr val="90CC26"/>
          </a:solidFill>
          <a:ln w="38100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US" sz="2400" b="1" cap="small">
              <a:solidFill>
                <a:prstClr val="white"/>
              </a:solidFill>
              <a:effectLst>
                <a:outerShdw blurRad="25400" dist="38100" dir="2700000" algn="tl">
                  <a:srgbClr val="000000">
                    <a:alpha val="70000"/>
                  </a:srgbClr>
                </a:outerShdw>
              </a:effectLst>
              <a:cs typeface="Arial" pitchFamily="34" charset="0"/>
            </a:endParaRPr>
          </a:p>
        </p:txBody>
      </p:sp>
      <p:sp>
        <p:nvSpPr>
          <p:cNvPr id="27" name="Rectangle 26"/>
          <p:cNvSpPr/>
          <p:nvPr/>
        </p:nvSpPr>
        <p:spPr>
          <a:xfrm>
            <a:off x="5678794" y="4247917"/>
            <a:ext cx="216024" cy="1195268"/>
          </a:xfrm>
          <a:prstGeom prst="rect">
            <a:avLst/>
          </a:prstGeom>
          <a:solidFill>
            <a:srgbClr val="FCE500"/>
          </a:solidFill>
          <a:ln w="38100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US" sz="2400" b="1" cap="small">
              <a:solidFill>
                <a:prstClr val="white"/>
              </a:solidFill>
              <a:effectLst>
                <a:outerShdw blurRad="25400" dist="38100" dir="2700000" algn="tl">
                  <a:srgbClr val="000000">
                    <a:alpha val="70000"/>
                  </a:srgbClr>
                </a:outerShdw>
              </a:effectLst>
              <a:cs typeface="Arial" pitchFamily="34" charset="0"/>
            </a:endParaRPr>
          </a:p>
        </p:txBody>
      </p:sp>
      <p:sp>
        <p:nvSpPr>
          <p:cNvPr id="28" name="Rectangle 27"/>
          <p:cNvSpPr/>
          <p:nvPr/>
        </p:nvSpPr>
        <p:spPr>
          <a:xfrm>
            <a:off x="5678475" y="5573501"/>
            <a:ext cx="216343" cy="903499"/>
          </a:xfrm>
          <a:prstGeom prst="rect">
            <a:avLst/>
          </a:prstGeom>
          <a:solidFill>
            <a:srgbClr val="FD8500"/>
          </a:solidFill>
          <a:ln w="38100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US" sz="2400" b="1" cap="small">
              <a:solidFill>
                <a:prstClr val="white"/>
              </a:solidFill>
              <a:effectLst>
                <a:outerShdw blurRad="25400" dist="38100" dir="2700000" algn="tl">
                  <a:srgbClr val="000000">
                    <a:alpha val="70000"/>
                  </a:srgbClr>
                </a:outerShdw>
              </a:effectLst>
              <a:cs typeface="Arial" pitchFamily="34" charset="0"/>
            </a:endParaRPr>
          </a:p>
        </p:txBody>
      </p:sp>
      <p:sp>
        <p:nvSpPr>
          <p:cNvPr id="29" name="Rectangle 28"/>
          <p:cNvSpPr/>
          <p:nvPr/>
        </p:nvSpPr>
        <p:spPr>
          <a:xfrm>
            <a:off x="6057497" y="666232"/>
            <a:ext cx="3696103" cy="1291335"/>
          </a:xfrm>
          <a:prstGeom prst="rect">
            <a:avLst/>
          </a:prstGeom>
          <a:solidFill>
            <a:srgbClr val="009ADA">
              <a:alpha val="50000"/>
            </a:srgbClr>
          </a:solidFill>
          <a:ln w="38100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th-TH" sz="2000" dirty="0" smtClean="0">
                <a:latin typeface="DSN Single" pitchFamily="2" charset="-34"/>
                <a:cs typeface="DSN Single" pitchFamily="2" charset="-34"/>
              </a:rPr>
              <a:t>การปฏิรูปทางด้านเศรษฐกิจ</a:t>
            </a:r>
          </a:p>
          <a:p>
            <a:pPr marL="182563" indent="-182563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buChar char="•"/>
              <a:tabLst>
                <a:tab pos="182563" algn="l"/>
              </a:tabLst>
            </a:pPr>
            <a:r>
              <a:rPr lang="th-TH" sz="1800" cap="small" dirty="0" smtClean="0">
                <a:latin typeface="DSN Single" pitchFamily="2" charset="-34"/>
                <a:cs typeface="DSN Single" pitchFamily="2" charset="-34"/>
              </a:rPr>
              <a:t>ศูนย์ร่วมของความเป็นเลิศ </a:t>
            </a:r>
            <a:r>
              <a:rPr lang="en-US" sz="1800" cap="small" dirty="0" smtClean="0">
                <a:latin typeface="DSN Single" pitchFamily="2" charset="-34"/>
                <a:cs typeface="DSN Single" pitchFamily="2" charset="-34"/>
              </a:rPr>
              <a:t>Center of excellence</a:t>
            </a:r>
          </a:p>
          <a:p>
            <a:pPr marL="182563" indent="-182563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buChar char="•"/>
            </a:pPr>
            <a:r>
              <a:rPr lang="en-US" sz="1800" cap="small" dirty="0">
                <a:latin typeface="DSN Single" pitchFamily="2" charset="-34"/>
                <a:cs typeface="DSN Single" pitchFamily="2" charset="-34"/>
              </a:rPr>
              <a:t>Center of ASEAN Connectivity</a:t>
            </a:r>
          </a:p>
          <a:p>
            <a:pPr marL="182563" indent="-182563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buChar char="•"/>
            </a:pPr>
            <a:r>
              <a:rPr lang="en-US" sz="1800" cap="small" dirty="0">
                <a:latin typeface="DSN Single" pitchFamily="2" charset="-34"/>
                <a:cs typeface="DSN Single" pitchFamily="2" charset="-34"/>
              </a:rPr>
              <a:t>Home of innovative enterprise , Start-Up nation</a:t>
            </a:r>
          </a:p>
        </p:txBody>
      </p:sp>
      <p:sp>
        <p:nvSpPr>
          <p:cNvPr id="30" name="Rectangle 29"/>
          <p:cNvSpPr/>
          <p:nvPr/>
        </p:nvSpPr>
        <p:spPr>
          <a:xfrm>
            <a:off x="6057497" y="2044496"/>
            <a:ext cx="3696103" cy="1986555"/>
          </a:xfrm>
          <a:prstGeom prst="rect">
            <a:avLst/>
          </a:prstGeom>
          <a:solidFill>
            <a:srgbClr val="90CC26">
              <a:alpha val="50000"/>
            </a:srgbClr>
          </a:solidFill>
          <a:ln w="38100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th-TH" sz="2000" cap="small" dirty="0" smtClean="0">
                <a:latin typeface="DSN Single" pitchFamily="2" charset="-34"/>
                <a:cs typeface="DSN Single" pitchFamily="2" charset="-34"/>
              </a:rPr>
              <a:t>การปฏิรูปด้านสังคม</a:t>
            </a:r>
          </a:p>
          <a:p>
            <a:pPr marL="285750" indent="-285750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buChar char="•"/>
            </a:pPr>
            <a:r>
              <a:rPr lang="th-TH" sz="1800" cap="small" dirty="0" smtClean="0">
                <a:latin typeface="DSN Single" pitchFamily="2" charset="-34"/>
                <a:cs typeface="DSN Single" pitchFamily="2" charset="-34"/>
              </a:rPr>
              <a:t>ลดความเหลื่อมล้ำทางเศรษฐกิจ</a:t>
            </a:r>
          </a:p>
          <a:p>
            <a:pPr marL="285750" indent="-285750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buChar char="•"/>
            </a:pPr>
            <a:r>
              <a:rPr lang="th-TH" sz="1800" cap="small" dirty="0" smtClean="0">
                <a:latin typeface="DSN Single" pitchFamily="2" charset="-34"/>
                <a:cs typeface="DSN Single" pitchFamily="2" charset="-34"/>
              </a:rPr>
              <a:t>สร้างความเข้มแข็งพลเมือง</a:t>
            </a:r>
          </a:p>
          <a:p>
            <a:pPr marL="285750" indent="-285750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buChar char="•"/>
            </a:pPr>
            <a:r>
              <a:rPr lang="th-TH" sz="1800" cap="small" dirty="0" smtClean="0">
                <a:latin typeface="DSN Single" pitchFamily="2" charset="-34"/>
                <a:cs typeface="DSN Single" pitchFamily="2" charset="-34"/>
              </a:rPr>
              <a:t>บริหารจัดการทรัพยากรและสิ่งแวดล้อม</a:t>
            </a:r>
          </a:p>
          <a:p>
            <a:pPr marL="285750" indent="-285750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buChar char="•"/>
            </a:pPr>
            <a:r>
              <a:rPr lang="th-TH" sz="1800" cap="small" dirty="0" smtClean="0">
                <a:latin typeface="DSN Single" pitchFamily="2" charset="-34"/>
                <a:cs typeface="DSN Single" pitchFamily="2" charset="-34"/>
              </a:rPr>
              <a:t>การพัฒนาอาชีพบนฐานทุนทรัพยากร สังคม วัฒนธรรม</a:t>
            </a:r>
          </a:p>
          <a:p>
            <a:pPr marL="285750" indent="-285750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buChar char="•"/>
            </a:pPr>
            <a:r>
              <a:rPr lang="th-TH" sz="1800" cap="small" dirty="0" smtClean="0">
                <a:latin typeface="DSN Single" pitchFamily="2" charset="-34"/>
                <a:cs typeface="DSN Single" pitchFamily="2" charset="-34"/>
              </a:rPr>
              <a:t>การเข้าถึงสวัสดิการสังคม</a:t>
            </a:r>
          </a:p>
          <a:p>
            <a:pPr marL="285750" indent="-285750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buChar char="•"/>
            </a:pPr>
            <a:r>
              <a:rPr lang="th-TH" sz="1800" cap="small" dirty="0" smtClean="0">
                <a:latin typeface="DSN Single" pitchFamily="2" charset="-34"/>
                <a:cs typeface="DSN Single" pitchFamily="2" charset="-34"/>
              </a:rPr>
              <a:t>การพัฒนาคุณธรรม จริยธรรม</a:t>
            </a:r>
            <a:endParaRPr lang="en-US" sz="1800" cap="small" dirty="0">
              <a:latin typeface="DSN Single" pitchFamily="2" charset="-34"/>
              <a:cs typeface="DSN Single" pitchFamily="2" charset="-34"/>
            </a:endParaRPr>
          </a:p>
        </p:txBody>
      </p:sp>
      <p:sp>
        <p:nvSpPr>
          <p:cNvPr id="31" name="Rectangle 30"/>
          <p:cNvSpPr/>
          <p:nvPr/>
        </p:nvSpPr>
        <p:spPr>
          <a:xfrm>
            <a:off x="6038766" y="4251997"/>
            <a:ext cx="3714834" cy="1191188"/>
          </a:xfrm>
          <a:prstGeom prst="rect">
            <a:avLst/>
          </a:prstGeom>
          <a:solidFill>
            <a:srgbClr val="FCE500">
              <a:alpha val="50000"/>
            </a:srgbClr>
          </a:solidFill>
          <a:ln w="38100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th-TH" sz="2000" cap="small" dirty="0" smtClean="0">
                <a:latin typeface="DSN Single" pitchFamily="2" charset="-34"/>
                <a:cs typeface="DSN Single" pitchFamily="2" charset="-34"/>
              </a:rPr>
              <a:t>การปฏิรู</a:t>
            </a:r>
            <a:r>
              <a:rPr lang="th-TH" sz="2000" cap="small" dirty="0">
                <a:latin typeface="DSN Single" pitchFamily="2" charset="-34"/>
                <a:cs typeface="DSN Single" pitchFamily="2" charset="-34"/>
              </a:rPr>
              <a:t>ป</a:t>
            </a:r>
            <a:r>
              <a:rPr lang="th-TH" sz="2000" cap="small" dirty="0" smtClean="0">
                <a:latin typeface="DSN Single" pitchFamily="2" charset="-34"/>
                <a:cs typeface="DSN Single" pitchFamily="2" charset="-34"/>
              </a:rPr>
              <a:t>กลไกภาครัฐที่สำคัญ</a:t>
            </a:r>
          </a:p>
          <a:p>
            <a:pPr marL="285750" indent="-285750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buChar char="•"/>
            </a:pPr>
            <a:r>
              <a:rPr lang="th-TH" sz="1800" cap="small" dirty="0" smtClean="0">
                <a:latin typeface="DSN Single" pitchFamily="2" charset="-34"/>
                <a:cs typeface="DSN Single" pitchFamily="2" charset="-34"/>
              </a:rPr>
              <a:t>ภาคเกษตร</a:t>
            </a:r>
          </a:p>
          <a:p>
            <a:pPr marL="285750" indent="-285750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buChar char="•"/>
            </a:pPr>
            <a:r>
              <a:rPr lang="th-TH" sz="1800" cap="small" dirty="0" smtClean="0">
                <a:latin typeface="DSN Single" pitchFamily="2" charset="-34"/>
                <a:cs typeface="DSN Single" pitchFamily="2" charset="-34"/>
              </a:rPr>
              <a:t>การศึกษา</a:t>
            </a:r>
          </a:p>
          <a:p>
            <a:pPr marL="285750" indent="-285750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buChar char="•"/>
            </a:pPr>
            <a:r>
              <a:rPr lang="th-TH" sz="1800" cap="small" dirty="0" smtClean="0">
                <a:latin typeface="DSN Single" pitchFamily="2" charset="-34"/>
                <a:cs typeface="DSN Single" pitchFamily="2" charset="-34"/>
              </a:rPr>
              <a:t>กิจการพลังงานและไฟฟ้า</a:t>
            </a:r>
          </a:p>
        </p:txBody>
      </p:sp>
      <p:sp>
        <p:nvSpPr>
          <p:cNvPr id="32" name="Rectangle 31"/>
          <p:cNvSpPr/>
          <p:nvPr/>
        </p:nvSpPr>
        <p:spPr>
          <a:xfrm>
            <a:off x="6038447" y="5577581"/>
            <a:ext cx="3715153" cy="899419"/>
          </a:xfrm>
          <a:prstGeom prst="rect">
            <a:avLst/>
          </a:prstGeom>
          <a:solidFill>
            <a:srgbClr val="FD8500">
              <a:alpha val="50000"/>
            </a:srgbClr>
          </a:solidFill>
          <a:ln w="38100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r>
              <a:rPr lang="th-TH" sz="2000" cap="small" dirty="0">
                <a:latin typeface="DSN Single" pitchFamily="2" charset="-34"/>
                <a:cs typeface="DSN Single" pitchFamily="2" charset="-34"/>
              </a:rPr>
              <a:t>การ</a:t>
            </a:r>
            <a:r>
              <a:rPr lang="th-TH" sz="2000" cap="small" dirty="0" smtClean="0">
                <a:latin typeface="DSN Single" pitchFamily="2" charset="-34"/>
                <a:cs typeface="DSN Single" pitchFamily="2" charset="-34"/>
              </a:rPr>
              <a:t>ปฏิรูปการเมือง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th-TH" sz="1800" cap="small" dirty="0" smtClean="0">
                <a:latin typeface="DSN Single" pitchFamily="2" charset="-34"/>
                <a:cs typeface="DSN Single" pitchFamily="2" charset="-34"/>
              </a:rPr>
              <a:t>กระบวนการคัดเลือก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th-TH" sz="1800" cap="small" dirty="0" smtClean="0">
                <a:latin typeface="DSN Single" pitchFamily="2" charset="-34"/>
                <a:cs typeface="DSN Single" pitchFamily="2" charset="-34"/>
              </a:rPr>
              <a:t>การตรวจสอบ</a:t>
            </a:r>
          </a:p>
        </p:txBody>
      </p:sp>
      <p:sp>
        <p:nvSpPr>
          <p:cNvPr id="33" name="Oval 32"/>
          <p:cNvSpPr/>
          <p:nvPr/>
        </p:nvSpPr>
        <p:spPr>
          <a:xfrm>
            <a:off x="5615930" y="609600"/>
            <a:ext cx="341752" cy="341752"/>
          </a:xfrm>
          <a:prstGeom prst="ellipse">
            <a:avLst/>
          </a:prstGeom>
          <a:solidFill>
            <a:srgbClr val="005C85"/>
          </a:solidFill>
          <a:ln w="38100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US" sz="2200" b="1" cap="small" dirty="0" smtClean="0">
                <a:solidFill>
                  <a:prstClr val="white"/>
                </a:solidFill>
                <a:effectLst>
                  <a:outerShdw blurRad="25400" dist="38100" dir="2700000" algn="tl">
                    <a:srgbClr val="000000">
                      <a:alpha val="70000"/>
                    </a:srgbClr>
                  </a:outerShdw>
                </a:effectLst>
                <a:cs typeface="Arial" pitchFamily="34" charset="0"/>
              </a:rPr>
              <a:t>1</a:t>
            </a:r>
            <a:endParaRPr lang="en-US" sz="2200" b="1" cap="small" dirty="0">
              <a:solidFill>
                <a:prstClr val="white"/>
              </a:solidFill>
              <a:effectLst>
                <a:outerShdw blurRad="25400" dist="38100" dir="2700000" algn="tl">
                  <a:srgbClr val="000000">
                    <a:alpha val="70000"/>
                  </a:srgbClr>
                </a:outerShdw>
              </a:effectLst>
              <a:cs typeface="Arial" pitchFamily="34" charset="0"/>
            </a:endParaRPr>
          </a:p>
        </p:txBody>
      </p:sp>
      <p:sp>
        <p:nvSpPr>
          <p:cNvPr id="34" name="Oval 33"/>
          <p:cNvSpPr/>
          <p:nvPr/>
        </p:nvSpPr>
        <p:spPr>
          <a:xfrm>
            <a:off x="5615930" y="1981200"/>
            <a:ext cx="341752" cy="341752"/>
          </a:xfrm>
          <a:prstGeom prst="ellipse">
            <a:avLst/>
          </a:prstGeom>
          <a:solidFill>
            <a:srgbClr val="577C13"/>
          </a:solidFill>
          <a:ln w="38100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US" sz="2200" b="1" cap="small" dirty="0" smtClean="0">
                <a:solidFill>
                  <a:prstClr val="white"/>
                </a:solidFill>
                <a:effectLst>
                  <a:outerShdw blurRad="25400" dist="38100" dir="2700000" algn="tl">
                    <a:srgbClr val="000000">
                      <a:alpha val="70000"/>
                    </a:srgbClr>
                  </a:outerShdw>
                </a:effectLst>
                <a:cs typeface="Arial" pitchFamily="34" charset="0"/>
              </a:rPr>
              <a:t>2</a:t>
            </a:r>
            <a:endParaRPr lang="en-US" sz="2200" b="1" cap="small" dirty="0">
              <a:solidFill>
                <a:prstClr val="white"/>
              </a:solidFill>
              <a:effectLst>
                <a:outerShdw blurRad="25400" dist="38100" dir="2700000" algn="tl">
                  <a:srgbClr val="000000">
                    <a:alpha val="70000"/>
                  </a:srgbClr>
                </a:outerShdw>
              </a:effectLst>
              <a:cs typeface="Arial" pitchFamily="34" charset="0"/>
            </a:endParaRPr>
          </a:p>
        </p:txBody>
      </p:sp>
      <p:sp>
        <p:nvSpPr>
          <p:cNvPr id="35" name="Oval 34"/>
          <p:cNvSpPr/>
          <p:nvPr/>
        </p:nvSpPr>
        <p:spPr>
          <a:xfrm>
            <a:off x="5615930" y="4182035"/>
            <a:ext cx="341752" cy="341752"/>
          </a:xfrm>
          <a:prstGeom prst="ellipse">
            <a:avLst/>
          </a:prstGeom>
          <a:solidFill>
            <a:srgbClr val="A69000"/>
          </a:solidFill>
          <a:ln w="38100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US" sz="2200" b="1" cap="small" dirty="0" smtClean="0">
                <a:solidFill>
                  <a:prstClr val="white"/>
                </a:solidFill>
                <a:effectLst>
                  <a:outerShdw blurRad="25400" dist="38100" dir="2700000" algn="tl">
                    <a:srgbClr val="000000">
                      <a:alpha val="70000"/>
                    </a:srgbClr>
                  </a:outerShdw>
                </a:effectLst>
                <a:cs typeface="Arial" pitchFamily="34" charset="0"/>
              </a:rPr>
              <a:t>3</a:t>
            </a:r>
            <a:endParaRPr lang="en-US" sz="2200" b="1" cap="small" dirty="0">
              <a:solidFill>
                <a:prstClr val="white"/>
              </a:solidFill>
              <a:effectLst>
                <a:outerShdw blurRad="25400" dist="38100" dir="2700000" algn="tl">
                  <a:srgbClr val="000000">
                    <a:alpha val="70000"/>
                  </a:srgbClr>
                </a:outerShdw>
              </a:effectLst>
              <a:cs typeface="Arial" pitchFamily="34" charset="0"/>
            </a:endParaRPr>
          </a:p>
        </p:txBody>
      </p:sp>
      <p:sp>
        <p:nvSpPr>
          <p:cNvPr id="36" name="Oval 35"/>
          <p:cNvSpPr/>
          <p:nvPr/>
        </p:nvSpPr>
        <p:spPr>
          <a:xfrm>
            <a:off x="5615611" y="5500952"/>
            <a:ext cx="341752" cy="341752"/>
          </a:xfrm>
          <a:prstGeom prst="ellipse">
            <a:avLst/>
          </a:prstGeom>
          <a:solidFill>
            <a:srgbClr val="984D00"/>
          </a:solidFill>
          <a:ln w="38100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US" sz="2200" b="1" cap="small" dirty="0" smtClean="0">
                <a:solidFill>
                  <a:prstClr val="white"/>
                </a:solidFill>
                <a:effectLst>
                  <a:outerShdw blurRad="25400" dist="38100" dir="2700000" algn="tl">
                    <a:srgbClr val="000000">
                      <a:alpha val="70000"/>
                    </a:srgbClr>
                  </a:outerShdw>
                </a:effectLst>
                <a:cs typeface="Arial" pitchFamily="34" charset="0"/>
              </a:rPr>
              <a:t>4</a:t>
            </a:r>
            <a:endParaRPr lang="en-US" sz="2200" b="1" cap="small" dirty="0">
              <a:solidFill>
                <a:prstClr val="white"/>
              </a:solidFill>
              <a:effectLst>
                <a:outerShdw blurRad="25400" dist="38100" dir="2700000" algn="tl">
                  <a:srgbClr val="000000">
                    <a:alpha val="70000"/>
                  </a:srgbClr>
                </a:outerShdw>
              </a:effectLst>
              <a:cs typeface="Arial" pitchFamily="34" charset="0"/>
            </a:endParaRPr>
          </a:p>
        </p:txBody>
      </p:sp>
      <p:sp>
        <p:nvSpPr>
          <p:cNvPr id="37" name="TextBox 36"/>
          <p:cNvSpPr txBox="1"/>
          <p:nvPr/>
        </p:nvSpPr>
        <p:spPr>
          <a:xfrm>
            <a:off x="0" y="0"/>
            <a:ext cx="5678794" cy="645868"/>
          </a:xfrm>
          <a:prstGeom prst="rect">
            <a:avLst/>
          </a:prstGeom>
          <a:solidFill>
            <a:schemeClr val="accent5">
              <a:lumMod val="75000"/>
            </a:schemeClr>
          </a:solidFill>
        </p:spPr>
        <p:txBody>
          <a:bodyPr wrap="square" lIns="90980" tIns="45491" rIns="90980" bIns="45491" rtlCol="0">
            <a:spAutoFit/>
          </a:bodyPr>
          <a:lstStyle/>
          <a:p>
            <a:pPr defTabSz="909863"/>
            <a:r>
              <a:rPr lang="th-TH" sz="3600" cap="all" spc="200" dirty="0" smtClean="0">
                <a:ln w="9000" cmpd="sng">
                  <a:noFill/>
                  <a:prstDash val="solid"/>
                </a:ln>
                <a:solidFill>
                  <a:schemeClr val="bg1"/>
                </a:solidFill>
                <a:latin typeface="DSN Single" pitchFamily="2" charset="-34"/>
                <a:cs typeface="DSN Single" pitchFamily="2" charset="-34"/>
              </a:rPr>
              <a:t>กรอบการ</a:t>
            </a:r>
            <a:r>
              <a:rPr lang="th-TH" sz="3600" cap="all" spc="200" dirty="0" smtClean="0">
                <a:ln w="9000" cmpd="sng">
                  <a:noFill/>
                  <a:prstDash val="solid"/>
                </a:ln>
                <a:solidFill>
                  <a:schemeClr val="bg1"/>
                </a:solidFill>
                <a:effectLst/>
                <a:latin typeface="DSN Single" pitchFamily="2" charset="-34"/>
                <a:cs typeface="DSN Single" pitchFamily="2" charset="-34"/>
              </a:rPr>
              <a:t>ปฏิรูป</a:t>
            </a:r>
            <a:r>
              <a:rPr lang="en-US" sz="3600" cap="all" spc="200" dirty="0" smtClean="0">
                <a:ln w="9000" cmpd="sng">
                  <a:noFill/>
                  <a:prstDash val="solid"/>
                </a:ln>
                <a:solidFill>
                  <a:schemeClr val="bg1"/>
                </a:solidFill>
                <a:latin typeface="DSN Single" pitchFamily="2" charset="-34"/>
                <a:cs typeface="DSN Single" pitchFamily="2" charset="-34"/>
              </a:rPr>
              <a:t>(Reform) </a:t>
            </a:r>
            <a:r>
              <a:rPr lang="th-TH" sz="3600" cap="all" spc="200" dirty="0" smtClean="0">
                <a:ln w="9000" cmpd="sng">
                  <a:noFill/>
                  <a:prstDash val="solid"/>
                </a:ln>
                <a:solidFill>
                  <a:schemeClr val="bg1"/>
                </a:solidFill>
                <a:effectLst/>
                <a:latin typeface="DSN Single" pitchFamily="2" charset="-34"/>
                <a:cs typeface="DSN Single" pitchFamily="2" charset="-34"/>
              </a:rPr>
              <a:t>ใน </a:t>
            </a:r>
            <a:r>
              <a:rPr lang="en-US" sz="3600" cap="all" spc="200" dirty="0" smtClean="0">
                <a:ln w="9000" cmpd="sng">
                  <a:noFill/>
                  <a:prstDash val="solid"/>
                </a:ln>
                <a:solidFill>
                  <a:schemeClr val="bg1"/>
                </a:solidFill>
                <a:effectLst/>
                <a:latin typeface="DSN Single" pitchFamily="2" charset="-34"/>
                <a:cs typeface="DSN Single" pitchFamily="2" charset="-34"/>
              </a:rPr>
              <a:t>4 </a:t>
            </a:r>
            <a:r>
              <a:rPr lang="th-TH" sz="3600" cap="all" spc="200" dirty="0" smtClean="0">
                <a:ln w="9000" cmpd="sng">
                  <a:noFill/>
                  <a:prstDash val="solid"/>
                </a:ln>
                <a:solidFill>
                  <a:schemeClr val="bg1"/>
                </a:solidFill>
                <a:effectLst/>
                <a:latin typeface="DSN Single" pitchFamily="2" charset="-34"/>
                <a:cs typeface="DSN Single" pitchFamily="2" charset="-34"/>
              </a:rPr>
              <a:t>ด้านหลัก</a:t>
            </a:r>
            <a:endParaRPr lang="th-TH" sz="3600" cap="all" spc="200" dirty="0">
              <a:ln w="9000" cmpd="sng">
                <a:noFill/>
                <a:prstDash val="solid"/>
              </a:ln>
              <a:solidFill>
                <a:schemeClr val="bg1"/>
              </a:solidFill>
              <a:effectLst/>
              <a:latin typeface="DSN Single" pitchFamily="2" charset="-34"/>
              <a:cs typeface="DSN Single" pitchFamily="2" charset="-34"/>
            </a:endParaRPr>
          </a:p>
        </p:txBody>
      </p:sp>
      <p:sp>
        <p:nvSpPr>
          <p:cNvPr id="38" name="ตัวแทนหมายเลขภาพนิ่ง 1"/>
          <p:cNvSpPr txBox="1">
            <a:spLocks/>
          </p:cNvSpPr>
          <p:nvPr/>
        </p:nvSpPr>
        <p:spPr>
          <a:xfrm>
            <a:off x="9220200" y="0"/>
            <a:ext cx="685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th-TH"/>
            </a:defPPr>
            <a:lvl1pPr algn="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tx1">
                    <a:tint val="75000"/>
                  </a:schemeClr>
                </a:solidFill>
                <a:latin typeface="Arial" charset="0"/>
                <a:ea typeface="+mn-ea"/>
                <a:cs typeface="Angsana New" pitchFamily="18" charset="-34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sz="2800" kern="1200">
                <a:solidFill>
                  <a:schemeClr val="tx1"/>
                </a:solidFill>
                <a:latin typeface="Arial" charset="0"/>
                <a:ea typeface="+mn-ea"/>
                <a:cs typeface="Angsana New" pitchFamily="18" charset="-34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sz="2800" kern="1200">
                <a:solidFill>
                  <a:schemeClr val="tx1"/>
                </a:solidFill>
                <a:latin typeface="Arial" charset="0"/>
                <a:ea typeface="+mn-ea"/>
                <a:cs typeface="Angsana New" pitchFamily="18" charset="-34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sz="2800" kern="1200">
                <a:solidFill>
                  <a:schemeClr val="tx1"/>
                </a:solidFill>
                <a:latin typeface="Arial" charset="0"/>
                <a:ea typeface="+mn-ea"/>
                <a:cs typeface="Angsana New" pitchFamily="18" charset="-34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sz="2800" kern="1200">
                <a:solidFill>
                  <a:schemeClr val="tx1"/>
                </a:solidFill>
                <a:latin typeface="Arial" charset="0"/>
                <a:ea typeface="+mn-ea"/>
                <a:cs typeface="Angsana New" pitchFamily="18" charset="-34"/>
              </a:defRPr>
            </a:lvl5pPr>
            <a:lvl6pPr marL="2286000" algn="l" defTabSz="914400" rtl="0" eaLnBrk="1" latinLnBrk="0" hangingPunct="1">
              <a:defRPr sz="2800" kern="1200">
                <a:solidFill>
                  <a:schemeClr val="tx1"/>
                </a:solidFill>
                <a:latin typeface="Arial" charset="0"/>
                <a:ea typeface="+mn-ea"/>
                <a:cs typeface="Angsana New" pitchFamily="18" charset="-34"/>
              </a:defRPr>
            </a:lvl6pPr>
            <a:lvl7pPr marL="2743200" algn="l" defTabSz="914400" rtl="0" eaLnBrk="1" latinLnBrk="0" hangingPunct="1">
              <a:defRPr sz="2800" kern="1200">
                <a:solidFill>
                  <a:schemeClr val="tx1"/>
                </a:solidFill>
                <a:latin typeface="Arial" charset="0"/>
                <a:ea typeface="+mn-ea"/>
                <a:cs typeface="Angsana New" pitchFamily="18" charset="-34"/>
              </a:defRPr>
            </a:lvl7pPr>
            <a:lvl8pPr marL="3200400" algn="l" defTabSz="914400" rtl="0" eaLnBrk="1" latinLnBrk="0" hangingPunct="1">
              <a:defRPr sz="2800" kern="1200">
                <a:solidFill>
                  <a:schemeClr val="tx1"/>
                </a:solidFill>
                <a:latin typeface="Arial" charset="0"/>
                <a:ea typeface="+mn-ea"/>
                <a:cs typeface="Angsana New" pitchFamily="18" charset="-34"/>
              </a:defRPr>
            </a:lvl8pPr>
            <a:lvl9pPr marL="3657600" algn="l" defTabSz="914400" rtl="0" eaLnBrk="1" latinLnBrk="0" hangingPunct="1">
              <a:defRPr sz="2800" kern="1200">
                <a:solidFill>
                  <a:schemeClr val="tx1"/>
                </a:solidFill>
                <a:latin typeface="Arial" charset="0"/>
                <a:ea typeface="+mn-ea"/>
                <a:cs typeface="Angsana New" pitchFamily="18" charset="-34"/>
              </a:defRPr>
            </a:lvl9pPr>
          </a:lstStyle>
          <a:p>
            <a:pPr>
              <a:defRPr/>
            </a:pPr>
            <a:fld id="{3D3E72A8-5A0F-479C-9185-C0907BF881A3}" type="slidenum">
              <a:rPr lang="en-US" smtClean="0"/>
              <a:pPr>
                <a:defRPr/>
              </a:pPr>
              <a:t>9</a:t>
            </a:fld>
            <a:endParaRPr lang="th-TH" dirty="0"/>
          </a:p>
        </p:txBody>
      </p:sp>
      <p:grpSp>
        <p:nvGrpSpPr>
          <p:cNvPr id="2" name="Group 1"/>
          <p:cNvGrpSpPr/>
          <p:nvPr/>
        </p:nvGrpSpPr>
        <p:grpSpPr>
          <a:xfrm>
            <a:off x="1932947" y="1767136"/>
            <a:ext cx="2742048" cy="2073970"/>
            <a:chOff x="-3090405" y="1767136"/>
            <a:chExt cx="2742048" cy="2073970"/>
          </a:xfrm>
        </p:grpSpPr>
        <p:sp>
          <p:nvSpPr>
            <p:cNvPr id="40" name="Freeform 39"/>
            <p:cNvSpPr/>
            <p:nvPr/>
          </p:nvSpPr>
          <p:spPr>
            <a:xfrm>
              <a:off x="-3090405" y="1767136"/>
              <a:ext cx="2742048" cy="2073970"/>
            </a:xfrm>
            <a:custGeom>
              <a:avLst/>
              <a:gdLst>
                <a:gd name="connsiteX0" fmla="*/ 672724 w 2176259"/>
                <a:gd name="connsiteY0" fmla="*/ 0 h 1646031"/>
                <a:gd name="connsiteX1" fmla="*/ 2124457 w 2176259"/>
                <a:gd name="connsiteY1" fmla="*/ 864036 h 1646031"/>
                <a:gd name="connsiteX2" fmla="*/ 2176259 w 2176259"/>
                <a:gd name="connsiteY2" fmla="*/ 971569 h 1646031"/>
                <a:gd name="connsiteX3" fmla="*/ 1501797 w 2176259"/>
                <a:gd name="connsiteY3" fmla="*/ 1646031 h 1646031"/>
                <a:gd name="connsiteX4" fmla="*/ 0 w 2176259"/>
                <a:gd name="connsiteY4" fmla="*/ 144234 h 1646031"/>
                <a:gd name="connsiteX5" fmla="*/ 30081 w 2176259"/>
                <a:gd name="connsiteY5" fmla="*/ 129744 h 1646031"/>
                <a:gd name="connsiteX6" fmla="*/ 672724 w 2176259"/>
                <a:gd name="connsiteY6" fmla="*/ 0 h 164603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2176259" h="1646031">
                  <a:moveTo>
                    <a:pt x="672724" y="0"/>
                  </a:moveTo>
                  <a:cubicBezTo>
                    <a:pt x="1299602" y="0"/>
                    <a:pt x="1844878" y="349377"/>
                    <a:pt x="2124457" y="864036"/>
                  </a:cubicBezTo>
                  <a:lnTo>
                    <a:pt x="2176259" y="971569"/>
                  </a:lnTo>
                  <a:lnTo>
                    <a:pt x="1501797" y="1646031"/>
                  </a:lnTo>
                  <a:lnTo>
                    <a:pt x="0" y="144234"/>
                  </a:lnTo>
                  <a:lnTo>
                    <a:pt x="30081" y="129744"/>
                  </a:lnTo>
                  <a:cubicBezTo>
                    <a:pt x="227604" y="46199"/>
                    <a:pt x="444769" y="0"/>
                    <a:pt x="672724" y="0"/>
                  </a:cubicBezTo>
                  <a:close/>
                </a:path>
              </a:pathLst>
            </a:custGeom>
            <a:solidFill>
              <a:srgbClr val="009ADA"/>
            </a:solidFill>
            <a:ln w="38100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ctr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en-US" sz="2400" b="1" cap="small">
                <a:solidFill>
                  <a:prstClr val="white"/>
                </a:solidFill>
                <a:effectLst>
                  <a:outerShdw blurRad="25400" dist="38100" dir="2700000" algn="tl">
                    <a:srgbClr val="000000">
                      <a:alpha val="70000"/>
                    </a:srgbClr>
                  </a:outerShdw>
                </a:effectLst>
                <a:cs typeface="Arial" pitchFamily="34" charset="0"/>
              </a:endParaRPr>
            </a:p>
          </p:txBody>
        </p:sp>
        <p:sp>
          <p:nvSpPr>
            <p:cNvPr id="44" name="Oval 43"/>
            <p:cNvSpPr/>
            <p:nvPr/>
          </p:nvSpPr>
          <p:spPr>
            <a:xfrm>
              <a:off x="-1333732" y="3329470"/>
              <a:ext cx="341752" cy="341752"/>
            </a:xfrm>
            <a:prstGeom prst="ellipse">
              <a:avLst/>
            </a:prstGeom>
            <a:solidFill>
              <a:srgbClr val="005C85"/>
            </a:solidFill>
            <a:ln w="38100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ctr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r>
                <a:rPr lang="en-US" b="1" cap="small" dirty="0" smtClean="0">
                  <a:solidFill>
                    <a:prstClr val="white"/>
                  </a:solidFill>
                  <a:effectLst>
                    <a:outerShdw blurRad="25400" dist="38100" dir="2700000" algn="tl">
                      <a:srgbClr val="000000">
                        <a:alpha val="70000"/>
                      </a:srgbClr>
                    </a:outerShdw>
                  </a:effectLst>
                  <a:cs typeface="Arial" pitchFamily="34" charset="0"/>
                </a:rPr>
                <a:t>1</a:t>
              </a:r>
              <a:endParaRPr lang="en-US" b="1" cap="small" dirty="0">
                <a:solidFill>
                  <a:prstClr val="white"/>
                </a:solidFill>
                <a:effectLst>
                  <a:outerShdw blurRad="25400" dist="38100" dir="2700000" algn="tl">
                    <a:srgbClr val="000000">
                      <a:alpha val="70000"/>
                    </a:srgbClr>
                  </a:outerShdw>
                </a:effectLst>
                <a:cs typeface="Arial" pitchFamily="34" charset="0"/>
              </a:endParaRPr>
            </a:p>
          </p:txBody>
        </p:sp>
        <p:sp>
          <p:nvSpPr>
            <p:cNvPr id="48" name="TextBox 47"/>
            <p:cNvSpPr txBox="1"/>
            <p:nvPr/>
          </p:nvSpPr>
          <p:spPr>
            <a:xfrm>
              <a:off x="-2360613" y="2335419"/>
              <a:ext cx="1712328" cy="5232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dirty="0" smtClean="0">
                  <a:solidFill>
                    <a:srgbClr val="005C85"/>
                  </a:solidFill>
                  <a:latin typeface="Britannic Bold" pitchFamily="34" charset="0"/>
                </a:rPr>
                <a:t>Economic</a:t>
              </a:r>
              <a:endParaRPr lang="en-US" dirty="0">
                <a:solidFill>
                  <a:srgbClr val="005C85"/>
                </a:solidFill>
                <a:latin typeface="Britannic Bold" pitchFamily="34" charset="0"/>
              </a:endParaRPr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2796570" y="2999745"/>
            <a:ext cx="2080230" cy="2746119"/>
            <a:chOff x="-2226782" y="2999745"/>
            <a:chExt cx="2080230" cy="2746119"/>
          </a:xfrm>
        </p:grpSpPr>
        <p:sp>
          <p:nvSpPr>
            <p:cNvPr id="41" name="Freeform 40"/>
            <p:cNvSpPr/>
            <p:nvPr/>
          </p:nvSpPr>
          <p:spPr>
            <a:xfrm>
              <a:off x="-2226782" y="2999745"/>
              <a:ext cx="2080230" cy="2746119"/>
            </a:xfrm>
            <a:custGeom>
              <a:avLst/>
              <a:gdLst>
                <a:gd name="connsiteX0" fmla="*/ 1506765 w 1650999"/>
                <a:gd name="connsiteY0" fmla="*/ 0 h 2179490"/>
                <a:gd name="connsiteX1" fmla="*/ 1521255 w 1650999"/>
                <a:gd name="connsiteY1" fmla="*/ 30081 h 2179490"/>
                <a:gd name="connsiteX2" fmla="*/ 1650999 w 1650999"/>
                <a:gd name="connsiteY2" fmla="*/ 672724 h 2179490"/>
                <a:gd name="connsiteX3" fmla="*/ 786964 w 1650999"/>
                <a:gd name="connsiteY3" fmla="*/ 2124457 h 2179490"/>
                <a:gd name="connsiteX4" fmla="*/ 672724 w 1650999"/>
                <a:gd name="connsiteY4" fmla="*/ 2179490 h 2179490"/>
                <a:gd name="connsiteX5" fmla="*/ 0 w 1650999"/>
                <a:gd name="connsiteY5" fmla="*/ 1506766 h 217949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650999" h="2179490">
                  <a:moveTo>
                    <a:pt x="1506765" y="0"/>
                  </a:moveTo>
                  <a:lnTo>
                    <a:pt x="1521255" y="30081"/>
                  </a:lnTo>
                  <a:cubicBezTo>
                    <a:pt x="1604801" y="227603"/>
                    <a:pt x="1650999" y="444769"/>
                    <a:pt x="1650999" y="672724"/>
                  </a:cubicBezTo>
                  <a:cubicBezTo>
                    <a:pt x="1650999" y="1299602"/>
                    <a:pt x="1301622" y="1844878"/>
                    <a:pt x="786964" y="2124457"/>
                  </a:cubicBezTo>
                  <a:lnTo>
                    <a:pt x="672724" y="2179490"/>
                  </a:lnTo>
                  <a:lnTo>
                    <a:pt x="0" y="1506766"/>
                  </a:lnTo>
                  <a:close/>
                </a:path>
              </a:pathLst>
            </a:custGeom>
            <a:solidFill>
              <a:srgbClr val="90CC26"/>
            </a:solidFill>
            <a:ln w="38100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ctr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en-US" sz="2400" b="1" cap="small">
                <a:solidFill>
                  <a:prstClr val="white"/>
                </a:solidFill>
                <a:effectLst>
                  <a:outerShdw blurRad="25400" dist="38100" dir="2700000" algn="tl">
                    <a:srgbClr val="000000">
                      <a:alpha val="70000"/>
                    </a:srgbClr>
                  </a:outerShdw>
                </a:effectLst>
                <a:cs typeface="Arial" pitchFamily="34" charset="0"/>
              </a:endParaRPr>
            </a:p>
          </p:txBody>
        </p:sp>
        <p:sp>
          <p:nvSpPr>
            <p:cNvPr id="47" name="Oval 46"/>
            <p:cNvSpPr/>
            <p:nvPr/>
          </p:nvSpPr>
          <p:spPr>
            <a:xfrm>
              <a:off x="-1996306" y="4731963"/>
              <a:ext cx="341752" cy="341752"/>
            </a:xfrm>
            <a:prstGeom prst="ellipse">
              <a:avLst/>
            </a:prstGeom>
            <a:solidFill>
              <a:srgbClr val="577C13"/>
            </a:solidFill>
            <a:ln w="38100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ctr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r>
                <a:rPr lang="en-US" b="1" cap="small" dirty="0" smtClean="0">
                  <a:solidFill>
                    <a:prstClr val="white"/>
                  </a:solidFill>
                  <a:effectLst>
                    <a:outerShdw blurRad="25400" dist="38100" dir="2700000" algn="tl">
                      <a:srgbClr val="000000">
                        <a:alpha val="70000"/>
                      </a:srgbClr>
                    </a:outerShdw>
                  </a:effectLst>
                  <a:cs typeface="Arial" pitchFamily="34" charset="0"/>
                </a:rPr>
                <a:t>2</a:t>
              </a:r>
              <a:endParaRPr lang="en-US" b="1" cap="small" dirty="0">
                <a:solidFill>
                  <a:prstClr val="white"/>
                </a:solidFill>
                <a:effectLst>
                  <a:outerShdw blurRad="25400" dist="38100" dir="2700000" algn="tl">
                    <a:srgbClr val="000000">
                      <a:alpha val="70000"/>
                    </a:srgbClr>
                  </a:outerShdw>
                </a:effectLst>
                <a:cs typeface="Arial" pitchFamily="34" charset="0"/>
              </a:endParaRPr>
            </a:p>
          </p:txBody>
        </p:sp>
        <p:sp>
          <p:nvSpPr>
            <p:cNvPr id="49" name="TextBox 48"/>
            <p:cNvSpPr txBox="1"/>
            <p:nvPr/>
          </p:nvSpPr>
          <p:spPr>
            <a:xfrm>
              <a:off x="-1530637" y="4229551"/>
              <a:ext cx="1141659" cy="5232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dirty="0" smtClean="0">
                  <a:solidFill>
                    <a:srgbClr val="577C13"/>
                  </a:solidFill>
                  <a:latin typeface="Britannic Bold" pitchFamily="34" charset="0"/>
                </a:rPr>
                <a:t>Social</a:t>
              </a:r>
              <a:endParaRPr lang="en-US" dirty="0">
                <a:solidFill>
                  <a:srgbClr val="577C13"/>
                </a:solidFill>
                <a:latin typeface="Britannic Bold" pitchFamily="34" charset="0"/>
              </a:endParaRPr>
            </a:p>
          </p:txBody>
        </p:sp>
      </p:grpSp>
      <p:grpSp>
        <p:nvGrpSpPr>
          <p:cNvPr id="14" name="Group 13"/>
          <p:cNvGrpSpPr/>
          <p:nvPr/>
        </p:nvGrpSpPr>
        <p:grpSpPr>
          <a:xfrm>
            <a:off x="886217" y="3869753"/>
            <a:ext cx="2741966" cy="2073847"/>
            <a:chOff x="-4137135" y="3869753"/>
            <a:chExt cx="2741966" cy="2073847"/>
          </a:xfrm>
        </p:grpSpPr>
        <p:sp>
          <p:nvSpPr>
            <p:cNvPr id="42" name="Freeform 41"/>
            <p:cNvSpPr/>
            <p:nvPr/>
          </p:nvSpPr>
          <p:spPr>
            <a:xfrm>
              <a:off x="-4137135" y="3869753"/>
              <a:ext cx="2741966" cy="2073847"/>
            </a:xfrm>
            <a:custGeom>
              <a:avLst/>
              <a:gdLst>
                <a:gd name="connsiteX0" fmla="*/ 674494 w 2176194"/>
                <a:gd name="connsiteY0" fmla="*/ 0 h 1645933"/>
                <a:gd name="connsiteX1" fmla="*/ 2176194 w 2176194"/>
                <a:gd name="connsiteY1" fmla="*/ 1501700 h 1645933"/>
                <a:gd name="connsiteX2" fmla="*/ 2146116 w 2176194"/>
                <a:gd name="connsiteY2" fmla="*/ 1516189 h 1645933"/>
                <a:gd name="connsiteX3" fmla="*/ 1503472 w 2176194"/>
                <a:gd name="connsiteY3" fmla="*/ 1645933 h 1645933"/>
                <a:gd name="connsiteX4" fmla="*/ 51739 w 2176194"/>
                <a:gd name="connsiteY4" fmla="*/ 781898 h 1645933"/>
                <a:gd name="connsiteX5" fmla="*/ 0 w 2176194"/>
                <a:gd name="connsiteY5" fmla="*/ 674494 h 164593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2176194" h="1645933">
                  <a:moveTo>
                    <a:pt x="674494" y="0"/>
                  </a:moveTo>
                  <a:lnTo>
                    <a:pt x="2176194" y="1501700"/>
                  </a:lnTo>
                  <a:lnTo>
                    <a:pt x="2146116" y="1516189"/>
                  </a:lnTo>
                  <a:cubicBezTo>
                    <a:pt x="1948593" y="1599735"/>
                    <a:pt x="1731428" y="1645933"/>
                    <a:pt x="1503472" y="1645933"/>
                  </a:cubicBezTo>
                  <a:cubicBezTo>
                    <a:pt x="876595" y="1645933"/>
                    <a:pt x="331318" y="1296556"/>
                    <a:pt x="51739" y="781898"/>
                  </a:cubicBezTo>
                  <a:lnTo>
                    <a:pt x="0" y="674494"/>
                  </a:lnTo>
                  <a:close/>
                </a:path>
              </a:pathLst>
            </a:custGeom>
            <a:solidFill>
              <a:srgbClr val="FCE500"/>
            </a:solidFill>
            <a:ln w="38100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ctr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en-US" sz="2400" b="1" cap="small">
                <a:solidFill>
                  <a:prstClr val="white"/>
                </a:solidFill>
                <a:effectLst>
                  <a:outerShdw blurRad="25400" dist="38100" dir="2700000" algn="tl">
                    <a:srgbClr val="000000">
                      <a:alpha val="70000"/>
                    </a:srgbClr>
                  </a:outerShdw>
                </a:effectLst>
                <a:cs typeface="Arial" pitchFamily="34" charset="0"/>
              </a:endParaRPr>
            </a:p>
          </p:txBody>
        </p:sp>
        <p:sp>
          <p:nvSpPr>
            <p:cNvPr id="45" name="Oval 44"/>
            <p:cNvSpPr/>
            <p:nvPr/>
          </p:nvSpPr>
          <p:spPr>
            <a:xfrm>
              <a:off x="-3453651" y="4031052"/>
              <a:ext cx="341752" cy="341752"/>
            </a:xfrm>
            <a:prstGeom prst="ellipse">
              <a:avLst/>
            </a:prstGeom>
            <a:solidFill>
              <a:srgbClr val="A69000"/>
            </a:solidFill>
            <a:ln w="38100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ctr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r>
                <a:rPr lang="en-US" b="1" cap="small" dirty="0" smtClean="0">
                  <a:solidFill>
                    <a:prstClr val="white"/>
                  </a:solidFill>
                  <a:effectLst>
                    <a:outerShdw blurRad="25400" dist="38100" dir="2700000" algn="tl">
                      <a:srgbClr val="000000">
                        <a:alpha val="70000"/>
                      </a:srgbClr>
                    </a:outerShdw>
                  </a:effectLst>
                  <a:cs typeface="Arial" pitchFamily="34" charset="0"/>
                </a:rPr>
                <a:t>3</a:t>
              </a:r>
              <a:endParaRPr lang="en-US" b="1" cap="small" dirty="0">
                <a:solidFill>
                  <a:prstClr val="white"/>
                </a:solidFill>
                <a:effectLst>
                  <a:outerShdw blurRad="25400" dist="38100" dir="2700000" algn="tl">
                    <a:srgbClr val="000000">
                      <a:alpha val="70000"/>
                    </a:srgbClr>
                  </a:outerShdw>
                </a:effectLst>
                <a:cs typeface="Arial" pitchFamily="34" charset="0"/>
              </a:endParaRPr>
            </a:p>
          </p:txBody>
        </p:sp>
        <p:sp>
          <p:nvSpPr>
            <p:cNvPr id="50" name="TextBox 49"/>
            <p:cNvSpPr txBox="1"/>
            <p:nvPr/>
          </p:nvSpPr>
          <p:spPr>
            <a:xfrm>
              <a:off x="-3768109" y="4555287"/>
              <a:ext cx="1279517" cy="95410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dirty="0" smtClean="0">
                  <a:solidFill>
                    <a:srgbClr val="A69000"/>
                  </a:solidFill>
                  <a:latin typeface="Britannic Bold" pitchFamily="34" charset="0"/>
                </a:rPr>
                <a:t>Public </a:t>
              </a:r>
            </a:p>
            <a:p>
              <a:r>
                <a:rPr lang="en-US" dirty="0" smtClean="0">
                  <a:solidFill>
                    <a:srgbClr val="A69000"/>
                  </a:solidFill>
                  <a:latin typeface="Britannic Bold" pitchFamily="34" charset="0"/>
                </a:rPr>
                <a:t>Sector</a:t>
              </a:r>
              <a:endParaRPr lang="en-US" dirty="0">
                <a:solidFill>
                  <a:srgbClr val="A69000"/>
                </a:solidFill>
                <a:latin typeface="Britannic Bold" pitchFamily="34" charset="0"/>
              </a:endParaRPr>
            </a:p>
          </p:txBody>
        </p:sp>
      </p:grpSp>
      <p:grpSp>
        <p:nvGrpSpPr>
          <p:cNvPr id="15" name="Group 14"/>
          <p:cNvGrpSpPr/>
          <p:nvPr/>
        </p:nvGrpSpPr>
        <p:grpSpPr>
          <a:xfrm>
            <a:off x="679952" y="1957567"/>
            <a:ext cx="2076677" cy="2743807"/>
            <a:chOff x="-4343400" y="1957567"/>
            <a:chExt cx="2076677" cy="2743807"/>
          </a:xfrm>
        </p:grpSpPr>
        <p:sp>
          <p:nvSpPr>
            <p:cNvPr id="43" name="Freeform 42"/>
            <p:cNvSpPr/>
            <p:nvPr/>
          </p:nvSpPr>
          <p:spPr>
            <a:xfrm>
              <a:off x="-4343400" y="1957567"/>
              <a:ext cx="2076677" cy="2743807"/>
            </a:xfrm>
            <a:custGeom>
              <a:avLst/>
              <a:gdLst>
                <a:gd name="connsiteX0" fmla="*/ 974468 w 1648179"/>
                <a:gd name="connsiteY0" fmla="*/ 0 h 2177655"/>
                <a:gd name="connsiteX1" fmla="*/ 1648179 w 1648179"/>
                <a:gd name="connsiteY1" fmla="*/ 673711 h 2177655"/>
                <a:gd name="connsiteX2" fmla="*/ 144234 w 1648179"/>
                <a:gd name="connsiteY2" fmla="*/ 2177655 h 2177655"/>
                <a:gd name="connsiteX3" fmla="*/ 129744 w 1648179"/>
                <a:gd name="connsiteY3" fmla="*/ 2147575 h 2177655"/>
                <a:gd name="connsiteX4" fmla="*/ 0 w 1648179"/>
                <a:gd name="connsiteY4" fmla="*/ 1504931 h 2177655"/>
                <a:gd name="connsiteX5" fmla="*/ 864036 w 1648179"/>
                <a:gd name="connsiteY5" fmla="*/ 53198 h 2177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648179" h="2177655">
                  <a:moveTo>
                    <a:pt x="974468" y="0"/>
                  </a:moveTo>
                  <a:lnTo>
                    <a:pt x="1648179" y="673711"/>
                  </a:lnTo>
                  <a:lnTo>
                    <a:pt x="144234" y="2177655"/>
                  </a:lnTo>
                  <a:lnTo>
                    <a:pt x="129744" y="2147575"/>
                  </a:lnTo>
                  <a:cubicBezTo>
                    <a:pt x="46199" y="1950052"/>
                    <a:pt x="0" y="1732887"/>
                    <a:pt x="0" y="1504931"/>
                  </a:cubicBezTo>
                  <a:cubicBezTo>
                    <a:pt x="0" y="878053"/>
                    <a:pt x="349377" y="332777"/>
                    <a:pt x="864036" y="53198"/>
                  </a:cubicBezTo>
                  <a:close/>
                </a:path>
              </a:pathLst>
            </a:custGeom>
            <a:solidFill>
              <a:srgbClr val="FD8500"/>
            </a:solidFill>
            <a:ln w="38100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ctr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en-US" sz="2400" b="1" cap="small">
                <a:solidFill>
                  <a:prstClr val="white"/>
                </a:solidFill>
                <a:effectLst>
                  <a:outerShdw blurRad="25400" dist="38100" dir="2700000" algn="tl">
                    <a:srgbClr val="000000">
                      <a:alpha val="70000"/>
                    </a:srgbClr>
                  </a:outerShdw>
                </a:effectLst>
                <a:cs typeface="Arial" pitchFamily="34" charset="0"/>
              </a:endParaRPr>
            </a:p>
          </p:txBody>
        </p:sp>
        <p:sp>
          <p:nvSpPr>
            <p:cNvPr id="46" name="Oval 45"/>
            <p:cNvSpPr/>
            <p:nvPr/>
          </p:nvSpPr>
          <p:spPr>
            <a:xfrm>
              <a:off x="-2748591" y="2657993"/>
              <a:ext cx="341752" cy="341752"/>
            </a:xfrm>
            <a:prstGeom prst="ellipse">
              <a:avLst/>
            </a:prstGeom>
            <a:solidFill>
              <a:srgbClr val="984D00"/>
            </a:solidFill>
            <a:ln w="38100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ctr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r>
                <a:rPr lang="en-US" b="1" cap="small" dirty="0" smtClean="0">
                  <a:solidFill>
                    <a:prstClr val="white"/>
                  </a:solidFill>
                  <a:effectLst>
                    <a:outerShdw blurRad="25400" dist="38100" dir="2700000" algn="tl">
                      <a:srgbClr val="000000">
                        <a:alpha val="70000"/>
                      </a:srgbClr>
                    </a:outerShdw>
                  </a:effectLst>
                  <a:cs typeface="Arial" pitchFamily="34" charset="0"/>
                </a:rPr>
                <a:t>4</a:t>
              </a:r>
              <a:endParaRPr lang="en-US" b="1" cap="small" dirty="0">
                <a:solidFill>
                  <a:prstClr val="white"/>
                </a:solidFill>
                <a:effectLst>
                  <a:outerShdw blurRad="25400" dist="38100" dir="2700000" algn="tl">
                    <a:srgbClr val="000000">
                      <a:alpha val="70000"/>
                    </a:srgbClr>
                  </a:outerShdw>
                </a:effectLst>
                <a:cs typeface="Arial" pitchFamily="34" charset="0"/>
              </a:endParaRPr>
            </a:p>
          </p:txBody>
        </p:sp>
        <p:sp>
          <p:nvSpPr>
            <p:cNvPr id="51" name="TextBox 50"/>
            <p:cNvSpPr txBox="1"/>
            <p:nvPr/>
          </p:nvSpPr>
          <p:spPr>
            <a:xfrm>
              <a:off x="-4167722" y="2828869"/>
              <a:ext cx="1471878" cy="5232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dirty="0" smtClean="0">
                  <a:solidFill>
                    <a:srgbClr val="984D00"/>
                  </a:solidFill>
                  <a:latin typeface="Britannic Bold" pitchFamily="34" charset="0"/>
                </a:rPr>
                <a:t>Political</a:t>
              </a:r>
              <a:endParaRPr lang="en-US" dirty="0">
                <a:solidFill>
                  <a:srgbClr val="984D00"/>
                </a:solidFill>
                <a:latin typeface="Britannic Bold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4869818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3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6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4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0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8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1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4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2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5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8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" grpId="0" animBg="1"/>
      <p:bldP spid="26" grpId="0" animBg="1"/>
      <p:bldP spid="27" grpId="0" animBg="1"/>
      <p:bldP spid="28" grpId="0" animBg="1"/>
      <p:bldP spid="29" grpId="0" animBg="1"/>
      <p:bldP spid="30" grpId="0" animBg="1"/>
      <p:bldP spid="31" grpId="0" animBg="1"/>
      <p:bldP spid="32" grpId="0" animBg="1"/>
      <p:bldP spid="33" grpId="0" animBg="1"/>
      <p:bldP spid="34" grpId="0" animBg="1"/>
      <p:bldP spid="35" grpId="0" animBg="1"/>
      <p:bldP spid="36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2BBFFDF-C400-4996-BC6F-10A9126318EB}" type="slidenum">
              <a:rPr lang="en-US" smtClean="0"/>
              <a:pPr>
                <a:defRPr/>
              </a:pPr>
              <a:t>10</a:t>
            </a:fld>
            <a:endParaRPr lang="th-TH"/>
          </a:p>
        </p:txBody>
      </p:sp>
      <p:sp>
        <p:nvSpPr>
          <p:cNvPr id="5" name="TextBox 4"/>
          <p:cNvSpPr txBox="1"/>
          <p:nvPr/>
        </p:nvSpPr>
        <p:spPr>
          <a:xfrm>
            <a:off x="2667000" y="-20638"/>
            <a:ext cx="4800600" cy="522758"/>
          </a:xfrm>
          <a:prstGeom prst="rect">
            <a:avLst/>
          </a:prstGeom>
          <a:solidFill>
            <a:schemeClr val="accent5">
              <a:lumMod val="75000"/>
            </a:schemeClr>
          </a:solidFill>
        </p:spPr>
        <p:txBody>
          <a:bodyPr wrap="square" lIns="90980" tIns="45491" rIns="90980" bIns="45491" rtlCol="0">
            <a:spAutoFit/>
          </a:bodyPr>
          <a:lstStyle/>
          <a:p>
            <a:pPr algn="ctr" defTabSz="909863"/>
            <a:r>
              <a:rPr lang="th-TH" cap="all" spc="150" dirty="0" smtClean="0">
                <a:ln w="9000" cmpd="sng">
                  <a:noFill/>
                  <a:prstDash val="solid"/>
                </a:ln>
                <a:solidFill>
                  <a:schemeClr val="bg1"/>
                </a:solidFill>
                <a:latin typeface="DSN Single" pitchFamily="2" charset="-34"/>
                <a:cs typeface="DSN Single" pitchFamily="2" charset="-34"/>
              </a:rPr>
              <a:t>ข้อเสนอเพื่อ</a:t>
            </a:r>
            <a:r>
              <a:rPr lang="th-TH" cap="all" spc="150" dirty="0" smtClean="0">
                <a:ln w="9000" cmpd="sng">
                  <a:noFill/>
                  <a:prstDash val="solid"/>
                </a:ln>
                <a:solidFill>
                  <a:schemeClr val="bg1"/>
                </a:solidFill>
                <a:effectLst/>
                <a:latin typeface="DSN Single" pitchFamily="2" charset="-34"/>
                <a:cs typeface="DSN Single" pitchFamily="2" charset="-34"/>
              </a:rPr>
              <a:t>การปฏิรูปประเทศ </a:t>
            </a:r>
            <a:r>
              <a:rPr lang="en-US" cap="all" spc="150" dirty="0" smtClean="0">
                <a:ln w="9000" cmpd="sng">
                  <a:noFill/>
                  <a:prstDash val="solid"/>
                </a:ln>
                <a:solidFill>
                  <a:schemeClr val="bg1"/>
                </a:solidFill>
                <a:effectLst/>
                <a:latin typeface="DSN Single" pitchFamily="2" charset="-34"/>
                <a:cs typeface="DSN Single" pitchFamily="2" charset="-34"/>
              </a:rPr>
              <a:t>37 </a:t>
            </a:r>
            <a:r>
              <a:rPr lang="th-TH" cap="all" spc="150" dirty="0" smtClean="0">
                <a:ln w="9000" cmpd="sng">
                  <a:noFill/>
                  <a:prstDash val="solid"/>
                </a:ln>
                <a:solidFill>
                  <a:schemeClr val="bg1"/>
                </a:solidFill>
                <a:latin typeface="DSN Single" pitchFamily="2" charset="-34"/>
                <a:cs typeface="DSN Single" pitchFamily="2" charset="-34"/>
              </a:rPr>
              <a:t>วาระ</a:t>
            </a:r>
            <a:endParaRPr lang="th-TH" cap="all" spc="150" dirty="0">
              <a:ln w="9000" cmpd="sng">
                <a:noFill/>
                <a:prstDash val="solid"/>
              </a:ln>
              <a:solidFill>
                <a:schemeClr val="bg1"/>
              </a:solidFill>
              <a:effectLst/>
              <a:latin typeface="DSN Single" pitchFamily="2" charset="-34"/>
              <a:cs typeface="DSN Single" pitchFamily="2" charset="-34"/>
            </a:endParaRPr>
          </a:p>
        </p:txBody>
      </p:sp>
      <p:graphicFrame>
        <p:nvGraphicFramePr>
          <p:cNvPr id="7" name="Tab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31648731"/>
              </p:ext>
            </p:extLst>
          </p:nvPr>
        </p:nvGraphicFramePr>
        <p:xfrm>
          <a:off x="152400" y="533400"/>
          <a:ext cx="4724400" cy="6309360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381000"/>
                <a:gridCol w="4343400"/>
              </a:tblGrid>
              <a:tr h="15368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DSN Single" pitchFamily="2" charset="-34"/>
                          <a:cs typeface="DSN Single" pitchFamily="2" charset="-34"/>
                        </a:rPr>
                        <a:t> </a:t>
                      </a:r>
                      <a:endParaRPr lang="en-US" sz="1800" dirty="0">
                        <a:effectLst/>
                        <a:latin typeface="DSN Single" pitchFamily="2" charset="-34"/>
                        <a:ea typeface="Calibri"/>
                        <a:cs typeface="DSN Single" pitchFamily="2" charset="-34"/>
                      </a:endParaRPr>
                    </a:p>
                  </a:txBody>
                  <a:tcPr marL="33290" marR="3329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1800" b="0" dirty="0">
                          <a:effectLst/>
                          <a:latin typeface="DSN Single" pitchFamily="2" charset="-34"/>
                          <a:cs typeface="DSN Single" pitchFamily="2" charset="-34"/>
                        </a:rPr>
                        <a:t>วาระปฏิรูป</a:t>
                      </a:r>
                      <a:endParaRPr lang="en-US" sz="1800" b="0" dirty="0">
                        <a:effectLst/>
                        <a:latin typeface="DSN Single" pitchFamily="2" charset="-34"/>
                        <a:ea typeface="Calibri"/>
                        <a:cs typeface="DSN Single" pitchFamily="2" charset="-34"/>
                      </a:endParaRPr>
                    </a:p>
                  </a:txBody>
                  <a:tcPr marL="33290" marR="33290" marT="0" marB="0"/>
                </a:tc>
              </a:tr>
              <a:tr h="153689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DSN Single" pitchFamily="2" charset="-34"/>
                          <a:cs typeface="DSN Single" pitchFamily="2" charset="-34"/>
                        </a:rPr>
                        <a:t>1</a:t>
                      </a:r>
                      <a:endParaRPr lang="en-US" sz="1800" dirty="0">
                        <a:effectLst/>
                        <a:latin typeface="DSN Single" pitchFamily="2" charset="-34"/>
                        <a:ea typeface="Calibri"/>
                        <a:cs typeface="DSN Single" pitchFamily="2" charset="-34"/>
                      </a:endParaRPr>
                    </a:p>
                  </a:txBody>
                  <a:tcPr marL="33290" marR="3329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1800" dirty="0">
                          <a:effectLst/>
                          <a:latin typeface="DSN Single" pitchFamily="2" charset="-34"/>
                          <a:cs typeface="DSN Single" pitchFamily="2" charset="-34"/>
                        </a:rPr>
                        <a:t>การป้องกันและปราบปรามการทุจริตและประพฤติมิชอบ</a:t>
                      </a:r>
                      <a:endParaRPr lang="en-US" sz="1800" dirty="0">
                        <a:effectLst/>
                        <a:latin typeface="DSN Single" pitchFamily="2" charset="-34"/>
                        <a:ea typeface="Calibri"/>
                        <a:cs typeface="DSN Single" pitchFamily="2" charset="-34"/>
                      </a:endParaRPr>
                    </a:p>
                  </a:txBody>
                  <a:tcPr marL="33290" marR="33290" marT="0" marB="0"/>
                </a:tc>
              </a:tr>
              <a:tr h="153689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  <a:latin typeface="DSN Single" pitchFamily="2" charset="-34"/>
                          <a:cs typeface="DSN Single" pitchFamily="2" charset="-34"/>
                        </a:rPr>
                        <a:t>2</a:t>
                      </a:r>
                      <a:endParaRPr lang="en-US" sz="1800">
                        <a:effectLst/>
                        <a:latin typeface="DSN Single" pitchFamily="2" charset="-34"/>
                        <a:ea typeface="Calibri"/>
                        <a:cs typeface="DSN Single" pitchFamily="2" charset="-34"/>
                      </a:endParaRPr>
                    </a:p>
                  </a:txBody>
                  <a:tcPr marL="33290" marR="3329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1800" dirty="0">
                          <a:effectLst/>
                          <a:latin typeface="DSN Single" pitchFamily="2" charset="-34"/>
                          <a:cs typeface="DSN Single" pitchFamily="2" charset="-34"/>
                        </a:rPr>
                        <a:t>การเข้า</a:t>
                      </a:r>
                      <a:r>
                        <a:rPr lang="th-TH" sz="1800" dirty="0" smtClean="0">
                          <a:effectLst/>
                          <a:latin typeface="DSN Single" pitchFamily="2" charset="-34"/>
                          <a:cs typeface="DSN Single" pitchFamily="2" charset="-34"/>
                        </a:rPr>
                        <a:t>สู่อำนาจ</a:t>
                      </a:r>
                      <a:r>
                        <a:rPr lang="th-TH" sz="1800" dirty="0">
                          <a:effectLst/>
                          <a:latin typeface="DSN Single" pitchFamily="2" charset="-34"/>
                          <a:cs typeface="DSN Single" pitchFamily="2" charset="-34"/>
                        </a:rPr>
                        <a:t>/ระบบพรรคการเมือง</a:t>
                      </a:r>
                      <a:endParaRPr lang="en-US" sz="1800" dirty="0">
                        <a:effectLst/>
                        <a:latin typeface="DSN Single" pitchFamily="2" charset="-34"/>
                        <a:ea typeface="Calibri"/>
                        <a:cs typeface="DSN Single" pitchFamily="2" charset="-34"/>
                      </a:endParaRPr>
                    </a:p>
                  </a:txBody>
                  <a:tcPr marL="33290" marR="33290" marT="0" marB="0"/>
                </a:tc>
              </a:tr>
              <a:tr h="153689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  <a:latin typeface="DSN Single" pitchFamily="2" charset="-34"/>
                          <a:cs typeface="DSN Single" pitchFamily="2" charset="-34"/>
                        </a:rPr>
                        <a:t>3</a:t>
                      </a:r>
                      <a:endParaRPr lang="en-US" sz="1800">
                        <a:effectLst/>
                        <a:latin typeface="DSN Single" pitchFamily="2" charset="-34"/>
                        <a:ea typeface="Calibri"/>
                        <a:cs typeface="DSN Single" pitchFamily="2" charset="-34"/>
                      </a:endParaRPr>
                    </a:p>
                  </a:txBody>
                  <a:tcPr marL="33290" marR="3329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1800">
                          <a:effectLst/>
                          <a:latin typeface="DSN Single" pitchFamily="2" charset="-34"/>
                          <a:cs typeface="DSN Single" pitchFamily="2" charset="-34"/>
                        </a:rPr>
                        <a:t>การปรับโครงสร้างอ้านาจส่วนกลาง ภูมิภาคและท้องถิ่น</a:t>
                      </a:r>
                      <a:endParaRPr lang="en-US" sz="1800">
                        <a:effectLst/>
                        <a:latin typeface="DSN Single" pitchFamily="2" charset="-34"/>
                        <a:ea typeface="Calibri"/>
                        <a:cs typeface="DSN Single" pitchFamily="2" charset="-34"/>
                      </a:endParaRPr>
                    </a:p>
                  </a:txBody>
                  <a:tcPr marL="33290" marR="33290" marT="0" marB="0"/>
                </a:tc>
              </a:tr>
              <a:tr h="262128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  <a:latin typeface="DSN Single" pitchFamily="2" charset="-34"/>
                          <a:cs typeface="DSN Single" pitchFamily="2" charset="-34"/>
                        </a:rPr>
                        <a:t>4</a:t>
                      </a:r>
                      <a:endParaRPr lang="en-US" sz="1800">
                        <a:effectLst/>
                        <a:latin typeface="DSN Single" pitchFamily="2" charset="-34"/>
                        <a:ea typeface="Calibri"/>
                        <a:cs typeface="DSN Single" pitchFamily="2" charset="-34"/>
                      </a:endParaRPr>
                    </a:p>
                  </a:txBody>
                  <a:tcPr marL="33290" marR="3329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1800" dirty="0">
                          <a:effectLst/>
                          <a:latin typeface="DSN Single" pitchFamily="2" charset="-34"/>
                          <a:cs typeface="DSN Single" pitchFamily="2" charset="-34"/>
                        </a:rPr>
                        <a:t>การปฏิรูประบบงบประมาณและการคลังท้องถิ่น</a:t>
                      </a:r>
                      <a:endParaRPr lang="en-US" sz="1800" dirty="0">
                        <a:effectLst/>
                        <a:latin typeface="DSN Single" pitchFamily="2" charset="-34"/>
                        <a:ea typeface="Calibri"/>
                        <a:cs typeface="DSN Single" pitchFamily="2" charset="-34"/>
                      </a:endParaRPr>
                    </a:p>
                  </a:txBody>
                  <a:tcPr marL="33290" marR="33290" marT="0" marB="0"/>
                </a:tc>
              </a:tr>
              <a:tr h="153689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  <a:latin typeface="DSN Single" pitchFamily="2" charset="-34"/>
                          <a:cs typeface="DSN Single" pitchFamily="2" charset="-34"/>
                        </a:rPr>
                        <a:t>5</a:t>
                      </a:r>
                      <a:endParaRPr lang="en-US" sz="1800">
                        <a:effectLst/>
                        <a:latin typeface="DSN Single" pitchFamily="2" charset="-34"/>
                        <a:ea typeface="Calibri"/>
                        <a:cs typeface="DSN Single" pitchFamily="2" charset="-34"/>
                      </a:endParaRPr>
                    </a:p>
                  </a:txBody>
                  <a:tcPr marL="33290" marR="3329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1800">
                          <a:effectLst/>
                          <a:latin typeface="DSN Single" pitchFamily="2" charset="-34"/>
                          <a:cs typeface="DSN Single" pitchFamily="2" charset="-34"/>
                        </a:rPr>
                        <a:t>การเพิ่มประสิทธิภาพและคุณภาพบริหารงานภาครัฐ</a:t>
                      </a:r>
                      <a:endParaRPr lang="en-US" sz="1800">
                        <a:effectLst/>
                        <a:latin typeface="DSN Single" pitchFamily="2" charset="-34"/>
                        <a:ea typeface="Calibri"/>
                        <a:cs typeface="DSN Single" pitchFamily="2" charset="-34"/>
                      </a:endParaRPr>
                    </a:p>
                  </a:txBody>
                  <a:tcPr marL="33290" marR="33290" marT="0" marB="0"/>
                </a:tc>
              </a:tr>
              <a:tr h="240792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  <a:latin typeface="DSN Single" pitchFamily="2" charset="-34"/>
                          <a:cs typeface="DSN Single" pitchFamily="2" charset="-34"/>
                        </a:rPr>
                        <a:t>6</a:t>
                      </a:r>
                      <a:endParaRPr lang="en-US" sz="1800">
                        <a:effectLst/>
                        <a:latin typeface="DSN Single" pitchFamily="2" charset="-34"/>
                        <a:ea typeface="Calibri"/>
                        <a:cs typeface="DSN Single" pitchFamily="2" charset="-34"/>
                      </a:endParaRPr>
                    </a:p>
                  </a:txBody>
                  <a:tcPr marL="33290" marR="3329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1800" dirty="0">
                          <a:effectLst/>
                          <a:latin typeface="DSN Single" pitchFamily="2" charset="-34"/>
                          <a:cs typeface="DSN Single" pitchFamily="2" charset="-34"/>
                        </a:rPr>
                        <a:t>กิจ</a:t>
                      </a:r>
                      <a:r>
                        <a:rPr lang="th-TH" sz="1800" dirty="0" smtClean="0">
                          <a:effectLst/>
                          <a:latin typeface="DSN Single" pitchFamily="2" charset="-34"/>
                          <a:cs typeface="DSN Single" pitchFamily="2" charset="-34"/>
                        </a:rPr>
                        <a:t>การตำรวจ</a:t>
                      </a:r>
                      <a:endParaRPr lang="en-US" sz="1800" dirty="0">
                        <a:effectLst/>
                        <a:latin typeface="DSN Single" pitchFamily="2" charset="-34"/>
                        <a:ea typeface="Calibri"/>
                        <a:cs typeface="DSN Single" pitchFamily="2" charset="-34"/>
                      </a:endParaRPr>
                    </a:p>
                  </a:txBody>
                  <a:tcPr marL="33290" marR="33290" marT="0" marB="0"/>
                </a:tc>
              </a:tr>
              <a:tr h="153689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  <a:latin typeface="DSN Single" pitchFamily="2" charset="-34"/>
                          <a:cs typeface="DSN Single" pitchFamily="2" charset="-34"/>
                        </a:rPr>
                        <a:t>7</a:t>
                      </a:r>
                      <a:endParaRPr lang="en-US" sz="1800">
                        <a:effectLst/>
                        <a:latin typeface="DSN Single" pitchFamily="2" charset="-34"/>
                        <a:ea typeface="Calibri"/>
                        <a:cs typeface="DSN Single" pitchFamily="2" charset="-34"/>
                      </a:endParaRPr>
                    </a:p>
                  </a:txBody>
                  <a:tcPr marL="33290" marR="3329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1800" dirty="0">
                          <a:effectLst/>
                          <a:latin typeface="DSN Single" pitchFamily="2" charset="-34"/>
                          <a:cs typeface="DSN Single" pitchFamily="2" charset="-34"/>
                        </a:rPr>
                        <a:t>การปฏิรูปกฎหมายและกระบวนการยุติธรรม</a:t>
                      </a:r>
                      <a:endParaRPr lang="en-US" sz="1800" dirty="0">
                        <a:effectLst/>
                        <a:latin typeface="DSN Single" pitchFamily="2" charset="-34"/>
                        <a:ea typeface="Calibri"/>
                        <a:cs typeface="DSN Single" pitchFamily="2" charset="-34"/>
                      </a:endParaRPr>
                    </a:p>
                  </a:txBody>
                  <a:tcPr marL="33290" marR="33290" marT="0" marB="0"/>
                </a:tc>
              </a:tr>
              <a:tr h="295656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  <a:latin typeface="DSN Single" pitchFamily="2" charset="-34"/>
                          <a:cs typeface="DSN Single" pitchFamily="2" charset="-34"/>
                        </a:rPr>
                        <a:t>8</a:t>
                      </a:r>
                      <a:endParaRPr lang="en-US" sz="1800">
                        <a:effectLst/>
                        <a:latin typeface="DSN Single" pitchFamily="2" charset="-34"/>
                        <a:ea typeface="Calibri"/>
                        <a:cs typeface="DSN Single" pitchFamily="2" charset="-34"/>
                      </a:endParaRPr>
                    </a:p>
                  </a:txBody>
                  <a:tcPr marL="33290" marR="3329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1800">
                          <a:effectLst/>
                          <a:latin typeface="DSN Single" pitchFamily="2" charset="-34"/>
                          <a:cs typeface="DSN Single" pitchFamily="2" charset="-34"/>
                        </a:rPr>
                        <a:t>การปฏิรูประบบและโครงสร้างภาษี</a:t>
                      </a:r>
                      <a:endParaRPr lang="en-US" sz="1800">
                        <a:effectLst/>
                        <a:latin typeface="DSN Single" pitchFamily="2" charset="-34"/>
                        <a:ea typeface="Calibri"/>
                        <a:cs typeface="DSN Single" pitchFamily="2" charset="-34"/>
                      </a:endParaRPr>
                    </a:p>
                  </a:txBody>
                  <a:tcPr marL="33290" marR="33290" marT="0" marB="0"/>
                </a:tc>
              </a:tr>
              <a:tr h="153689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  <a:latin typeface="DSN Single" pitchFamily="2" charset="-34"/>
                          <a:cs typeface="DSN Single" pitchFamily="2" charset="-34"/>
                        </a:rPr>
                        <a:t>9</a:t>
                      </a:r>
                      <a:endParaRPr lang="en-US" sz="1800">
                        <a:effectLst/>
                        <a:latin typeface="DSN Single" pitchFamily="2" charset="-34"/>
                        <a:ea typeface="Calibri"/>
                        <a:cs typeface="DSN Single" pitchFamily="2" charset="-34"/>
                      </a:endParaRPr>
                    </a:p>
                  </a:txBody>
                  <a:tcPr marL="33290" marR="3329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1800" dirty="0">
                          <a:effectLst/>
                          <a:latin typeface="DSN Single" pitchFamily="2" charset="-34"/>
                          <a:cs typeface="DSN Single" pitchFamily="2" charset="-34"/>
                        </a:rPr>
                        <a:t>การปฏิรูประบบการบริหารจัดการรัฐวิสาหกิจ</a:t>
                      </a:r>
                      <a:endParaRPr lang="en-US" sz="1800" dirty="0">
                        <a:effectLst/>
                        <a:latin typeface="DSN Single" pitchFamily="2" charset="-34"/>
                        <a:ea typeface="Calibri"/>
                        <a:cs typeface="DSN Single" pitchFamily="2" charset="-34"/>
                      </a:endParaRPr>
                    </a:p>
                  </a:txBody>
                  <a:tcPr marL="33290" marR="33290" marT="0" marB="0"/>
                </a:tc>
              </a:tr>
              <a:tr h="153689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  <a:latin typeface="DSN Single" pitchFamily="2" charset="-34"/>
                          <a:cs typeface="DSN Single" pitchFamily="2" charset="-34"/>
                        </a:rPr>
                        <a:t>10</a:t>
                      </a:r>
                      <a:endParaRPr lang="en-US" sz="1800">
                        <a:effectLst/>
                        <a:latin typeface="DSN Single" pitchFamily="2" charset="-34"/>
                        <a:ea typeface="Calibri"/>
                        <a:cs typeface="DSN Single" pitchFamily="2" charset="-34"/>
                      </a:endParaRPr>
                    </a:p>
                  </a:txBody>
                  <a:tcPr marL="33290" marR="3329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1800">
                          <a:effectLst/>
                          <a:latin typeface="DSN Single" pitchFamily="2" charset="-34"/>
                          <a:cs typeface="DSN Single" pitchFamily="2" charset="-34"/>
                        </a:rPr>
                        <a:t>ระบบพลังงาน</a:t>
                      </a:r>
                      <a:endParaRPr lang="en-US" sz="1800">
                        <a:effectLst/>
                        <a:latin typeface="DSN Single" pitchFamily="2" charset="-34"/>
                        <a:ea typeface="Calibri"/>
                        <a:cs typeface="DSN Single" pitchFamily="2" charset="-34"/>
                      </a:endParaRPr>
                    </a:p>
                  </a:txBody>
                  <a:tcPr marL="33290" marR="33290" marT="0" marB="0"/>
                </a:tc>
              </a:tr>
              <a:tr h="153689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  <a:latin typeface="DSN Single" pitchFamily="2" charset="-34"/>
                          <a:cs typeface="DSN Single" pitchFamily="2" charset="-34"/>
                        </a:rPr>
                        <a:t>11</a:t>
                      </a:r>
                      <a:endParaRPr lang="en-US" sz="1800">
                        <a:effectLst/>
                        <a:latin typeface="DSN Single" pitchFamily="2" charset="-34"/>
                        <a:ea typeface="Calibri"/>
                        <a:cs typeface="DSN Single" pitchFamily="2" charset="-34"/>
                      </a:endParaRPr>
                    </a:p>
                  </a:txBody>
                  <a:tcPr marL="33290" marR="3329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1800" dirty="0">
                          <a:effectLst/>
                          <a:latin typeface="DSN Single" pitchFamily="2" charset="-34"/>
                          <a:cs typeface="DSN Single" pitchFamily="2" charset="-34"/>
                        </a:rPr>
                        <a:t>ปฏิรูปที่ดินและการจัดการที่ดิน</a:t>
                      </a:r>
                      <a:endParaRPr lang="en-US" sz="1800" dirty="0">
                        <a:effectLst/>
                        <a:latin typeface="DSN Single" pitchFamily="2" charset="-34"/>
                        <a:ea typeface="Calibri"/>
                        <a:cs typeface="DSN Single" pitchFamily="2" charset="-34"/>
                      </a:endParaRPr>
                    </a:p>
                  </a:txBody>
                  <a:tcPr marL="33290" marR="33290" marT="0" marB="0"/>
                </a:tc>
              </a:tr>
              <a:tr h="153689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  <a:latin typeface="DSN Single" pitchFamily="2" charset="-34"/>
                          <a:cs typeface="DSN Single" pitchFamily="2" charset="-34"/>
                        </a:rPr>
                        <a:t>12</a:t>
                      </a:r>
                      <a:endParaRPr lang="en-US" sz="1800">
                        <a:effectLst/>
                        <a:latin typeface="DSN Single" pitchFamily="2" charset="-34"/>
                        <a:ea typeface="Calibri"/>
                        <a:cs typeface="DSN Single" pitchFamily="2" charset="-34"/>
                      </a:endParaRPr>
                    </a:p>
                  </a:txBody>
                  <a:tcPr marL="33290" marR="3329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1800" dirty="0">
                          <a:effectLst/>
                          <a:latin typeface="DSN Single" pitchFamily="2" charset="-34"/>
                          <a:cs typeface="DSN Single" pitchFamily="2" charset="-34"/>
                        </a:rPr>
                        <a:t>การผูกขาดและการแข่งขันที่เป็นธรรม</a:t>
                      </a:r>
                      <a:endParaRPr lang="en-US" sz="1800" dirty="0">
                        <a:effectLst/>
                        <a:latin typeface="DSN Single" pitchFamily="2" charset="-34"/>
                        <a:ea typeface="Calibri"/>
                        <a:cs typeface="DSN Single" pitchFamily="2" charset="-34"/>
                      </a:endParaRPr>
                    </a:p>
                  </a:txBody>
                  <a:tcPr marL="33290" marR="33290" marT="0" marB="0"/>
                </a:tc>
              </a:tr>
              <a:tr h="153689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  <a:latin typeface="DSN Single" pitchFamily="2" charset="-34"/>
                          <a:cs typeface="DSN Single" pitchFamily="2" charset="-34"/>
                        </a:rPr>
                        <a:t>13</a:t>
                      </a:r>
                      <a:endParaRPr lang="en-US" sz="1800">
                        <a:effectLst/>
                        <a:latin typeface="DSN Single" pitchFamily="2" charset="-34"/>
                        <a:ea typeface="Calibri"/>
                        <a:cs typeface="DSN Single" pitchFamily="2" charset="-34"/>
                      </a:endParaRPr>
                    </a:p>
                  </a:txBody>
                  <a:tcPr marL="33290" marR="3329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1800" dirty="0">
                          <a:effectLst/>
                          <a:latin typeface="DSN Single" pitchFamily="2" charset="-34"/>
                          <a:cs typeface="DSN Single" pitchFamily="2" charset="-34"/>
                        </a:rPr>
                        <a:t>การปฏิรูปการเงินฐานราก สหกรณ์ออมทรัพย์และสถาบันการเงินเฉพาะกิจ</a:t>
                      </a:r>
                      <a:endParaRPr lang="en-US" sz="1800" dirty="0">
                        <a:effectLst/>
                        <a:latin typeface="DSN Single" pitchFamily="2" charset="-34"/>
                        <a:ea typeface="Calibri"/>
                        <a:cs typeface="DSN Single" pitchFamily="2" charset="-34"/>
                      </a:endParaRPr>
                    </a:p>
                  </a:txBody>
                  <a:tcPr marL="33290" marR="33290" marT="0" marB="0"/>
                </a:tc>
              </a:tr>
              <a:tr h="153689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  <a:latin typeface="DSN Single" pitchFamily="2" charset="-34"/>
                          <a:cs typeface="DSN Single" pitchFamily="2" charset="-34"/>
                        </a:rPr>
                        <a:t>14</a:t>
                      </a:r>
                      <a:endParaRPr lang="en-US" sz="1800">
                        <a:effectLst/>
                        <a:latin typeface="DSN Single" pitchFamily="2" charset="-34"/>
                        <a:ea typeface="Calibri"/>
                        <a:cs typeface="DSN Single" pitchFamily="2" charset="-34"/>
                      </a:endParaRPr>
                    </a:p>
                  </a:txBody>
                  <a:tcPr marL="33290" marR="3329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1800" dirty="0">
                          <a:effectLst/>
                          <a:latin typeface="DSN Single" pitchFamily="2" charset="-34"/>
                          <a:cs typeface="DSN Single" pitchFamily="2" charset="-34"/>
                        </a:rPr>
                        <a:t>การปฏิรูปภาคเกษตร</a:t>
                      </a:r>
                      <a:endParaRPr lang="en-US" sz="1800" dirty="0">
                        <a:effectLst/>
                        <a:latin typeface="DSN Single" pitchFamily="2" charset="-34"/>
                        <a:ea typeface="Calibri"/>
                        <a:cs typeface="DSN Single" pitchFamily="2" charset="-34"/>
                      </a:endParaRPr>
                    </a:p>
                  </a:txBody>
                  <a:tcPr marL="33290" marR="33290" marT="0" marB="0"/>
                </a:tc>
              </a:tr>
              <a:tr h="153689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  <a:latin typeface="DSN Single" pitchFamily="2" charset="-34"/>
                          <a:cs typeface="DSN Single" pitchFamily="2" charset="-34"/>
                        </a:rPr>
                        <a:t>15</a:t>
                      </a:r>
                      <a:endParaRPr lang="en-US" sz="1800">
                        <a:effectLst/>
                        <a:latin typeface="DSN Single" pitchFamily="2" charset="-34"/>
                        <a:ea typeface="Calibri"/>
                        <a:cs typeface="DSN Single" pitchFamily="2" charset="-34"/>
                      </a:endParaRPr>
                    </a:p>
                  </a:txBody>
                  <a:tcPr marL="33290" marR="3329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1800">
                          <a:effectLst/>
                          <a:latin typeface="DSN Single" pitchFamily="2" charset="-34"/>
                          <a:cs typeface="DSN Single" pitchFamily="2" charset="-34"/>
                        </a:rPr>
                        <a:t>การสร้างสังคมผู้ประกอบการ</a:t>
                      </a:r>
                      <a:endParaRPr lang="en-US" sz="1800">
                        <a:effectLst/>
                        <a:latin typeface="DSN Single" pitchFamily="2" charset="-34"/>
                        <a:ea typeface="Calibri"/>
                        <a:cs typeface="DSN Single" pitchFamily="2" charset="-34"/>
                      </a:endParaRPr>
                    </a:p>
                  </a:txBody>
                  <a:tcPr marL="33290" marR="33290" marT="0" marB="0"/>
                </a:tc>
              </a:tr>
              <a:tr h="153689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  <a:latin typeface="DSN Single" pitchFamily="2" charset="-34"/>
                          <a:cs typeface="DSN Single" pitchFamily="2" charset="-34"/>
                        </a:rPr>
                        <a:t>16</a:t>
                      </a:r>
                      <a:endParaRPr lang="en-US" sz="1800">
                        <a:effectLst/>
                        <a:latin typeface="DSN Single" pitchFamily="2" charset="-34"/>
                        <a:ea typeface="Calibri"/>
                        <a:cs typeface="DSN Single" pitchFamily="2" charset="-34"/>
                      </a:endParaRPr>
                    </a:p>
                  </a:txBody>
                  <a:tcPr marL="33290" marR="3329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1800">
                          <a:effectLst/>
                          <a:latin typeface="DSN Single" pitchFamily="2" charset="-34"/>
                          <a:cs typeface="DSN Single" pitchFamily="2" charset="-34"/>
                        </a:rPr>
                        <a:t>การปฏิรูประบบการจัดการศึกษา</a:t>
                      </a:r>
                      <a:endParaRPr lang="en-US" sz="1800">
                        <a:effectLst/>
                        <a:latin typeface="DSN Single" pitchFamily="2" charset="-34"/>
                        <a:ea typeface="Calibri"/>
                        <a:cs typeface="DSN Single" pitchFamily="2" charset="-34"/>
                      </a:endParaRPr>
                    </a:p>
                  </a:txBody>
                  <a:tcPr marL="33290" marR="33290" marT="0" marB="0"/>
                </a:tc>
              </a:tr>
              <a:tr h="153689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  <a:latin typeface="DSN Single" pitchFamily="2" charset="-34"/>
                          <a:cs typeface="DSN Single" pitchFamily="2" charset="-34"/>
                        </a:rPr>
                        <a:t>17</a:t>
                      </a:r>
                      <a:endParaRPr lang="en-US" sz="1800">
                        <a:effectLst/>
                        <a:latin typeface="DSN Single" pitchFamily="2" charset="-34"/>
                        <a:ea typeface="Calibri"/>
                        <a:cs typeface="DSN Single" pitchFamily="2" charset="-34"/>
                      </a:endParaRPr>
                    </a:p>
                  </a:txBody>
                  <a:tcPr marL="33290" marR="3329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1800">
                          <a:effectLst/>
                          <a:latin typeface="DSN Single" pitchFamily="2" charset="-34"/>
                          <a:cs typeface="DSN Single" pitchFamily="2" charset="-34"/>
                        </a:rPr>
                        <a:t>การปฏิรูประบบการคลังด้านการศึกษา</a:t>
                      </a:r>
                      <a:endParaRPr lang="en-US" sz="1800">
                        <a:effectLst/>
                        <a:latin typeface="DSN Single" pitchFamily="2" charset="-34"/>
                        <a:ea typeface="Calibri"/>
                        <a:cs typeface="DSN Single" pitchFamily="2" charset="-34"/>
                      </a:endParaRPr>
                    </a:p>
                  </a:txBody>
                  <a:tcPr marL="33290" marR="33290" marT="0" marB="0"/>
                </a:tc>
              </a:tr>
              <a:tr h="153689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  <a:latin typeface="DSN Single" pitchFamily="2" charset="-34"/>
                          <a:cs typeface="DSN Single" pitchFamily="2" charset="-34"/>
                        </a:rPr>
                        <a:t>18</a:t>
                      </a:r>
                      <a:endParaRPr lang="en-US" sz="1800">
                        <a:effectLst/>
                        <a:latin typeface="DSN Single" pitchFamily="2" charset="-34"/>
                        <a:ea typeface="Calibri"/>
                        <a:cs typeface="DSN Single" pitchFamily="2" charset="-34"/>
                      </a:endParaRPr>
                    </a:p>
                  </a:txBody>
                  <a:tcPr marL="33290" marR="3329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1800" dirty="0">
                          <a:effectLst/>
                          <a:latin typeface="DSN Single" pitchFamily="2" charset="-34"/>
                          <a:cs typeface="DSN Single" pitchFamily="2" charset="-34"/>
                        </a:rPr>
                        <a:t>การปฏิรูปการเรียนรู้</a:t>
                      </a:r>
                      <a:endParaRPr lang="en-US" sz="1800" dirty="0">
                        <a:effectLst/>
                        <a:latin typeface="DSN Single" pitchFamily="2" charset="-34"/>
                        <a:ea typeface="Calibri"/>
                        <a:cs typeface="DSN Single" pitchFamily="2" charset="-34"/>
                      </a:endParaRPr>
                    </a:p>
                  </a:txBody>
                  <a:tcPr marL="33290" marR="33290" marT="0" marB="0"/>
                </a:tc>
              </a:tr>
              <a:tr h="153689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  <a:latin typeface="DSN Single" pitchFamily="2" charset="-34"/>
                          <a:cs typeface="DSN Single" pitchFamily="2" charset="-34"/>
                        </a:rPr>
                        <a:t>19</a:t>
                      </a:r>
                      <a:endParaRPr lang="en-US" sz="1800">
                        <a:effectLst/>
                        <a:latin typeface="DSN Single" pitchFamily="2" charset="-34"/>
                        <a:ea typeface="Calibri"/>
                        <a:cs typeface="DSN Single" pitchFamily="2" charset="-34"/>
                      </a:endParaRPr>
                    </a:p>
                  </a:txBody>
                  <a:tcPr marL="33290" marR="3329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1800" dirty="0">
                          <a:effectLst/>
                          <a:latin typeface="DSN Single" pitchFamily="2" charset="-34"/>
                          <a:cs typeface="DSN Single" pitchFamily="2" charset="-34"/>
                        </a:rPr>
                        <a:t>การกีฬา</a:t>
                      </a:r>
                      <a:endParaRPr lang="en-US" sz="1800" dirty="0">
                        <a:effectLst/>
                        <a:latin typeface="DSN Single" pitchFamily="2" charset="-34"/>
                        <a:ea typeface="Calibri"/>
                        <a:cs typeface="DSN Single" pitchFamily="2" charset="-34"/>
                      </a:endParaRPr>
                    </a:p>
                  </a:txBody>
                  <a:tcPr marL="33290" marR="33290" marT="0" marB="0"/>
                </a:tc>
              </a:tr>
            </a:tbl>
          </a:graphicData>
        </a:graphic>
      </p:graphicFrame>
      <p:graphicFrame>
        <p:nvGraphicFramePr>
          <p:cNvPr id="8" name="Table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15846388"/>
              </p:ext>
            </p:extLst>
          </p:nvPr>
        </p:nvGraphicFramePr>
        <p:xfrm>
          <a:off x="4953000" y="548640"/>
          <a:ext cx="4876800" cy="5980367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381000"/>
                <a:gridCol w="4495800"/>
              </a:tblGrid>
              <a:tr h="15368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DSN Single" pitchFamily="2" charset="-34"/>
                          <a:cs typeface="DSN Single" pitchFamily="2" charset="-34"/>
                        </a:rPr>
                        <a:t> </a:t>
                      </a:r>
                      <a:endParaRPr lang="en-US" sz="1800" dirty="0">
                        <a:effectLst/>
                        <a:latin typeface="DSN Single" pitchFamily="2" charset="-34"/>
                        <a:ea typeface="Calibri"/>
                        <a:cs typeface="DSN Single" pitchFamily="2" charset="-34"/>
                      </a:endParaRPr>
                    </a:p>
                  </a:txBody>
                  <a:tcPr marL="33290" marR="3329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1800" b="0" dirty="0">
                          <a:effectLst/>
                          <a:latin typeface="DSN Single" pitchFamily="2" charset="-34"/>
                          <a:cs typeface="DSN Single" pitchFamily="2" charset="-34"/>
                        </a:rPr>
                        <a:t>วาระปฏิรูป</a:t>
                      </a:r>
                      <a:endParaRPr lang="en-US" sz="1800" b="0" dirty="0">
                        <a:effectLst/>
                        <a:latin typeface="DSN Single" pitchFamily="2" charset="-34"/>
                        <a:ea typeface="Calibri"/>
                        <a:cs typeface="DSN Single" pitchFamily="2" charset="-34"/>
                      </a:endParaRPr>
                    </a:p>
                  </a:txBody>
                  <a:tcPr marL="33290" marR="33290" marT="0" marB="0"/>
                </a:tc>
              </a:tr>
              <a:tr h="153689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DSN Single" pitchFamily="2" charset="-34"/>
                          <a:cs typeface="DSN Single" pitchFamily="2" charset="-34"/>
                        </a:rPr>
                        <a:t>20</a:t>
                      </a:r>
                      <a:endParaRPr lang="en-US" sz="1800" dirty="0">
                        <a:effectLst/>
                        <a:latin typeface="DSN Single" pitchFamily="2" charset="-34"/>
                        <a:ea typeface="Calibri"/>
                        <a:cs typeface="DSN Single" pitchFamily="2" charset="-34"/>
                      </a:endParaRPr>
                    </a:p>
                  </a:txBody>
                  <a:tcPr marL="33290" marR="3329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1800" dirty="0">
                          <a:effectLst/>
                          <a:latin typeface="DSN Single" pitchFamily="2" charset="-34"/>
                          <a:cs typeface="DSN Single" pitchFamily="2" charset="-34"/>
                        </a:rPr>
                        <a:t>การปฏิรูประบบวิจัยเพื่อเป็นโครงสร้างพื้นฐานทางปัญญาของประเทศ</a:t>
                      </a:r>
                      <a:endParaRPr lang="en-US" sz="1800" dirty="0">
                        <a:effectLst/>
                        <a:latin typeface="DSN Single" pitchFamily="2" charset="-34"/>
                        <a:ea typeface="Calibri"/>
                        <a:cs typeface="DSN Single" pitchFamily="2" charset="-34"/>
                      </a:endParaRPr>
                    </a:p>
                  </a:txBody>
                  <a:tcPr marL="33290" marR="33290" marT="0" marB="0"/>
                </a:tc>
              </a:tr>
              <a:tr h="153689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  <a:latin typeface="DSN Single" pitchFamily="2" charset="-34"/>
                          <a:cs typeface="DSN Single" pitchFamily="2" charset="-34"/>
                        </a:rPr>
                        <a:t>21</a:t>
                      </a:r>
                      <a:endParaRPr lang="en-US" sz="1800">
                        <a:effectLst/>
                        <a:latin typeface="DSN Single" pitchFamily="2" charset="-34"/>
                        <a:ea typeface="Calibri"/>
                        <a:cs typeface="DSN Single" pitchFamily="2" charset="-34"/>
                      </a:endParaRPr>
                    </a:p>
                  </a:txBody>
                  <a:tcPr marL="33290" marR="3329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1800">
                          <a:effectLst/>
                          <a:latin typeface="DSN Single" pitchFamily="2" charset="-34"/>
                          <a:cs typeface="DSN Single" pitchFamily="2" charset="-34"/>
                        </a:rPr>
                        <a:t>การปฏิรูประบบ วทน. เพื่อเป็นโครงสร้างพื้นฐานทางนวัตกรรมของประเทศ</a:t>
                      </a:r>
                      <a:endParaRPr lang="en-US" sz="1800">
                        <a:effectLst/>
                        <a:latin typeface="DSN Single" pitchFamily="2" charset="-34"/>
                        <a:ea typeface="Calibri"/>
                        <a:cs typeface="DSN Single" pitchFamily="2" charset="-34"/>
                      </a:endParaRPr>
                    </a:p>
                  </a:txBody>
                  <a:tcPr marL="33290" marR="33290" marT="0" marB="0"/>
                </a:tc>
              </a:tr>
              <a:tr h="153689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  <a:latin typeface="DSN Single" pitchFamily="2" charset="-34"/>
                          <a:cs typeface="DSN Single" pitchFamily="2" charset="-34"/>
                        </a:rPr>
                        <a:t>22</a:t>
                      </a:r>
                      <a:endParaRPr lang="en-US" sz="1800">
                        <a:effectLst/>
                        <a:latin typeface="DSN Single" pitchFamily="2" charset="-34"/>
                        <a:ea typeface="Calibri"/>
                        <a:cs typeface="DSN Single" pitchFamily="2" charset="-34"/>
                      </a:endParaRPr>
                    </a:p>
                  </a:txBody>
                  <a:tcPr marL="33290" marR="3329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1800" dirty="0">
                          <a:effectLst/>
                          <a:latin typeface="DSN Single" pitchFamily="2" charset="-34"/>
                          <a:cs typeface="DSN Single" pitchFamily="2" charset="-34"/>
                        </a:rPr>
                        <a:t>ระบบบริการสาธารณสุข (การปฏิรูประบบบริการสุขภาพ)</a:t>
                      </a:r>
                      <a:endParaRPr lang="en-US" sz="1800" dirty="0">
                        <a:effectLst/>
                        <a:latin typeface="DSN Single" pitchFamily="2" charset="-34"/>
                        <a:ea typeface="Calibri"/>
                        <a:cs typeface="DSN Single" pitchFamily="2" charset="-34"/>
                      </a:endParaRPr>
                    </a:p>
                  </a:txBody>
                  <a:tcPr marL="33290" marR="33290" marT="0" marB="0"/>
                </a:tc>
              </a:tr>
              <a:tr h="153689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  <a:latin typeface="DSN Single" pitchFamily="2" charset="-34"/>
                          <a:cs typeface="DSN Single" pitchFamily="2" charset="-34"/>
                        </a:rPr>
                        <a:t>23</a:t>
                      </a:r>
                      <a:endParaRPr lang="en-US" sz="1800">
                        <a:effectLst/>
                        <a:latin typeface="DSN Single" pitchFamily="2" charset="-34"/>
                        <a:ea typeface="Calibri"/>
                        <a:cs typeface="DSN Single" pitchFamily="2" charset="-34"/>
                      </a:endParaRPr>
                    </a:p>
                  </a:txBody>
                  <a:tcPr marL="33290" marR="3329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1800">
                          <a:effectLst/>
                          <a:latin typeface="DSN Single" pitchFamily="2" charset="-34"/>
                          <a:cs typeface="DSN Single" pitchFamily="2" charset="-34"/>
                        </a:rPr>
                        <a:t>ระบบส่งเสริมสุขภาพและการป้องกันโรคใหม่ๆ</a:t>
                      </a:r>
                      <a:endParaRPr lang="en-US" sz="1800">
                        <a:effectLst/>
                        <a:latin typeface="DSN Single" pitchFamily="2" charset="-34"/>
                        <a:ea typeface="Calibri"/>
                        <a:cs typeface="DSN Single" pitchFamily="2" charset="-34"/>
                      </a:endParaRPr>
                    </a:p>
                  </a:txBody>
                  <a:tcPr marL="33290" marR="33290" marT="0" marB="0"/>
                </a:tc>
              </a:tr>
              <a:tr h="153689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  <a:latin typeface="DSN Single" pitchFamily="2" charset="-34"/>
                          <a:cs typeface="DSN Single" pitchFamily="2" charset="-34"/>
                        </a:rPr>
                        <a:t>24</a:t>
                      </a:r>
                      <a:endParaRPr lang="en-US" sz="1800">
                        <a:effectLst/>
                        <a:latin typeface="DSN Single" pitchFamily="2" charset="-34"/>
                        <a:ea typeface="Calibri"/>
                        <a:cs typeface="DSN Single" pitchFamily="2" charset="-34"/>
                      </a:endParaRPr>
                    </a:p>
                  </a:txBody>
                  <a:tcPr marL="33290" marR="3329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1800">
                          <a:effectLst/>
                          <a:latin typeface="DSN Single" pitchFamily="2" charset="-34"/>
                          <a:cs typeface="DSN Single" pitchFamily="2" charset="-34"/>
                        </a:rPr>
                        <a:t>ระบบการคลังด้านสุขภาพ</a:t>
                      </a:r>
                      <a:endParaRPr lang="en-US" sz="1800">
                        <a:effectLst/>
                        <a:latin typeface="DSN Single" pitchFamily="2" charset="-34"/>
                        <a:ea typeface="Calibri"/>
                        <a:cs typeface="DSN Single" pitchFamily="2" charset="-34"/>
                      </a:endParaRPr>
                    </a:p>
                  </a:txBody>
                  <a:tcPr marL="33290" marR="33290" marT="0" marB="0"/>
                </a:tc>
              </a:tr>
              <a:tr h="153689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  <a:latin typeface="DSN Single" pitchFamily="2" charset="-34"/>
                          <a:cs typeface="DSN Single" pitchFamily="2" charset="-34"/>
                        </a:rPr>
                        <a:t>25</a:t>
                      </a:r>
                      <a:endParaRPr lang="en-US" sz="1800">
                        <a:effectLst/>
                        <a:latin typeface="DSN Single" pitchFamily="2" charset="-34"/>
                        <a:ea typeface="Calibri"/>
                        <a:cs typeface="DSN Single" pitchFamily="2" charset="-34"/>
                      </a:endParaRPr>
                    </a:p>
                  </a:txBody>
                  <a:tcPr marL="33290" marR="3329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1800" dirty="0">
                          <a:effectLst/>
                          <a:latin typeface="DSN Single" pitchFamily="2" charset="-34"/>
                          <a:cs typeface="DSN Single" pitchFamily="2" charset="-34"/>
                        </a:rPr>
                        <a:t>การปฏิรูปทรัพยากรธรรมชาติและสิ่งแวดล้อม</a:t>
                      </a:r>
                      <a:endParaRPr lang="en-US" sz="1800" dirty="0">
                        <a:effectLst/>
                        <a:latin typeface="DSN Single" pitchFamily="2" charset="-34"/>
                        <a:ea typeface="Calibri"/>
                        <a:cs typeface="DSN Single" pitchFamily="2" charset="-34"/>
                      </a:endParaRPr>
                    </a:p>
                  </a:txBody>
                  <a:tcPr marL="33290" marR="33290" marT="0" marB="0"/>
                </a:tc>
              </a:tr>
              <a:tr h="153689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  <a:latin typeface="DSN Single" pitchFamily="2" charset="-34"/>
                          <a:cs typeface="DSN Single" pitchFamily="2" charset="-34"/>
                        </a:rPr>
                        <a:t>26</a:t>
                      </a:r>
                      <a:endParaRPr lang="en-US" sz="1800">
                        <a:effectLst/>
                        <a:latin typeface="DSN Single" pitchFamily="2" charset="-34"/>
                        <a:ea typeface="Calibri"/>
                        <a:cs typeface="DSN Single" pitchFamily="2" charset="-34"/>
                      </a:endParaRPr>
                    </a:p>
                  </a:txBody>
                  <a:tcPr marL="33290" marR="3329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1800">
                          <a:effectLst/>
                          <a:latin typeface="DSN Single" pitchFamily="2" charset="-34"/>
                          <a:cs typeface="DSN Single" pitchFamily="2" charset="-34"/>
                        </a:rPr>
                        <a:t>การจัดการภัยพิบัติตามธรรมชาติภาวะโลกร้อน</a:t>
                      </a:r>
                      <a:endParaRPr lang="en-US" sz="1800">
                        <a:effectLst/>
                        <a:latin typeface="DSN Single" pitchFamily="2" charset="-34"/>
                        <a:ea typeface="Calibri"/>
                        <a:cs typeface="DSN Single" pitchFamily="2" charset="-34"/>
                      </a:endParaRPr>
                    </a:p>
                  </a:txBody>
                  <a:tcPr marL="33290" marR="33290" marT="0" marB="0"/>
                </a:tc>
              </a:tr>
              <a:tr h="153689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  <a:latin typeface="DSN Single" pitchFamily="2" charset="-34"/>
                          <a:cs typeface="DSN Single" pitchFamily="2" charset="-34"/>
                        </a:rPr>
                        <a:t>27</a:t>
                      </a:r>
                      <a:endParaRPr lang="en-US" sz="1800">
                        <a:effectLst/>
                        <a:latin typeface="DSN Single" pitchFamily="2" charset="-34"/>
                        <a:ea typeface="Calibri"/>
                        <a:cs typeface="DSN Single" pitchFamily="2" charset="-34"/>
                      </a:endParaRPr>
                    </a:p>
                  </a:txBody>
                  <a:tcPr marL="33290" marR="3329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1800" dirty="0">
                          <a:effectLst/>
                          <a:latin typeface="DSN Single" pitchFamily="2" charset="-34"/>
                          <a:cs typeface="DSN Single" pitchFamily="2" charset="-34"/>
                        </a:rPr>
                        <a:t>การเตรียมการเพื่อรับมือกับวิกฤติการณ์ "กรุงเทพจม"</a:t>
                      </a:r>
                      <a:endParaRPr lang="en-US" sz="1800" dirty="0">
                        <a:effectLst/>
                        <a:latin typeface="DSN Single" pitchFamily="2" charset="-34"/>
                        <a:ea typeface="Calibri"/>
                        <a:cs typeface="DSN Single" pitchFamily="2" charset="-34"/>
                      </a:endParaRPr>
                    </a:p>
                  </a:txBody>
                  <a:tcPr marL="33290" marR="33290" marT="0" marB="0"/>
                </a:tc>
              </a:tr>
              <a:tr h="153689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  <a:latin typeface="DSN Single" pitchFamily="2" charset="-34"/>
                          <a:cs typeface="DSN Single" pitchFamily="2" charset="-34"/>
                        </a:rPr>
                        <a:t>28</a:t>
                      </a:r>
                      <a:endParaRPr lang="en-US" sz="1800">
                        <a:effectLst/>
                        <a:latin typeface="DSN Single" pitchFamily="2" charset="-34"/>
                        <a:ea typeface="Calibri"/>
                        <a:cs typeface="DSN Single" pitchFamily="2" charset="-34"/>
                      </a:endParaRPr>
                    </a:p>
                  </a:txBody>
                  <a:tcPr marL="33290" marR="3329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1800">
                          <a:effectLst/>
                          <a:latin typeface="DSN Single" pitchFamily="2" charset="-34"/>
                          <a:cs typeface="DSN Single" pitchFamily="2" charset="-34"/>
                        </a:rPr>
                        <a:t>การปฏิรูประบบเพื่อสร้างเสริมชุมชนเข้มแข็ง</a:t>
                      </a:r>
                      <a:endParaRPr lang="en-US" sz="1800">
                        <a:effectLst/>
                        <a:latin typeface="DSN Single" pitchFamily="2" charset="-34"/>
                        <a:ea typeface="Calibri"/>
                        <a:cs typeface="DSN Single" pitchFamily="2" charset="-34"/>
                      </a:endParaRPr>
                    </a:p>
                  </a:txBody>
                  <a:tcPr marL="33290" marR="33290" marT="0" marB="0"/>
                </a:tc>
              </a:tr>
              <a:tr h="153689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  <a:latin typeface="DSN Single" pitchFamily="2" charset="-34"/>
                          <a:cs typeface="DSN Single" pitchFamily="2" charset="-34"/>
                        </a:rPr>
                        <a:t>29</a:t>
                      </a:r>
                      <a:endParaRPr lang="en-US" sz="1800">
                        <a:effectLst/>
                        <a:latin typeface="DSN Single" pitchFamily="2" charset="-34"/>
                        <a:ea typeface="Calibri"/>
                        <a:cs typeface="DSN Single" pitchFamily="2" charset="-34"/>
                      </a:endParaRPr>
                    </a:p>
                  </a:txBody>
                  <a:tcPr marL="33290" marR="3329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1800" dirty="0">
                          <a:effectLst/>
                          <a:latin typeface="DSN Single" pitchFamily="2" charset="-34"/>
                          <a:cs typeface="DSN Single" pitchFamily="2" charset="-34"/>
                        </a:rPr>
                        <a:t>สวัสดิการสังคม</a:t>
                      </a:r>
                      <a:endParaRPr lang="en-US" sz="1800" dirty="0">
                        <a:effectLst/>
                        <a:latin typeface="DSN Single" pitchFamily="2" charset="-34"/>
                        <a:ea typeface="Calibri"/>
                        <a:cs typeface="DSN Single" pitchFamily="2" charset="-34"/>
                      </a:endParaRPr>
                    </a:p>
                  </a:txBody>
                  <a:tcPr marL="33290" marR="33290" marT="0" marB="0"/>
                </a:tc>
              </a:tr>
              <a:tr h="153689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  <a:latin typeface="DSN Single" pitchFamily="2" charset="-34"/>
                          <a:cs typeface="DSN Single" pitchFamily="2" charset="-34"/>
                        </a:rPr>
                        <a:t>30</a:t>
                      </a:r>
                      <a:endParaRPr lang="en-US" sz="1800">
                        <a:effectLst/>
                        <a:latin typeface="DSN Single" pitchFamily="2" charset="-34"/>
                        <a:ea typeface="Calibri"/>
                        <a:cs typeface="DSN Single" pitchFamily="2" charset="-34"/>
                      </a:endParaRPr>
                    </a:p>
                  </a:txBody>
                  <a:tcPr marL="33290" marR="3329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1800">
                          <a:effectLst/>
                          <a:latin typeface="DSN Single" pitchFamily="2" charset="-34"/>
                          <a:cs typeface="DSN Single" pitchFamily="2" charset="-34"/>
                        </a:rPr>
                        <a:t>การปฏิรูประบบรองรับสังคมผู้สูงอายุ</a:t>
                      </a:r>
                      <a:endParaRPr lang="en-US" sz="1800">
                        <a:effectLst/>
                        <a:latin typeface="DSN Single" pitchFamily="2" charset="-34"/>
                        <a:ea typeface="Calibri"/>
                        <a:cs typeface="DSN Single" pitchFamily="2" charset="-34"/>
                      </a:endParaRPr>
                    </a:p>
                  </a:txBody>
                  <a:tcPr marL="33290" marR="33290" marT="0" marB="0"/>
                </a:tc>
              </a:tr>
              <a:tr h="153689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  <a:latin typeface="DSN Single" pitchFamily="2" charset="-34"/>
                          <a:cs typeface="DSN Single" pitchFamily="2" charset="-34"/>
                        </a:rPr>
                        <a:t>31</a:t>
                      </a:r>
                      <a:endParaRPr lang="en-US" sz="1800">
                        <a:effectLst/>
                        <a:latin typeface="DSN Single" pitchFamily="2" charset="-34"/>
                        <a:ea typeface="Calibri"/>
                        <a:cs typeface="DSN Single" pitchFamily="2" charset="-34"/>
                      </a:endParaRPr>
                    </a:p>
                  </a:txBody>
                  <a:tcPr marL="33290" marR="3329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1800">
                          <a:effectLst/>
                          <a:latin typeface="DSN Single" pitchFamily="2" charset="-34"/>
                          <a:cs typeface="DSN Single" pitchFamily="2" charset="-34"/>
                        </a:rPr>
                        <a:t>การคุ้มครองผู้บริโภค</a:t>
                      </a:r>
                      <a:endParaRPr lang="en-US" sz="1800">
                        <a:effectLst/>
                        <a:latin typeface="DSN Single" pitchFamily="2" charset="-34"/>
                        <a:ea typeface="Calibri"/>
                        <a:cs typeface="DSN Single" pitchFamily="2" charset="-34"/>
                      </a:endParaRPr>
                    </a:p>
                  </a:txBody>
                  <a:tcPr marL="33290" marR="33290" marT="0" marB="0"/>
                </a:tc>
              </a:tr>
              <a:tr h="153689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  <a:latin typeface="DSN Single" pitchFamily="2" charset="-34"/>
                          <a:cs typeface="DSN Single" pitchFamily="2" charset="-34"/>
                        </a:rPr>
                        <a:t>32</a:t>
                      </a:r>
                      <a:endParaRPr lang="en-US" sz="1800">
                        <a:effectLst/>
                        <a:latin typeface="DSN Single" pitchFamily="2" charset="-34"/>
                        <a:ea typeface="Calibri"/>
                        <a:cs typeface="DSN Single" pitchFamily="2" charset="-34"/>
                      </a:endParaRPr>
                    </a:p>
                  </a:txBody>
                  <a:tcPr marL="33290" marR="3329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1800" dirty="0" smtClean="0">
                          <a:effectLst/>
                          <a:latin typeface="DSN Single" pitchFamily="2" charset="-34"/>
                          <a:cs typeface="DSN Single" pitchFamily="2" charset="-34"/>
                        </a:rPr>
                        <a:t>การกำกับ</a:t>
                      </a:r>
                      <a:r>
                        <a:rPr lang="th-TH" sz="1800" dirty="0">
                          <a:effectLst/>
                          <a:latin typeface="DSN Single" pitchFamily="2" charset="-34"/>
                          <a:cs typeface="DSN Single" pitchFamily="2" charset="-34"/>
                        </a:rPr>
                        <a:t>ดูแลสื่อ</a:t>
                      </a:r>
                      <a:endParaRPr lang="en-US" sz="1800" dirty="0">
                        <a:effectLst/>
                        <a:latin typeface="DSN Single" pitchFamily="2" charset="-34"/>
                        <a:ea typeface="Calibri"/>
                        <a:cs typeface="DSN Single" pitchFamily="2" charset="-34"/>
                      </a:endParaRPr>
                    </a:p>
                  </a:txBody>
                  <a:tcPr marL="33290" marR="33290" marT="0" marB="0"/>
                </a:tc>
              </a:tr>
              <a:tr h="153689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  <a:latin typeface="DSN Single" pitchFamily="2" charset="-34"/>
                          <a:cs typeface="DSN Single" pitchFamily="2" charset="-34"/>
                        </a:rPr>
                        <a:t>33</a:t>
                      </a:r>
                      <a:endParaRPr lang="en-US" sz="1800">
                        <a:effectLst/>
                        <a:latin typeface="DSN Single" pitchFamily="2" charset="-34"/>
                        <a:ea typeface="Calibri"/>
                        <a:cs typeface="DSN Single" pitchFamily="2" charset="-34"/>
                      </a:endParaRPr>
                    </a:p>
                  </a:txBody>
                  <a:tcPr marL="33290" marR="3329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1800">
                          <a:effectLst/>
                          <a:latin typeface="DSN Single" pitchFamily="2" charset="-34"/>
                          <a:cs typeface="DSN Single" pitchFamily="2" charset="-34"/>
                        </a:rPr>
                        <a:t>สิทธิเสรีภาพสื่อบนความรับผิดชอบ</a:t>
                      </a:r>
                      <a:endParaRPr lang="en-US" sz="1800">
                        <a:effectLst/>
                        <a:latin typeface="DSN Single" pitchFamily="2" charset="-34"/>
                        <a:ea typeface="Calibri"/>
                        <a:cs typeface="DSN Single" pitchFamily="2" charset="-34"/>
                      </a:endParaRPr>
                    </a:p>
                  </a:txBody>
                  <a:tcPr marL="33290" marR="33290" marT="0" marB="0"/>
                </a:tc>
              </a:tr>
              <a:tr h="153689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  <a:latin typeface="DSN Single" pitchFamily="2" charset="-34"/>
                          <a:cs typeface="DSN Single" pitchFamily="2" charset="-34"/>
                        </a:rPr>
                        <a:t>34</a:t>
                      </a:r>
                      <a:endParaRPr lang="en-US" sz="1800">
                        <a:effectLst/>
                        <a:latin typeface="DSN Single" pitchFamily="2" charset="-34"/>
                        <a:ea typeface="Calibri"/>
                        <a:cs typeface="DSN Single" pitchFamily="2" charset="-34"/>
                      </a:endParaRPr>
                    </a:p>
                  </a:txBody>
                  <a:tcPr marL="33290" marR="3329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1800">
                          <a:effectLst/>
                          <a:latin typeface="DSN Single" pitchFamily="2" charset="-34"/>
                          <a:cs typeface="DSN Single" pitchFamily="2" charset="-34"/>
                        </a:rPr>
                        <a:t>การป้องกันการแทรกแซงสื่อ</a:t>
                      </a:r>
                      <a:endParaRPr lang="en-US" sz="1800">
                        <a:effectLst/>
                        <a:latin typeface="DSN Single" pitchFamily="2" charset="-34"/>
                        <a:ea typeface="Calibri"/>
                        <a:cs typeface="DSN Single" pitchFamily="2" charset="-34"/>
                      </a:endParaRPr>
                    </a:p>
                  </a:txBody>
                  <a:tcPr marL="33290" marR="33290" marT="0" marB="0"/>
                </a:tc>
              </a:tr>
              <a:tr h="307379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  <a:latin typeface="DSN Single" pitchFamily="2" charset="-34"/>
                          <a:cs typeface="DSN Single" pitchFamily="2" charset="-34"/>
                        </a:rPr>
                        <a:t>35</a:t>
                      </a:r>
                      <a:endParaRPr lang="en-US" sz="1800">
                        <a:effectLst/>
                        <a:latin typeface="DSN Single" pitchFamily="2" charset="-34"/>
                        <a:ea typeface="Calibri"/>
                        <a:cs typeface="DSN Single" pitchFamily="2" charset="-34"/>
                      </a:endParaRPr>
                    </a:p>
                  </a:txBody>
                  <a:tcPr marL="33290" marR="3329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1800" dirty="0">
                          <a:effectLst/>
                          <a:latin typeface="DSN Single" pitchFamily="2" charset="-34"/>
                          <a:cs typeface="DSN Single" pitchFamily="2" charset="-34"/>
                        </a:rPr>
                        <a:t>ศิลปะ วัฒนธรรมเพื่อสร้างคุณค่าและมูลค่าทางเศรษฐกิจและสังคมของประเทศ</a:t>
                      </a:r>
                      <a:endParaRPr lang="en-US" sz="1800" dirty="0">
                        <a:effectLst/>
                        <a:latin typeface="DSN Single" pitchFamily="2" charset="-34"/>
                        <a:ea typeface="Calibri"/>
                        <a:cs typeface="DSN Single" pitchFamily="2" charset="-34"/>
                      </a:endParaRPr>
                    </a:p>
                  </a:txBody>
                  <a:tcPr marL="33290" marR="33290" marT="0" marB="0"/>
                </a:tc>
              </a:tr>
              <a:tr h="153689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  <a:latin typeface="DSN Single" pitchFamily="2" charset="-34"/>
                          <a:cs typeface="DSN Single" pitchFamily="2" charset="-34"/>
                        </a:rPr>
                        <a:t>36</a:t>
                      </a:r>
                      <a:endParaRPr lang="en-US" sz="1800">
                        <a:effectLst/>
                        <a:latin typeface="DSN Single" pitchFamily="2" charset="-34"/>
                        <a:ea typeface="Calibri"/>
                        <a:cs typeface="DSN Single" pitchFamily="2" charset="-34"/>
                      </a:endParaRPr>
                    </a:p>
                  </a:txBody>
                  <a:tcPr marL="33290" marR="3329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1800" dirty="0">
                          <a:effectLst/>
                          <a:latin typeface="DSN Single" pitchFamily="2" charset="-34"/>
                          <a:cs typeface="DSN Single" pitchFamily="2" charset="-34"/>
                        </a:rPr>
                        <a:t>ส่งเสริมความเข้มแข็งของสถาบันศาสนาเพื่อให้เป็นสถาบันหลักของสังคม</a:t>
                      </a:r>
                      <a:endParaRPr lang="en-US" sz="1800" dirty="0">
                        <a:effectLst/>
                        <a:latin typeface="DSN Single" pitchFamily="2" charset="-34"/>
                        <a:ea typeface="Calibri"/>
                        <a:cs typeface="DSN Single" pitchFamily="2" charset="-34"/>
                      </a:endParaRPr>
                    </a:p>
                  </a:txBody>
                  <a:tcPr marL="33290" marR="33290" marT="0" marB="0"/>
                </a:tc>
              </a:tr>
              <a:tr h="153689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800" dirty="0">
                          <a:solidFill>
                            <a:schemeClr val="bg1"/>
                          </a:solidFill>
                          <a:effectLst/>
                          <a:latin typeface="DSN Single" pitchFamily="2" charset="-34"/>
                          <a:cs typeface="DSN Single" pitchFamily="2" charset="-34"/>
                        </a:rPr>
                        <a:t>37</a:t>
                      </a:r>
                      <a:endParaRPr lang="en-US" sz="1800" dirty="0">
                        <a:solidFill>
                          <a:schemeClr val="bg1"/>
                        </a:solidFill>
                        <a:effectLst/>
                        <a:latin typeface="DSN Single" pitchFamily="2" charset="-34"/>
                        <a:ea typeface="Calibri"/>
                        <a:cs typeface="DSN Single" pitchFamily="2" charset="-34"/>
                      </a:endParaRPr>
                    </a:p>
                  </a:txBody>
                  <a:tcPr marL="33290" marR="3329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1800" dirty="0">
                          <a:solidFill>
                            <a:schemeClr val="tx1"/>
                          </a:solidFill>
                          <a:effectLst/>
                          <a:latin typeface="DSN Single" pitchFamily="2" charset="-34"/>
                          <a:cs typeface="DSN Single" pitchFamily="2" charset="-34"/>
                        </a:rPr>
                        <a:t>ปฏิรูปการแรงงาน</a:t>
                      </a:r>
                      <a:endParaRPr lang="en-US" sz="1800" dirty="0">
                        <a:solidFill>
                          <a:schemeClr val="tx1"/>
                        </a:solidFill>
                        <a:effectLst/>
                        <a:latin typeface="DSN Single" pitchFamily="2" charset="-34"/>
                        <a:ea typeface="Calibri"/>
                        <a:cs typeface="DSN Single" pitchFamily="2" charset="-34"/>
                      </a:endParaRPr>
                    </a:p>
                  </a:txBody>
                  <a:tcPr marL="33290" marR="33290" marT="0" marB="0"/>
                </a:tc>
              </a:tr>
            </a:tbl>
          </a:graphicData>
        </a:graphic>
      </p:graphicFrame>
      <p:sp>
        <p:nvSpPr>
          <p:cNvPr id="6" name="ตัวแทนหมายเลขภาพนิ่ง 1"/>
          <p:cNvSpPr txBox="1">
            <a:spLocks/>
          </p:cNvSpPr>
          <p:nvPr/>
        </p:nvSpPr>
        <p:spPr>
          <a:xfrm>
            <a:off x="9220200" y="0"/>
            <a:ext cx="685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th-TH"/>
            </a:defPPr>
            <a:lvl1pPr algn="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tx1">
                    <a:tint val="75000"/>
                  </a:schemeClr>
                </a:solidFill>
                <a:latin typeface="Arial" charset="0"/>
                <a:ea typeface="+mn-ea"/>
                <a:cs typeface="Angsana New" pitchFamily="18" charset="-34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sz="2800" kern="1200">
                <a:solidFill>
                  <a:schemeClr val="tx1"/>
                </a:solidFill>
                <a:latin typeface="Arial" charset="0"/>
                <a:ea typeface="+mn-ea"/>
                <a:cs typeface="Angsana New" pitchFamily="18" charset="-34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sz="2800" kern="1200">
                <a:solidFill>
                  <a:schemeClr val="tx1"/>
                </a:solidFill>
                <a:latin typeface="Arial" charset="0"/>
                <a:ea typeface="+mn-ea"/>
                <a:cs typeface="Angsana New" pitchFamily="18" charset="-34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sz="2800" kern="1200">
                <a:solidFill>
                  <a:schemeClr val="tx1"/>
                </a:solidFill>
                <a:latin typeface="Arial" charset="0"/>
                <a:ea typeface="+mn-ea"/>
                <a:cs typeface="Angsana New" pitchFamily="18" charset="-34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sz="2800" kern="1200">
                <a:solidFill>
                  <a:schemeClr val="tx1"/>
                </a:solidFill>
                <a:latin typeface="Arial" charset="0"/>
                <a:ea typeface="+mn-ea"/>
                <a:cs typeface="Angsana New" pitchFamily="18" charset="-34"/>
              </a:defRPr>
            </a:lvl5pPr>
            <a:lvl6pPr marL="2286000" algn="l" defTabSz="914400" rtl="0" eaLnBrk="1" latinLnBrk="0" hangingPunct="1">
              <a:defRPr sz="2800" kern="1200">
                <a:solidFill>
                  <a:schemeClr val="tx1"/>
                </a:solidFill>
                <a:latin typeface="Arial" charset="0"/>
                <a:ea typeface="+mn-ea"/>
                <a:cs typeface="Angsana New" pitchFamily="18" charset="-34"/>
              </a:defRPr>
            </a:lvl6pPr>
            <a:lvl7pPr marL="2743200" algn="l" defTabSz="914400" rtl="0" eaLnBrk="1" latinLnBrk="0" hangingPunct="1">
              <a:defRPr sz="2800" kern="1200">
                <a:solidFill>
                  <a:schemeClr val="tx1"/>
                </a:solidFill>
                <a:latin typeface="Arial" charset="0"/>
                <a:ea typeface="+mn-ea"/>
                <a:cs typeface="Angsana New" pitchFamily="18" charset="-34"/>
              </a:defRPr>
            </a:lvl7pPr>
            <a:lvl8pPr marL="3200400" algn="l" defTabSz="914400" rtl="0" eaLnBrk="1" latinLnBrk="0" hangingPunct="1">
              <a:defRPr sz="2800" kern="1200">
                <a:solidFill>
                  <a:schemeClr val="tx1"/>
                </a:solidFill>
                <a:latin typeface="Arial" charset="0"/>
                <a:ea typeface="+mn-ea"/>
                <a:cs typeface="Angsana New" pitchFamily="18" charset="-34"/>
              </a:defRPr>
            </a:lvl8pPr>
            <a:lvl9pPr marL="3657600" algn="l" defTabSz="914400" rtl="0" eaLnBrk="1" latinLnBrk="0" hangingPunct="1">
              <a:defRPr sz="2800" kern="1200">
                <a:solidFill>
                  <a:schemeClr val="tx1"/>
                </a:solidFill>
                <a:latin typeface="Arial" charset="0"/>
                <a:ea typeface="+mn-ea"/>
                <a:cs typeface="Angsana New" pitchFamily="18" charset="-34"/>
              </a:defRPr>
            </a:lvl9pPr>
          </a:lstStyle>
          <a:p>
            <a:pPr>
              <a:defRPr/>
            </a:pPr>
            <a:fld id="{3D3E72A8-5A0F-479C-9185-C0907BF881A3}" type="slidenum">
              <a:rPr lang="en-US" smtClean="0"/>
              <a:pPr>
                <a:defRPr/>
              </a:pPr>
              <a:t>10</a:t>
            </a:fld>
            <a:endParaRPr lang="th-TH" dirty="0"/>
          </a:p>
        </p:txBody>
      </p:sp>
      <p:sp>
        <p:nvSpPr>
          <p:cNvPr id="3" name="Rounded Rectangle 2"/>
          <p:cNvSpPr/>
          <p:nvPr/>
        </p:nvSpPr>
        <p:spPr>
          <a:xfrm>
            <a:off x="4938712" y="6200776"/>
            <a:ext cx="4814888" cy="381000"/>
          </a:xfrm>
          <a:prstGeom prst="roundRect">
            <a:avLst/>
          </a:prstGeom>
          <a:noFill/>
          <a:ln>
            <a:solidFill>
              <a:srgbClr val="FF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4908117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>
          <a:xfrm>
            <a:off x="9525000" y="6492875"/>
            <a:ext cx="381000" cy="365125"/>
          </a:xfrm>
        </p:spPr>
        <p:txBody>
          <a:bodyPr/>
          <a:lstStyle/>
          <a:p>
            <a:pPr>
              <a:defRPr/>
            </a:pPr>
            <a:fld id="{334231A1-D613-417C-A5D0-FC4618C81E02}" type="slidenum">
              <a:rPr lang="en-US" smtClean="0"/>
              <a:pPr>
                <a:defRPr/>
              </a:pPr>
              <a:t>11</a:t>
            </a:fld>
            <a:endParaRPr lang="th-TH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84313"/>
            <a:ext cx="9870375" cy="5347457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1" y="0"/>
            <a:ext cx="3962399" cy="584313"/>
          </a:xfrm>
          <a:prstGeom prst="rect">
            <a:avLst/>
          </a:prstGeom>
          <a:solidFill>
            <a:schemeClr val="accent5">
              <a:lumMod val="75000"/>
            </a:schemeClr>
          </a:solidFill>
        </p:spPr>
        <p:txBody>
          <a:bodyPr wrap="square" lIns="90980" tIns="45491" rIns="90980" bIns="45491" rtlCol="0">
            <a:spAutoFit/>
          </a:bodyPr>
          <a:lstStyle/>
          <a:p>
            <a:pPr algn="ctr" defTabSz="909863"/>
            <a:r>
              <a:rPr lang="th-TH" sz="3200" b="1" cap="all" spc="150" dirty="0" smtClean="0">
                <a:ln w="9000" cmpd="sng">
                  <a:noFill/>
                  <a:prstDash val="solid"/>
                </a:ln>
                <a:solidFill>
                  <a:schemeClr val="bg1"/>
                </a:solidFill>
                <a:effectLst/>
                <a:latin typeface="DSN Single" pitchFamily="2" charset="-34"/>
                <a:cs typeface="DSN Single" pitchFamily="2" charset="-34"/>
              </a:rPr>
              <a:t>วาระที่</a:t>
            </a:r>
            <a:r>
              <a:rPr lang="en-US" sz="3200" b="1" cap="all" spc="150" dirty="0" smtClean="0">
                <a:ln w="9000" cmpd="sng">
                  <a:noFill/>
                  <a:prstDash val="solid"/>
                </a:ln>
                <a:solidFill>
                  <a:schemeClr val="bg1"/>
                </a:solidFill>
                <a:effectLst/>
                <a:latin typeface="DSN Single" pitchFamily="2" charset="-34"/>
                <a:cs typeface="DSN Single" pitchFamily="2" charset="-34"/>
              </a:rPr>
              <a:t>37 : </a:t>
            </a:r>
            <a:r>
              <a:rPr lang="th-TH" sz="3200" b="1" cap="all" spc="150" dirty="0" smtClean="0">
                <a:ln w="9000" cmpd="sng">
                  <a:noFill/>
                  <a:prstDash val="solid"/>
                </a:ln>
                <a:solidFill>
                  <a:schemeClr val="bg1"/>
                </a:solidFill>
                <a:effectLst/>
                <a:latin typeface="DSN Single" pitchFamily="2" charset="-34"/>
                <a:cs typeface="DSN Single" pitchFamily="2" charset="-34"/>
              </a:rPr>
              <a:t>ปฏิรูปการแรงงาน</a:t>
            </a:r>
            <a:endParaRPr lang="th-TH" sz="3200" b="1" cap="all" spc="150" dirty="0">
              <a:ln w="9000" cmpd="sng">
                <a:noFill/>
                <a:prstDash val="solid"/>
              </a:ln>
              <a:solidFill>
                <a:schemeClr val="bg1"/>
              </a:solidFill>
              <a:effectLst/>
              <a:latin typeface="DSN Single" pitchFamily="2" charset="-34"/>
              <a:cs typeface="DSN Single" pitchFamily="2" charset="-34"/>
            </a:endParaRPr>
          </a:p>
        </p:txBody>
      </p:sp>
      <p:sp>
        <p:nvSpPr>
          <p:cNvPr id="7" name="สี่เหลี่ยมผืนผ้า 10"/>
          <p:cNvSpPr/>
          <p:nvPr/>
        </p:nvSpPr>
        <p:spPr>
          <a:xfrm>
            <a:off x="87087" y="4191000"/>
            <a:ext cx="4495799" cy="2438400"/>
          </a:xfrm>
          <a:prstGeom prst="roundRect">
            <a:avLst>
              <a:gd name="adj" fmla="val 10381"/>
            </a:avLst>
          </a:prstGeom>
          <a:solidFill>
            <a:schemeClr val="accent5">
              <a:lumMod val="40000"/>
              <a:lumOff val="60000"/>
            </a:schemeClr>
          </a:solidFill>
          <a:ln>
            <a:solidFill>
              <a:schemeClr val="accent5">
                <a:lumMod val="50000"/>
              </a:schemeClr>
            </a:solidFill>
            <a:prstDash val="sysDot"/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anchor="ctr"/>
          <a:lstStyle/>
          <a:p>
            <a:pPr algn="thaiDist">
              <a:defRPr/>
            </a:pPr>
            <a:r>
              <a:rPr lang="th-TH" sz="2200" dirty="0" smtClean="0">
                <a:solidFill>
                  <a:schemeClr val="accent6">
                    <a:lumMod val="50000"/>
                  </a:schemeClr>
                </a:solidFill>
                <a:latin typeface="DSN Single" pitchFamily="2" charset="-34"/>
                <a:cs typeface="DSN Single" pitchFamily="2" charset="-34"/>
              </a:rPr>
              <a:t>สาระสำคัญวาระที่ </a:t>
            </a:r>
            <a:r>
              <a:rPr lang="en-US" sz="2200" dirty="0" smtClean="0">
                <a:solidFill>
                  <a:schemeClr val="accent6">
                    <a:lumMod val="50000"/>
                  </a:schemeClr>
                </a:solidFill>
                <a:latin typeface="DSN Single" pitchFamily="2" charset="-34"/>
                <a:cs typeface="DSN Single" pitchFamily="2" charset="-34"/>
              </a:rPr>
              <a:t>37</a:t>
            </a:r>
          </a:p>
          <a:p>
            <a:pPr marL="174625" indent="-174625" algn="thaiDist">
              <a:buFont typeface="Arial" pitchFamily="34" charset="0"/>
              <a:buChar char="•"/>
              <a:defRPr/>
            </a:pPr>
            <a:r>
              <a:rPr lang="th-TH" sz="2000" dirty="0" smtClean="0">
                <a:solidFill>
                  <a:schemeClr val="tx1"/>
                </a:solidFill>
                <a:latin typeface="DSN Single" pitchFamily="2" charset="-34"/>
                <a:cs typeface="DSN Single" pitchFamily="2" charset="-34"/>
              </a:rPr>
              <a:t>พ.ร.บ.</a:t>
            </a:r>
            <a:r>
              <a:rPr lang="th-TH" sz="2000" dirty="0" err="1" smtClean="0">
                <a:solidFill>
                  <a:schemeClr val="tx1"/>
                </a:solidFill>
                <a:latin typeface="DSN Single" pitchFamily="2" charset="-34"/>
                <a:cs typeface="DSN Single" pitchFamily="2" charset="-34"/>
              </a:rPr>
              <a:t>บูรณา</a:t>
            </a:r>
            <a:r>
              <a:rPr lang="th-TH" sz="2000" dirty="0" smtClean="0">
                <a:solidFill>
                  <a:schemeClr val="tx1"/>
                </a:solidFill>
                <a:latin typeface="DSN Single" pitchFamily="2" charset="-34"/>
                <a:cs typeface="DSN Single" pitchFamily="2" charset="-34"/>
              </a:rPr>
              <a:t>การการพัฒนากำลังคนและฝีมือแรงงานแห่งชาติ</a:t>
            </a:r>
          </a:p>
          <a:p>
            <a:pPr marL="174625" indent="-174625" algn="thaiDist">
              <a:buFont typeface="Arial" pitchFamily="34" charset="0"/>
              <a:buChar char="•"/>
              <a:defRPr/>
            </a:pPr>
            <a:r>
              <a:rPr lang="th-TH" sz="2000" dirty="0" smtClean="0">
                <a:solidFill>
                  <a:schemeClr val="tx1"/>
                </a:solidFill>
                <a:latin typeface="DSN Single" pitchFamily="2" charset="-34"/>
                <a:cs typeface="DSN Single" pitchFamily="2" charset="-34"/>
              </a:rPr>
              <a:t>กำหนดกรอบนโยบายการพัฒนาทรัพยากรมนุษย์เกิด ถึง เกษียณ</a:t>
            </a:r>
          </a:p>
          <a:p>
            <a:pPr marL="174625" indent="-174625" algn="thaiDist">
              <a:buFont typeface="Arial" pitchFamily="34" charset="0"/>
              <a:buChar char="•"/>
              <a:defRPr/>
            </a:pPr>
            <a:r>
              <a:rPr lang="th-TH" sz="2000" dirty="0" smtClean="0">
                <a:solidFill>
                  <a:schemeClr val="tx1"/>
                </a:solidFill>
                <a:latin typeface="DSN Single" pitchFamily="2" charset="-34"/>
                <a:cs typeface="DSN Single" pitchFamily="2" charset="-34"/>
              </a:rPr>
              <a:t>ประยุกต์การเรียนการสอนแบบ </a:t>
            </a:r>
            <a:r>
              <a:rPr lang="en-US" sz="2000" dirty="0" smtClean="0">
                <a:solidFill>
                  <a:schemeClr val="tx1"/>
                </a:solidFill>
                <a:latin typeface="DSN Single" pitchFamily="2" charset="-34"/>
                <a:cs typeface="DSN Single" pitchFamily="2" charset="-34"/>
              </a:rPr>
              <a:t>CBT </a:t>
            </a:r>
            <a:r>
              <a:rPr lang="th-TH" sz="2000" dirty="0" smtClean="0">
                <a:solidFill>
                  <a:schemeClr val="tx1"/>
                </a:solidFill>
                <a:latin typeface="DSN Single" pitchFamily="2" charset="-34"/>
                <a:cs typeface="DSN Single" pitchFamily="2" charset="-34"/>
              </a:rPr>
              <a:t>และ </a:t>
            </a:r>
            <a:r>
              <a:rPr lang="en-US" sz="2000" dirty="0" smtClean="0">
                <a:solidFill>
                  <a:schemeClr val="tx1"/>
                </a:solidFill>
                <a:latin typeface="DSN Single" pitchFamily="2" charset="-34"/>
                <a:cs typeface="DSN Single" pitchFamily="2" charset="-34"/>
              </a:rPr>
              <a:t>STEP(World bank)</a:t>
            </a:r>
          </a:p>
          <a:p>
            <a:pPr marL="174625" indent="-174625" algn="thaiDist">
              <a:buFont typeface="Arial" pitchFamily="34" charset="0"/>
              <a:buChar char="•"/>
              <a:defRPr/>
            </a:pPr>
            <a:r>
              <a:rPr lang="th-TH" sz="2000" dirty="0" smtClean="0">
                <a:solidFill>
                  <a:schemeClr val="tx1"/>
                </a:solidFill>
                <a:latin typeface="DSN Single" pitchFamily="2" charset="-34"/>
                <a:cs typeface="DSN Single" pitchFamily="2" charset="-34"/>
              </a:rPr>
              <a:t>ทบทวนมาตรฐานฝีมือฯอย่างต่อเนื่อง</a:t>
            </a:r>
          </a:p>
          <a:p>
            <a:pPr marL="174625" indent="-174625" algn="thaiDist">
              <a:buFont typeface="Arial" pitchFamily="34" charset="0"/>
              <a:buChar char="•"/>
              <a:defRPr/>
            </a:pPr>
            <a:r>
              <a:rPr lang="th-TH" sz="2000" dirty="0" smtClean="0">
                <a:solidFill>
                  <a:schemeClr val="tx1"/>
                </a:solidFill>
                <a:latin typeface="DSN Single" pitchFamily="2" charset="-34"/>
                <a:cs typeface="DSN Single" pitchFamily="2" charset="-34"/>
              </a:rPr>
              <a:t>มาตรฐานฝีมือฯกับคุณวุฒิวิชาชีพมาใช้อย่างจริงจัง</a:t>
            </a:r>
          </a:p>
          <a:p>
            <a:pPr marL="174625" indent="-174625" algn="thaiDist">
              <a:buFont typeface="Arial" pitchFamily="34" charset="0"/>
              <a:buChar char="•"/>
              <a:defRPr/>
            </a:pPr>
            <a:r>
              <a:rPr lang="th-TH" sz="2000" dirty="0" smtClean="0">
                <a:solidFill>
                  <a:schemeClr val="tx1"/>
                </a:solidFill>
                <a:latin typeface="DSN Single" pitchFamily="2" charset="-34"/>
                <a:cs typeface="DSN Single" pitchFamily="2" charset="-34"/>
              </a:rPr>
              <a:t>ส่งเสริมนายจ้างฝึกด้วยตนเอง</a:t>
            </a:r>
            <a:endParaRPr lang="en-US" sz="2000" dirty="0" smtClean="0">
              <a:solidFill>
                <a:schemeClr val="tx1"/>
              </a:solidFill>
              <a:latin typeface="DSN Single" pitchFamily="2" charset="-34"/>
              <a:cs typeface="DSN Single" pitchFamily="2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42207153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7062594" y="4295467"/>
            <a:ext cx="748024" cy="550665"/>
          </a:xfrm>
          <a:prstGeom prst="rect">
            <a:avLst/>
          </a:prstGeom>
        </p:spPr>
      </p:pic>
      <p:pic>
        <p:nvPicPr>
          <p:cNvPr id="3" name="รูปภาพ 2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rightnessContrast bright="2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12923" y="1400084"/>
            <a:ext cx="4692677" cy="4551897"/>
          </a:xfrm>
          <a:prstGeom prst="rect">
            <a:avLst/>
          </a:prstGeom>
        </p:spPr>
      </p:pic>
      <p:pic>
        <p:nvPicPr>
          <p:cNvPr id="41" name="รูปภาพ 40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44594" y="1271299"/>
            <a:ext cx="795212" cy="795212"/>
          </a:xfrm>
          <a:prstGeom prst="rect">
            <a:avLst/>
          </a:prstGeom>
        </p:spPr>
      </p:pic>
      <p:sp>
        <p:nvSpPr>
          <p:cNvPr id="13" name="Line Callout 2 (No Border) 12"/>
          <p:cNvSpPr/>
          <p:nvPr/>
        </p:nvSpPr>
        <p:spPr>
          <a:xfrm>
            <a:off x="7877175" y="894685"/>
            <a:ext cx="1924050" cy="685800"/>
          </a:xfrm>
          <a:prstGeom prst="callout2">
            <a:avLst>
              <a:gd name="adj1" fmla="val 99861"/>
              <a:gd name="adj2" fmla="val -45493"/>
              <a:gd name="adj3" fmla="val 100232"/>
              <a:gd name="adj4" fmla="val -59217"/>
              <a:gd name="adj5" fmla="val 174722"/>
              <a:gd name="adj6" fmla="val -77434"/>
            </a:avLst>
          </a:prstGeom>
          <a:noFill/>
          <a:ln>
            <a:solidFill>
              <a:schemeClr val="accent6">
                <a:lumMod val="50000"/>
              </a:schemeClr>
            </a:solidFill>
            <a:prstDash val="sysDot"/>
            <a:headEnd type="oval" w="med" len="med"/>
            <a:tailEnd type="oval" w="med" len="med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indent="723900">
              <a:spcBef>
                <a:spcPts val="0"/>
              </a:spcBef>
              <a:tabLst>
                <a:tab pos="174625" algn="l"/>
              </a:tabLst>
            </a:pPr>
            <a:endParaRPr lang="th-TH" sz="1800" dirty="0">
              <a:solidFill>
                <a:schemeClr val="accent6">
                  <a:lumMod val="75000"/>
                </a:schemeClr>
              </a:solidFill>
              <a:latin typeface="DSN Single" pitchFamily="2" charset="-34"/>
              <a:ea typeface="Tahoma" pitchFamily="34" charset="0"/>
              <a:cs typeface="DSN Single" pitchFamily="2" charset="-34"/>
            </a:endParaRPr>
          </a:p>
        </p:txBody>
      </p:sp>
      <p:sp>
        <p:nvSpPr>
          <p:cNvPr id="33" name="Line Callout 2 (No Border) 32"/>
          <p:cNvSpPr/>
          <p:nvPr/>
        </p:nvSpPr>
        <p:spPr>
          <a:xfrm>
            <a:off x="7067550" y="4295467"/>
            <a:ext cx="1771650" cy="685800"/>
          </a:xfrm>
          <a:prstGeom prst="callout2">
            <a:avLst>
              <a:gd name="adj1" fmla="val 49861"/>
              <a:gd name="adj2" fmla="val -9041"/>
              <a:gd name="adj3" fmla="val 50232"/>
              <a:gd name="adj4" fmla="val -28854"/>
              <a:gd name="adj5" fmla="val -34538"/>
              <a:gd name="adj6" fmla="val -53061"/>
            </a:avLst>
          </a:prstGeom>
          <a:noFill/>
          <a:ln>
            <a:solidFill>
              <a:schemeClr val="accent6">
                <a:lumMod val="50000"/>
              </a:schemeClr>
            </a:solidFill>
            <a:prstDash val="sysDot"/>
            <a:headEnd type="oval" w="med" len="med"/>
            <a:tailEnd type="oval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r">
              <a:spcBef>
                <a:spcPts val="0"/>
              </a:spcBef>
              <a:tabLst>
                <a:tab pos="174625" algn="l"/>
              </a:tabLst>
            </a:pPr>
            <a:endParaRPr lang="th-TH" sz="1800" dirty="0">
              <a:solidFill>
                <a:schemeClr val="accent6">
                  <a:lumMod val="75000"/>
                </a:schemeClr>
              </a:solidFill>
              <a:latin typeface="DSN Single" pitchFamily="2" charset="-34"/>
              <a:ea typeface="Tahoma" pitchFamily="34" charset="0"/>
              <a:cs typeface="DSN Single" pitchFamily="2" charset="-34"/>
            </a:endParaRPr>
          </a:p>
        </p:txBody>
      </p:sp>
      <p:sp>
        <p:nvSpPr>
          <p:cNvPr id="14" name="Rounded Rectangle 13"/>
          <p:cNvSpPr/>
          <p:nvPr/>
        </p:nvSpPr>
        <p:spPr>
          <a:xfrm>
            <a:off x="7012459" y="4247695"/>
            <a:ext cx="2451100" cy="808602"/>
          </a:xfrm>
          <a:prstGeom prst="roundRect">
            <a:avLst/>
          </a:prstGeom>
          <a:noFill/>
          <a:ln>
            <a:solidFill>
              <a:schemeClr val="accent6">
                <a:lumMod val="50000"/>
              </a:schemeClr>
            </a:solidFill>
            <a:prstDash val="sysDot"/>
            <a:headEnd type="oval" w="med" len="med"/>
            <a:tailEnd type="oval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indent="622300">
              <a:spcBef>
                <a:spcPts val="0"/>
              </a:spcBef>
              <a:tabLst>
                <a:tab pos="174625" algn="l"/>
              </a:tabLst>
            </a:pPr>
            <a:r>
              <a:rPr lang="th-TH" sz="2000" b="1" dirty="0">
                <a:solidFill>
                  <a:schemeClr val="accent5">
                    <a:lumMod val="75000"/>
                  </a:schemeClr>
                </a:solidFill>
                <a:latin typeface="DSN Single" pitchFamily="2" charset="-34"/>
                <a:ea typeface="Tahoma" pitchFamily="34" charset="0"/>
                <a:cs typeface="DSN Single" pitchFamily="2" charset="-34"/>
              </a:rPr>
              <a:t>เครื่องยนต์ขับเคลื่อนใหม่</a:t>
            </a:r>
          </a:p>
          <a:p>
            <a:pPr marL="622300" lvl="2" indent="101600">
              <a:spcBef>
                <a:spcPts val="0"/>
              </a:spcBef>
              <a:buFont typeface="Arial" pitchFamily="34" charset="0"/>
              <a:buChar char="•"/>
              <a:tabLst>
                <a:tab pos="174625" algn="l"/>
                <a:tab pos="723900" algn="l"/>
              </a:tabLst>
            </a:pPr>
            <a:r>
              <a:rPr lang="th-TH" sz="2000" dirty="0" smtClean="0">
                <a:solidFill>
                  <a:schemeClr val="accent6">
                    <a:lumMod val="75000"/>
                  </a:schemeClr>
                </a:solidFill>
                <a:latin typeface="DSN Single" pitchFamily="2" charset="-34"/>
                <a:ea typeface="Tahoma" pitchFamily="34" charset="0"/>
                <a:cs typeface="DSN Single" pitchFamily="2" charset="-34"/>
              </a:rPr>
              <a:t>เศรษฐกิจ</a:t>
            </a:r>
            <a:endParaRPr lang="th-TH" sz="2000" dirty="0">
              <a:solidFill>
                <a:schemeClr val="accent6">
                  <a:lumMod val="75000"/>
                </a:schemeClr>
              </a:solidFill>
              <a:latin typeface="DSN Single" pitchFamily="2" charset="-34"/>
              <a:ea typeface="Tahoma" pitchFamily="34" charset="0"/>
              <a:cs typeface="DSN Single" pitchFamily="2" charset="-34"/>
            </a:endParaRPr>
          </a:p>
        </p:txBody>
      </p:sp>
      <p:sp>
        <p:nvSpPr>
          <p:cNvPr id="16" name="Rounded Rectangle 15"/>
          <p:cNvSpPr/>
          <p:nvPr/>
        </p:nvSpPr>
        <p:spPr>
          <a:xfrm>
            <a:off x="7027219" y="1240669"/>
            <a:ext cx="2421581" cy="816731"/>
          </a:xfrm>
          <a:prstGeom prst="roundRect">
            <a:avLst/>
          </a:prstGeom>
          <a:noFill/>
          <a:ln>
            <a:solidFill>
              <a:schemeClr val="accent6">
                <a:lumMod val="50000"/>
              </a:schemeClr>
            </a:solidFill>
            <a:prstDash val="sysDot"/>
            <a:headEnd type="oval" w="med" len="med"/>
            <a:tailEnd type="oval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indent="622300">
              <a:spcBef>
                <a:spcPts val="0"/>
              </a:spcBef>
              <a:tabLst>
                <a:tab pos="174625" algn="l"/>
              </a:tabLst>
            </a:pPr>
            <a:r>
              <a:rPr lang="th-TH" sz="2000" b="1" dirty="0">
                <a:solidFill>
                  <a:schemeClr val="accent5">
                    <a:lumMod val="75000"/>
                  </a:schemeClr>
                </a:solidFill>
                <a:latin typeface="DSN Single" pitchFamily="2" charset="-34"/>
                <a:ea typeface="Tahoma" pitchFamily="34" charset="0"/>
                <a:cs typeface="DSN Single" pitchFamily="2" charset="-34"/>
              </a:rPr>
              <a:t>แผนที่การบิน</a:t>
            </a:r>
          </a:p>
          <a:p>
            <a:pPr marL="622300" lvl="2">
              <a:spcBef>
                <a:spcPts val="0"/>
              </a:spcBef>
              <a:buFont typeface="Arial" pitchFamily="34" charset="0"/>
              <a:buChar char="•"/>
              <a:tabLst>
                <a:tab pos="174625" algn="l"/>
              </a:tabLst>
            </a:pPr>
            <a:r>
              <a:rPr lang="th-TH" sz="1800" dirty="0" smtClean="0">
                <a:solidFill>
                  <a:schemeClr val="accent6">
                    <a:lumMod val="75000"/>
                  </a:schemeClr>
                </a:solidFill>
                <a:latin typeface="DSN Single" pitchFamily="2" charset="-34"/>
                <a:ea typeface="Tahoma" pitchFamily="34" charset="0"/>
                <a:cs typeface="DSN Single" pitchFamily="2" charset="-34"/>
              </a:rPr>
              <a:t> </a:t>
            </a:r>
            <a:r>
              <a:rPr lang="th-TH" sz="2000" dirty="0" smtClean="0">
                <a:solidFill>
                  <a:schemeClr val="accent6">
                    <a:lumMod val="75000"/>
                  </a:schemeClr>
                </a:solidFill>
                <a:latin typeface="DSN Single" pitchFamily="2" charset="-34"/>
                <a:ea typeface="Tahoma" pitchFamily="34" charset="0"/>
                <a:cs typeface="DSN Single" pitchFamily="2" charset="-34"/>
              </a:rPr>
              <a:t>ยุทธศาสตร์</a:t>
            </a:r>
            <a:r>
              <a:rPr lang="th-TH" sz="2000" dirty="0">
                <a:solidFill>
                  <a:schemeClr val="accent6">
                    <a:lumMod val="75000"/>
                  </a:schemeClr>
                </a:solidFill>
                <a:latin typeface="DSN Single" pitchFamily="2" charset="-34"/>
                <a:ea typeface="Tahoma" pitchFamily="34" charset="0"/>
                <a:cs typeface="DSN Single" pitchFamily="2" charset="-34"/>
              </a:rPr>
              <a:t>ชาติ</a:t>
            </a:r>
          </a:p>
        </p:txBody>
      </p:sp>
      <p:sp>
        <p:nvSpPr>
          <p:cNvPr id="31" name="TextBox 30"/>
          <p:cNvSpPr txBox="1"/>
          <p:nvPr/>
        </p:nvSpPr>
        <p:spPr>
          <a:xfrm>
            <a:off x="1" y="0"/>
            <a:ext cx="4563778" cy="645868"/>
          </a:xfrm>
          <a:prstGeom prst="rect">
            <a:avLst/>
          </a:prstGeom>
          <a:solidFill>
            <a:schemeClr val="accent5">
              <a:lumMod val="75000"/>
            </a:schemeClr>
          </a:solidFill>
        </p:spPr>
        <p:txBody>
          <a:bodyPr wrap="square" lIns="90980" tIns="45491" rIns="90980" bIns="45491" rtlCol="0">
            <a:spAutoFit/>
          </a:bodyPr>
          <a:lstStyle/>
          <a:p>
            <a:pPr algn="ctr" defTabSz="909863"/>
            <a:r>
              <a:rPr lang="th-TH" sz="3600" b="1" cap="all" spc="150" dirty="0" smtClean="0">
                <a:ln w="9000" cmpd="sng">
                  <a:noFill/>
                  <a:prstDash val="solid"/>
                </a:ln>
                <a:solidFill>
                  <a:schemeClr val="bg1"/>
                </a:solidFill>
                <a:effectLst/>
                <a:latin typeface="DSN Single" pitchFamily="2" charset="-34"/>
                <a:cs typeface="DSN Single" pitchFamily="2" charset="-34"/>
              </a:rPr>
              <a:t>แนวคิดในการปฏิรูปประเทศ</a:t>
            </a:r>
            <a:endParaRPr lang="th-TH" sz="3600" b="1" cap="all" spc="150" dirty="0">
              <a:ln w="9000" cmpd="sng">
                <a:noFill/>
                <a:prstDash val="solid"/>
              </a:ln>
              <a:solidFill>
                <a:schemeClr val="bg1"/>
              </a:solidFill>
              <a:effectLst/>
              <a:latin typeface="DSN Single" pitchFamily="2" charset="-34"/>
              <a:cs typeface="DSN Single" pitchFamily="2" charset="-34"/>
            </a:endParaRPr>
          </a:p>
        </p:txBody>
      </p:sp>
      <p:sp>
        <p:nvSpPr>
          <p:cNvPr id="7" name="TextBox 6"/>
          <p:cNvSpPr txBox="1"/>
          <p:nvPr/>
        </p:nvSpPr>
        <p:spPr>
          <a:xfrm rot="19341934">
            <a:off x="4692913" y="2726312"/>
            <a:ext cx="124594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dirty="0" smtClean="0"/>
              <a:t>Thailand 4.0</a:t>
            </a:r>
            <a:endParaRPr lang="th-TH" sz="1200" dirty="0"/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315527">
            <a:off x="4591348" y="3208072"/>
            <a:ext cx="278000" cy="185333"/>
          </a:xfrm>
          <a:prstGeom prst="rect">
            <a:avLst/>
          </a:prstGeom>
        </p:spPr>
      </p:pic>
      <p:sp>
        <p:nvSpPr>
          <p:cNvPr id="15" name="ตัวแทนหมายเลขภาพนิ่ง 1"/>
          <p:cNvSpPr txBox="1">
            <a:spLocks/>
          </p:cNvSpPr>
          <p:nvPr/>
        </p:nvSpPr>
        <p:spPr>
          <a:xfrm>
            <a:off x="9220200" y="0"/>
            <a:ext cx="685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th-TH"/>
            </a:defPPr>
            <a:lvl1pPr algn="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tx1">
                    <a:tint val="75000"/>
                  </a:schemeClr>
                </a:solidFill>
                <a:latin typeface="Arial" charset="0"/>
                <a:ea typeface="+mn-ea"/>
                <a:cs typeface="Angsana New" pitchFamily="18" charset="-34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sz="2800" kern="1200">
                <a:solidFill>
                  <a:schemeClr val="tx1"/>
                </a:solidFill>
                <a:latin typeface="Arial" charset="0"/>
                <a:ea typeface="+mn-ea"/>
                <a:cs typeface="Angsana New" pitchFamily="18" charset="-34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sz="2800" kern="1200">
                <a:solidFill>
                  <a:schemeClr val="tx1"/>
                </a:solidFill>
                <a:latin typeface="Arial" charset="0"/>
                <a:ea typeface="+mn-ea"/>
                <a:cs typeface="Angsana New" pitchFamily="18" charset="-34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sz="2800" kern="1200">
                <a:solidFill>
                  <a:schemeClr val="tx1"/>
                </a:solidFill>
                <a:latin typeface="Arial" charset="0"/>
                <a:ea typeface="+mn-ea"/>
                <a:cs typeface="Angsana New" pitchFamily="18" charset="-34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sz="2800" kern="1200">
                <a:solidFill>
                  <a:schemeClr val="tx1"/>
                </a:solidFill>
                <a:latin typeface="Arial" charset="0"/>
                <a:ea typeface="+mn-ea"/>
                <a:cs typeface="Angsana New" pitchFamily="18" charset="-34"/>
              </a:defRPr>
            </a:lvl5pPr>
            <a:lvl6pPr marL="2286000" algn="l" defTabSz="914400" rtl="0" eaLnBrk="1" latinLnBrk="0" hangingPunct="1">
              <a:defRPr sz="2800" kern="1200">
                <a:solidFill>
                  <a:schemeClr val="tx1"/>
                </a:solidFill>
                <a:latin typeface="Arial" charset="0"/>
                <a:ea typeface="+mn-ea"/>
                <a:cs typeface="Angsana New" pitchFamily="18" charset="-34"/>
              </a:defRPr>
            </a:lvl6pPr>
            <a:lvl7pPr marL="2743200" algn="l" defTabSz="914400" rtl="0" eaLnBrk="1" latinLnBrk="0" hangingPunct="1">
              <a:defRPr sz="2800" kern="1200">
                <a:solidFill>
                  <a:schemeClr val="tx1"/>
                </a:solidFill>
                <a:latin typeface="Arial" charset="0"/>
                <a:ea typeface="+mn-ea"/>
                <a:cs typeface="Angsana New" pitchFamily="18" charset="-34"/>
              </a:defRPr>
            </a:lvl7pPr>
            <a:lvl8pPr marL="3200400" algn="l" defTabSz="914400" rtl="0" eaLnBrk="1" latinLnBrk="0" hangingPunct="1">
              <a:defRPr sz="2800" kern="1200">
                <a:solidFill>
                  <a:schemeClr val="tx1"/>
                </a:solidFill>
                <a:latin typeface="Arial" charset="0"/>
                <a:ea typeface="+mn-ea"/>
                <a:cs typeface="Angsana New" pitchFamily="18" charset="-34"/>
              </a:defRPr>
            </a:lvl8pPr>
            <a:lvl9pPr marL="3657600" algn="l" defTabSz="914400" rtl="0" eaLnBrk="1" latinLnBrk="0" hangingPunct="1">
              <a:defRPr sz="2800" kern="1200">
                <a:solidFill>
                  <a:schemeClr val="tx1"/>
                </a:solidFill>
                <a:latin typeface="Arial" charset="0"/>
                <a:ea typeface="+mn-ea"/>
                <a:cs typeface="Angsana New" pitchFamily="18" charset="-34"/>
              </a:defRPr>
            </a:lvl9pPr>
          </a:lstStyle>
          <a:p>
            <a:pPr>
              <a:defRPr/>
            </a:pPr>
            <a:fld id="{3D3E72A8-5A0F-479C-9185-C0907BF881A3}" type="slidenum">
              <a:rPr lang="en-US" smtClean="0"/>
              <a:pPr>
                <a:defRPr/>
              </a:pPr>
              <a:t>12</a:t>
            </a:fld>
            <a:endParaRPr lang="th-TH" dirty="0"/>
          </a:p>
        </p:txBody>
      </p:sp>
    </p:spTree>
    <p:extLst>
      <p:ext uri="{BB962C8B-B14F-4D97-AF65-F5344CB8AC3E}">
        <p14:creationId xmlns:p14="http://schemas.microsoft.com/office/powerpoint/2010/main" val="40739076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ชื่อเรื่อง 1"/>
          <p:cNvSpPr>
            <a:spLocks noGrp="1"/>
          </p:cNvSpPr>
          <p:nvPr>
            <p:ph type="title"/>
          </p:nvPr>
        </p:nvSpPr>
        <p:spPr>
          <a:xfrm>
            <a:off x="3505200" y="76200"/>
            <a:ext cx="6172291" cy="500743"/>
          </a:xfrm>
          <a:solidFill>
            <a:schemeClr val="accent5">
              <a:lumMod val="75000"/>
            </a:schemeClr>
          </a:solidFill>
        </p:spPr>
        <p:txBody>
          <a:bodyPr/>
          <a:lstStyle/>
          <a:p>
            <a:pPr algn="l"/>
            <a:r>
              <a:rPr lang="th-TH" sz="3200" spc="150" dirty="0" smtClean="0">
                <a:solidFill>
                  <a:schemeClr val="bg1"/>
                </a:solidFill>
                <a:latin typeface="DSN Single" pitchFamily="2" charset="-34"/>
                <a:cs typeface="DSN Single" pitchFamily="2" charset="-34"/>
              </a:rPr>
              <a:t>แผนยุทธศาสตร์ชาติ </a:t>
            </a:r>
            <a:r>
              <a:rPr lang="en-US" sz="3200" spc="150" dirty="0" smtClean="0">
                <a:solidFill>
                  <a:schemeClr val="bg1"/>
                </a:solidFill>
                <a:latin typeface="DSN Single" pitchFamily="2" charset="-34"/>
                <a:cs typeface="DSN Single" pitchFamily="2" charset="-34"/>
              </a:rPr>
              <a:t>20 </a:t>
            </a:r>
            <a:r>
              <a:rPr lang="th-TH" sz="3200" spc="150" dirty="0" smtClean="0">
                <a:solidFill>
                  <a:schemeClr val="bg1"/>
                </a:solidFill>
                <a:latin typeface="DSN Single" pitchFamily="2" charset="-34"/>
                <a:cs typeface="DSN Single" pitchFamily="2" charset="-34"/>
              </a:rPr>
              <a:t>ปีขับเคลื่อนประเทศสู่โลกที่</a:t>
            </a:r>
            <a:r>
              <a:rPr lang="en-US" sz="3200" spc="150" dirty="0" smtClean="0">
                <a:solidFill>
                  <a:schemeClr val="bg1"/>
                </a:solidFill>
                <a:latin typeface="DSN Single" pitchFamily="2" charset="-34"/>
                <a:cs typeface="DSN Single" pitchFamily="2" charset="-34"/>
              </a:rPr>
              <a:t> 1</a:t>
            </a:r>
            <a:endParaRPr lang="th-TH" sz="3200" spc="150" dirty="0">
              <a:solidFill>
                <a:schemeClr val="bg1"/>
              </a:solidFill>
              <a:latin typeface="DSN Single" pitchFamily="2" charset="-34"/>
              <a:cs typeface="DSN Single" pitchFamily="2" charset="-34"/>
            </a:endParaRPr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75" t="12925" b="10681"/>
          <a:stretch/>
        </p:blipFill>
        <p:spPr bwMode="auto">
          <a:xfrm>
            <a:off x="76200" y="2327565"/>
            <a:ext cx="3352800" cy="2045685"/>
          </a:xfrm>
          <a:prstGeom prst="rect">
            <a:avLst/>
          </a:prstGeom>
          <a:noFill/>
          <a:ln w="9525">
            <a:solidFill>
              <a:schemeClr val="bg2">
                <a:lumMod val="10000"/>
              </a:schemeClr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ตัวแทนหมายเลขภาพนิ่ง 1"/>
          <p:cNvSpPr>
            <a:spLocks noGrp="1"/>
          </p:cNvSpPr>
          <p:nvPr>
            <p:ph type="sldNum" sz="quarter" idx="12"/>
          </p:nvPr>
        </p:nvSpPr>
        <p:spPr>
          <a:xfrm>
            <a:off x="9183414" y="6492875"/>
            <a:ext cx="685800" cy="365125"/>
          </a:xfrm>
        </p:spPr>
        <p:txBody>
          <a:bodyPr/>
          <a:lstStyle/>
          <a:p>
            <a:pPr>
              <a:defRPr/>
            </a:pPr>
            <a:fld id="{3D3E72A8-5A0F-479C-9185-C0907BF881A3}" type="slidenum">
              <a:rPr lang="en-US" smtClean="0"/>
              <a:pPr>
                <a:defRPr/>
              </a:pPr>
              <a:t>13</a:t>
            </a:fld>
            <a:endParaRPr lang="th-TH" dirty="0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779" t="12571" r="3238" b="11854"/>
          <a:stretch/>
        </p:blipFill>
        <p:spPr bwMode="auto">
          <a:xfrm>
            <a:off x="76199" y="187882"/>
            <a:ext cx="3352800" cy="2021918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20" t="7380" r="6787" b="11549"/>
          <a:stretch/>
        </p:blipFill>
        <p:spPr bwMode="auto">
          <a:xfrm>
            <a:off x="76199" y="4588042"/>
            <a:ext cx="3352801" cy="2117558"/>
          </a:xfrm>
          <a:prstGeom prst="rect">
            <a:avLst/>
          </a:prstGeom>
          <a:noFill/>
          <a:ln w="9525">
            <a:solidFill>
              <a:schemeClr val="bg2">
                <a:lumMod val="10000"/>
              </a:schemeClr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" name="Picture 3" descr="D:\งานกองแผน\01-แผนงานและผล\ปี 2558\02-รายงานประชุมกรม\2559\เล่มผลงานรายเดือน\59-04\6jaeeac8b8g7fabk55chh.jpg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3038" b="100000" l="271" r="99187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4495800" y="784381"/>
            <a:ext cx="5056909" cy="54210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241458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9448800" y="0"/>
            <a:ext cx="457200" cy="365125"/>
          </a:xfrm>
        </p:spPr>
        <p:txBody>
          <a:bodyPr/>
          <a:lstStyle/>
          <a:p>
            <a:pPr>
              <a:defRPr/>
            </a:pPr>
            <a:fld id="{12BBFFDF-C400-4996-BC6F-10A9126318EB}" type="slidenum">
              <a:rPr lang="en-US" smtClean="0"/>
              <a:pPr>
                <a:defRPr/>
              </a:pPr>
              <a:t>14</a:t>
            </a:fld>
            <a:endParaRPr lang="th-TH"/>
          </a:p>
        </p:txBody>
      </p:sp>
      <p:pic>
        <p:nvPicPr>
          <p:cNvPr id="5" name="Picture 2" descr="D:\งานกองแผน\01-แผนงานและผล\ปี 2558\02-รายงานประชุมกรม\2559\เล่มผลงานรายเดือน\59-04\9ajdeff7jbd6g5767kgh9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" y="838200"/>
            <a:ext cx="9590622" cy="5486400"/>
          </a:xfrm>
          <a:prstGeom prst="rect">
            <a:avLst/>
          </a:prstGeom>
          <a:noFill/>
          <a:ln>
            <a:solidFill>
              <a:schemeClr val="accent4">
                <a:lumMod val="75000"/>
              </a:schemeClr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ชื่อเรื่อง 1"/>
          <p:cNvSpPr>
            <a:spLocks noGrp="1"/>
          </p:cNvSpPr>
          <p:nvPr>
            <p:ph type="title"/>
          </p:nvPr>
        </p:nvSpPr>
        <p:spPr>
          <a:xfrm>
            <a:off x="-29029" y="0"/>
            <a:ext cx="6810829" cy="500743"/>
          </a:xfrm>
          <a:solidFill>
            <a:schemeClr val="accent5">
              <a:lumMod val="75000"/>
            </a:schemeClr>
          </a:solidFill>
        </p:spPr>
        <p:txBody>
          <a:bodyPr/>
          <a:lstStyle/>
          <a:p>
            <a:pPr algn="l"/>
            <a:r>
              <a:rPr lang="th-TH" sz="3600" spc="150" dirty="0" smtClean="0">
                <a:solidFill>
                  <a:schemeClr val="bg1"/>
                </a:solidFill>
                <a:latin typeface="DSN Single" pitchFamily="2" charset="-34"/>
                <a:cs typeface="DSN Single" pitchFamily="2" charset="-34"/>
              </a:rPr>
              <a:t>กรอบเวลาการจัดทำแผนยุทธศาสตร์ชาติ </a:t>
            </a:r>
            <a:r>
              <a:rPr lang="en-US" sz="3600" spc="150" dirty="0" smtClean="0">
                <a:solidFill>
                  <a:schemeClr val="bg1"/>
                </a:solidFill>
                <a:latin typeface="DSN Single" pitchFamily="2" charset="-34"/>
                <a:cs typeface="DSN Single" pitchFamily="2" charset="-34"/>
              </a:rPr>
              <a:t>20 </a:t>
            </a:r>
            <a:r>
              <a:rPr lang="th-TH" sz="3600" spc="150" dirty="0" smtClean="0">
                <a:solidFill>
                  <a:schemeClr val="bg1"/>
                </a:solidFill>
                <a:latin typeface="DSN Single" pitchFamily="2" charset="-34"/>
                <a:cs typeface="DSN Single" pitchFamily="2" charset="-34"/>
              </a:rPr>
              <a:t>ปี</a:t>
            </a:r>
            <a:endParaRPr lang="th-TH" sz="3600" spc="150" dirty="0">
              <a:solidFill>
                <a:schemeClr val="bg1"/>
              </a:solidFill>
              <a:latin typeface="DSN Single" pitchFamily="2" charset="-34"/>
              <a:cs typeface="DSN Single" pitchFamily="2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5795043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048" name="Group 2047"/>
          <p:cNvGrpSpPr/>
          <p:nvPr/>
        </p:nvGrpSpPr>
        <p:grpSpPr>
          <a:xfrm>
            <a:off x="340882" y="2826223"/>
            <a:ext cx="3055762" cy="2304065"/>
            <a:chOff x="7223" y="3466555"/>
            <a:chExt cx="3055762" cy="2304065"/>
          </a:xfrm>
        </p:grpSpPr>
        <p:grpSp>
          <p:nvGrpSpPr>
            <p:cNvPr id="28" name="Groupe 55"/>
            <p:cNvGrpSpPr/>
            <p:nvPr/>
          </p:nvGrpSpPr>
          <p:grpSpPr>
            <a:xfrm>
              <a:off x="460808" y="3466555"/>
              <a:ext cx="2602177" cy="2304065"/>
              <a:chOff x="911151" y="2262448"/>
              <a:chExt cx="3261912" cy="2876166"/>
            </a:xfrm>
          </p:grpSpPr>
          <p:sp>
            <p:nvSpPr>
              <p:cNvPr id="29" name="Rectangle 5"/>
              <p:cNvSpPr/>
              <p:nvPr/>
            </p:nvSpPr>
            <p:spPr>
              <a:xfrm rot="21074577">
                <a:off x="999776" y="2356259"/>
                <a:ext cx="3011760" cy="2770350"/>
              </a:xfrm>
              <a:custGeom>
                <a:avLst/>
                <a:gdLst>
                  <a:gd name="connsiteX0" fmla="*/ 0 w 2958182"/>
                  <a:gd name="connsiteY0" fmla="*/ 0 h 2855644"/>
                  <a:gd name="connsiteX1" fmla="*/ 2958182 w 2958182"/>
                  <a:gd name="connsiteY1" fmla="*/ 0 h 2855644"/>
                  <a:gd name="connsiteX2" fmla="*/ 2958182 w 2958182"/>
                  <a:gd name="connsiteY2" fmla="*/ 2855644 h 2855644"/>
                  <a:gd name="connsiteX3" fmla="*/ 0 w 2958182"/>
                  <a:gd name="connsiteY3" fmla="*/ 2855644 h 2855644"/>
                  <a:gd name="connsiteX4" fmla="*/ 0 w 2958182"/>
                  <a:gd name="connsiteY4" fmla="*/ 0 h 2855644"/>
                  <a:gd name="connsiteX0" fmla="*/ 0 w 2958182"/>
                  <a:gd name="connsiteY0" fmla="*/ 0 h 2855644"/>
                  <a:gd name="connsiteX1" fmla="*/ 2958182 w 2958182"/>
                  <a:gd name="connsiteY1" fmla="*/ 0 h 2855644"/>
                  <a:gd name="connsiteX2" fmla="*/ 2958182 w 2958182"/>
                  <a:gd name="connsiteY2" fmla="*/ 2855644 h 2855644"/>
                  <a:gd name="connsiteX3" fmla="*/ 99227 w 2958182"/>
                  <a:gd name="connsiteY3" fmla="*/ 2774555 h 2855644"/>
                  <a:gd name="connsiteX4" fmla="*/ 0 w 2958182"/>
                  <a:gd name="connsiteY4" fmla="*/ 0 h 2855644"/>
                  <a:gd name="connsiteX0" fmla="*/ 0 w 3007415"/>
                  <a:gd name="connsiteY0" fmla="*/ 0 h 2911415"/>
                  <a:gd name="connsiteX1" fmla="*/ 3007415 w 3007415"/>
                  <a:gd name="connsiteY1" fmla="*/ 55771 h 2911415"/>
                  <a:gd name="connsiteX2" fmla="*/ 3007415 w 3007415"/>
                  <a:gd name="connsiteY2" fmla="*/ 2911415 h 2911415"/>
                  <a:gd name="connsiteX3" fmla="*/ 148460 w 3007415"/>
                  <a:gd name="connsiteY3" fmla="*/ 2830326 h 2911415"/>
                  <a:gd name="connsiteX4" fmla="*/ 0 w 3007415"/>
                  <a:gd name="connsiteY4" fmla="*/ 0 h 2911415"/>
                  <a:gd name="connsiteX0" fmla="*/ 0 w 3007415"/>
                  <a:gd name="connsiteY0" fmla="*/ 0 h 2911415"/>
                  <a:gd name="connsiteX1" fmla="*/ 3007415 w 3007415"/>
                  <a:gd name="connsiteY1" fmla="*/ 55771 h 2911415"/>
                  <a:gd name="connsiteX2" fmla="*/ 3007415 w 3007415"/>
                  <a:gd name="connsiteY2" fmla="*/ 2911415 h 2911415"/>
                  <a:gd name="connsiteX3" fmla="*/ 148460 w 3007415"/>
                  <a:gd name="connsiteY3" fmla="*/ 2830326 h 2911415"/>
                  <a:gd name="connsiteX4" fmla="*/ 0 w 3007415"/>
                  <a:gd name="connsiteY4" fmla="*/ 0 h 2911415"/>
                  <a:gd name="connsiteX0" fmla="*/ 0 w 3007415"/>
                  <a:gd name="connsiteY0" fmla="*/ 0 h 2911415"/>
                  <a:gd name="connsiteX1" fmla="*/ 3007415 w 3007415"/>
                  <a:gd name="connsiteY1" fmla="*/ 55771 h 2911415"/>
                  <a:gd name="connsiteX2" fmla="*/ 3007415 w 3007415"/>
                  <a:gd name="connsiteY2" fmla="*/ 2911415 h 2911415"/>
                  <a:gd name="connsiteX3" fmla="*/ 148460 w 3007415"/>
                  <a:gd name="connsiteY3" fmla="*/ 2830326 h 2911415"/>
                  <a:gd name="connsiteX4" fmla="*/ 0 w 3007415"/>
                  <a:gd name="connsiteY4" fmla="*/ 0 h 2911415"/>
                  <a:gd name="connsiteX0" fmla="*/ 0 w 3007415"/>
                  <a:gd name="connsiteY0" fmla="*/ 0 h 2911415"/>
                  <a:gd name="connsiteX1" fmla="*/ 3007415 w 3007415"/>
                  <a:gd name="connsiteY1" fmla="*/ 55771 h 2911415"/>
                  <a:gd name="connsiteX2" fmla="*/ 3007415 w 3007415"/>
                  <a:gd name="connsiteY2" fmla="*/ 2911415 h 2911415"/>
                  <a:gd name="connsiteX3" fmla="*/ 152810 w 3007415"/>
                  <a:gd name="connsiteY3" fmla="*/ 2802085 h 2911415"/>
                  <a:gd name="connsiteX4" fmla="*/ 0 w 3007415"/>
                  <a:gd name="connsiteY4" fmla="*/ 0 h 2911415"/>
                  <a:gd name="connsiteX0" fmla="*/ 0 w 3007415"/>
                  <a:gd name="connsiteY0" fmla="*/ 0 h 2911415"/>
                  <a:gd name="connsiteX1" fmla="*/ 3007415 w 3007415"/>
                  <a:gd name="connsiteY1" fmla="*/ 55771 h 2911415"/>
                  <a:gd name="connsiteX2" fmla="*/ 3007415 w 3007415"/>
                  <a:gd name="connsiteY2" fmla="*/ 2911415 h 2911415"/>
                  <a:gd name="connsiteX3" fmla="*/ 152810 w 3007415"/>
                  <a:gd name="connsiteY3" fmla="*/ 2802085 h 2911415"/>
                  <a:gd name="connsiteX4" fmla="*/ 0 w 3007415"/>
                  <a:gd name="connsiteY4" fmla="*/ 0 h 2911415"/>
                  <a:gd name="connsiteX0" fmla="*/ 0 w 3007415"/>
                  <a:gd name="connsiteY0" fmla="*/ 0 h 2802085"/>
                  <a:gd name="connsiteX1" fmla="*/ 3007415 w 3007415"/>
                  <a:gd name="connsiteY1" fmla="*/ 55771 h 2802085"/>
                  <a:gd name="connsiteX2" fmla="*/ 2795981 w 3007415"/>
                  <a:gd name="connsiteY2" fmla="*/ 2782473 h 2802085"/>
                  <a:gd name="connsiteX3" fmla="*/ 152810 w 3007415"/>
                  <a:gd name="connsiteY3" fmla="*/ 2802085 h 2802085"/>
                  <a:gd name="connsiteX4" fmla="*/ 0 w 3007415"/>
                  <a:gd name="connsiteY4" fmla="*/ 0 h 2802085"/>
                  <a:gd name="connsiteX0" fmla="*/ 0 w 3007415"/>
                  <a:gd name="connsiteY0" fmla="*/ 0 h 2910528"/>
                  <a:gd name="connsiteX1" fmla="*/ 3007415 w 3007415"/>
                  <a:gd name="connsiteY1" fmla="*/ 55771 h 2910528"/>
                  <a:gd name="connsiteX2" fmla="*/ 2795981 w 3007415"/>
                  <a:gd name="connsiteY2" fmla="*/ 2782473 h 2910528"/>
                  <a:gd name="connsiteX3" fmla="*/ 152810 w 3007415"/>
                  <a:gd name="connsiteY3" fmla="*/ 2802085 h 2910528"/>
                  <a:gd name="connsiteX4" fmla="*/ 0 w 3007415"/>
                  <a:gd name="connsiteY4" fmla="*/ 0 h 2910528"/>
                  <a:gd name="connsiteX0" fmla="*/ 0 w 3016462"/>
                  <a:gd name="connsiteY0" fmla="*/ 0 h 2910528"/>
                  <a:gd name="connsiteX1" fmla="*/ 3007415 w 3016462"/>
                  <a:gd name="connsiteY1" fmla="*/ 55771 h 2910528"/>
                  <a:gd name="connsiteX2" fmla="*/ 2795981 w 3016462"/>
                  <a:gd name="connsiteY2" fmla="*/ 2782473 h 2910528"/>
                  <a:gd name="connsiteX3" fmla="*/ 152810 w 3016462"/>
                  <a:gd name="connsiteY3" fmla="*/ 2802085 h 2910528"/>
                  <a:gd name="connsiteX4" fmla="*/ 0 w 3016462"/>
                  <a:gd name="connsiteY4" fmla="*/ 0 h 2910528"/>
                  <a:gd name="connsiteX0" fmla="*/ 0 w 3064249"/>
                  <a:gd name="connsiteY0" fmla="*/ 0 h 2898641"/>
                  <a:gd name="connsiteX1" fmla="*/ 3007415 w 3064249"/>
                  <a:gd name="connsiteY1" fmla="*/ 55771 h 2898641"/>
                  <a:gd name="connsiteX2" fmla="*/ 2875643 w 3064249"/>
                  <a:gd name="connsiteY2" fmla="*/ 2765832 h 2898641"/>
                  <a:gd name="connsiteX3" fmla="*/ 152810 w 3064249"/>
                  <a:gd name="connsiteY3" fmla="*/ 2802085 h 2898641"/>
                  <a:gd name="connsiteX4" fmla="*/ 0 w 3064249"/>
                  <a:gd name="connsiteY4" fmla="*/ 0 h 2898641"/>
                  <a:gd name="connsiteX0" fmla="*/ 0 w 3070540"/>
                  <a:gd name="connsiteY0" fmla="*/ 0 h 2898641"/>
                  <a:gd name="connsiteX1" fmla="*/ 3007415 w 3070540"/>
                  <a:gd name="connsiteY1" fmla="*/ 55771 h 2898641"/>
                  <a:gd name="connsiteX2" fmla="*/ 2875643 w 3070540"/>
                  <a:gd name="connsiteY2" fmla="*/ 2765832 h 2898641"/>
                  <a:gd name="connsiteX3" fmla="*/ 152810 w 3070540"/>
                  <a:gd name="connsiteY3" fmla="*/ 2802085 h 2898641"/>
                  <a:gd name="connsiteX4" fmla="*/ 0 w 3070540"/>
                  <a:gd name="connsiteY4" fmla="*/ 0 h 2898641"/>
                  <a:gd name="connsiteX0" fmla="*/ 0 w 3050496"/>
                  <a:gd name="connsiteY0" fmla="*/ 0 h 2831008"/>
                  <a:gd name="connsiteX1" fmla="*/ 3007415 w 3050496"/>
                  <a:gd name="connsiteY1" fmla="*/ 55771 h 2831008"/>
                  <a:gd name="connsiteX2" fmla="*/ 2844527 w 3050496"/>
                  <a:gd name="connsiteY2" fmla="*/ 2655027 h 2831008"/>
                  <a:gd name="connsiteX3" fmla="*/ 152810 w 3050496"/>
                  <a:gd name="connsiteY3" fmla="*/ 2802085 h 2831008"/>
                  <a:gd name="connsiteX4" fmla="*/ 0 w 3050496"/>
                  <a:gd name="connsiteY4" fmla="*/ 0 h 2831008"/>
                  <a:gd name="connsiteX0" fmla="*/ 0 w 3083026"/>
                  <a:gd name="connsiteY0" fmla="*/ 0 h 2802085"/>
                  <a:gd name="connsiteX1" fmla="*/ 3007415 w 3083026"/>
                  <a:gd name="connsiteY1" fmla="*/ 55771 h 2802085"/>
                  <a:gd name="connsiteX2" fmla="*/ 2894153 w 3083026"/>
                  <a:gd name="connsiteY2" fmla="*/ 2551842 h 2802085"/>
                  <a:gd name="connsiteX3" fmla="*/ 152810 w 3083026"/>
                  <a:gd name="connsiteY3" fmla="*/ 2802085 h 2802085"/>
                  <a:gd name="connsiteX4" fmla="*/ 0 w 3083026"/>
                  <a:gd name="connsiteY4" fmla="*/ 0 h 2802085"/>
                  <a:gd name="connsiteX0" fmla="*/ 0 w 3077100"/>
                  <a:gd name="connsiteY0" fmla="*/ 0 h 2839147"/>
                  <a:gd name="connsiteX1" fmla="*/ 3007415 w 3077100"/>
                  <a:gd name="connsiteY1" fmla="*/ 55771 h 2839147"/>
                  <a:gd name="connsiteX2" fmla="*/ 2885440 w 3077100"/>
                  <a:gd name="connsiteY2" fmla="*/ 2670966 h 2839147"/>
                  <a:gd name="connsiteX3" fmla="*/ 152810 w 3077100"/>
                  <a:gd name="connsiteY3" fmla="*/ 2802085 h 2839147"/>
                  <a:gd name="connsiteX4" fmla="*/ 0 w 3077100"/>
                  <a:gd name="connsiteY4" fmla="*/ 0 h 2839147"/>
                  <a:gd name="connsiteX0" fmla="*/ 0 w 3084012"/>
                  <a:gd name="connsiteY0" fmla="*/ 0 h 2810619"/>
                  <a:gd name="connsiteX1" fmla="*/ 3007415 w 3084012"/>
                  <a:gd name="connsiteY1" fmla="*/ 55771 h 2810619"/>
                  <a:gd name="connsiteX2" fmla="*/ 2895591 w 3084012"/>
                  <a:gd name="connsiteY2" fmla="*/ 2605068 h 2810619"/>
                  <a:gd name="connsiteX3" fmla="*/ 152810 w 3084012"/>
                  <a:gd name="connsiteY3" fmla="*/ 2802085 h 2810619"/>
                  <a:gd name="connsiteX4" fmla="*/ 0 w 3084012"/>
                  <a:gd name="connsiteY4" fmla="*/ 0 h 2810619"/>
                  <a:gd name="connsiteX0" fmla="*/ 0 w 3108841"/>
                  <a:gd name="connsiteY0" fmla="*/ 0 h 2802085"/>
                  <a:gd name="connsiteX1" fmla="*/ 3007415 w 3108841"/>
                  <a:gd name="connsiteY1" fmla="*/ 55771 h 2802085"/>
                  <a:gd name="connsiteX2" fmla="*/ 2930854 w 3108841"/>
                  <a:gd name="connsiteY2" fmla="*/ 2501276 h 2802085"/>
                  <a:gd name="connsiteX3" fmla="*/ 152810 w 3108841"/>
                  <a:gd name="connsiteY3" fmla="*/ 2802085 h 2802085"/>
                  <a:gd name="connsiteX4" fmla="*/ 0 w 3108841"/>
                  <a:gd name="connsiteY4" fmla="*/ 0 h 2802085"/>
                  <a:gd name="connsiteX0" fmla="*/ 0 w 3073089"/>
                  <a:gd name="connsiteY0" fmla="*/ 0 h 2802085"/>
                  <a:gd name="connsiteX1" fmla="*/ 3007415 w 3073089"/>
                  <a:gd name="connsiteY1" fmla="*/ 55771 h 2802085"/>
                  <a:gd name="connsiteX2" fmla="*/ 2879470 w 3073089"/>
                  <a:gd name="connsiteY2" fmla="*/ 2334344 h 2802085"/>
                  <a:gd name="connsiteX3" fmla="*/ 152810 w 3073089"/>
                  <a:gd name="connsiteY3" fmla="*/ 2802085 h 2802085"/>
                  <a:gd name="connsiteX4" fmla="*/ 0 w 3073089"/>
                  <a:gd name="connsiteY4" fmla="*/ 0 h 2802085"/>
                  <a:gd name="connsiteX0" fmla="*/ 0 w 3142862"/>
                  <a:gd name="connsiteY0" fmla="*/ 0 h 2802085"/>
                  <a:gd name="connsiteX1" fmla="*/ 3007415 w 3142862"/>
                  <a:gd name="connsiteY1" fmla="*/ 55771 h 2802085"/>
                  <a:gd name="connsiteX2" fmla="*/ 2879470 w 3142862"/>
                  <a:gd name="connsiteY2" fmla="*/ 2334344 h 2802085"/>
                  <a:gd name="connsiteX3" fmla="*/ 152810 w 3142862"/>
                  <a:gd name="connsiteY3" fmla="*/ 2802085 h 2802085"/>
                  <a:gd name="connsiteX4" fmla="*/ 0 w 3142862"/>
                  <a:gd name="connsiteY4" fmla="*/ 0 h 2802085"/>
                  <a:gd name="connsiteX0" fmla="*/ 0 w 3142862"/>
                  <a:gd name="connsiteY0" fmla="*/ 0 h 2860388"/>
                  <a:gd name="connsiteX1" fmla="*/ 3007415 w 3142862"/>
                  <a:gd name="connsiteY1" fmla="*/ 55771 h 2860388"/>
                  <a:gd name="connsiteX2" fmla="*/ 2879470 w 3142862"/>
                  <a:gd name="connsiteY2" fmla="*/ 2334344 h 2860388"/>
                  <a:gd name="connsiteX3" fmla="*/ 187196 w 3142862"/>
                  <a:gd name="connsiteY3" fmla="*/ 2860388 h 2860388"/>
                  <a:gd name="connsiteX4" fmla="*/ 0 w 3142862"/>
                  <a:gd name="connsiteY4" fmla="*/ 0 h 2860388"/>
                  <a:gd name="connsiteX0" fmla="*/ 0 w 3142862"/>
                  <a:gd name="connsiteY0" fmla="*/ 0 h 2876373"/>
                  <a:gd name="connsiteX1" fmla="*/ 3007415 w 3142862"/>
                  <a:gd name="connsiteY1" fmla="*/ 55771 h 2876373"/>
                  <a:gd name="connsiteX2" fmla="*/ 2879470 w 3142862"/>
                  <a:gd name="connsiteY2" fmla="*/ 2334344 h 2876373"/>
                  <a:gd name="connsiteX3" fmla="*/ 187196 w 3142862"/>
                  <a:gd name="connsiteY3" fmla="*/ 2860388 h 2876373"/>
                  <a:gd name="connsiteX4" fmla="*/ 0 w 3142862"/>
                  <a:gd name="connsiteY4" fmla="*/ 0 h 2876373"/>
                  <a:gd name="connsiteX0" fmla="*/ 0 w 3142862"/>
                  <a:gd name="connsiteY0" fmla="*/ 0 h 2869960"/>
                  <a:gd name="connsiteX1" fmla="*/ 3007415 w 3142862"/>
                  <a:gd name="connsiteY1" fmla="*/ 55771 h 2869960"/>
                  <a:gd name="connsiteX2" fmla="*/ 2879470 w 3142862"/>
                  <a:gd name="connsiteY2" fmla="*/ 2334344 h 2869960"/>
                  <a:gd name="connsiteX3" fmla="*/ 187196 w 3142862"/>
                  <a:gd name="connsiteY3" fmla="*/ 2860388 h 2869960"/>
                  <a:gd name="connsiteX4" fmla="*/ 0 w 3142862"/>
                  <a:gd name="connsiteY4" fmla="*/ 0 h 2869960"/>
                  <a:gd name="connsiteX0" fmla="*/ 0 w 3142862"/>
                  <a:gd name="connsiteY0" fmla="*/ 0 h 2875403"/>
                  <a:gd name="connsiteX1" fmla="*/ 3007415 w 3142862"/>
                  <a:gd name="connsiteY1" fmla="*/ 55771 h 2875403"/>
                  <a:gd name="connsiteX2" fmla="*/ 2879470 w 3142862"/>
                  <a:gd name="connsiteY2" fmla="*/ 2334344 h 2875403"/>
                  <a:gd name="connsiteX3" fmla="*/ 187196 w 3142862"/>
                  <a:gd name="connsiteY3" fmla="*/ 2860388 h 2875403"/>
                  <a:gd name="connsiteX4" fmla="*/ 0 w 3142862"/>
                  <a:gd name="connsiteY4" fmla="*/ 0 h 2875403"/>
                  <a:gd name="connsiteX0" fmla="*/ 0 w 3155056"/>
                  <a:gd name="connsiteY0" fmla="*/ 0 h 2875403"/>
                  <a:gd name="connsiteX1" fmla="*/ 3007415 w 3155056"/>
                  <a:gd name="connsiteY1" fmla="*/ 55771 h 2875403"/>
                  <a:gd name="connsiteX2" fmla="*/ 2879470 w 3155056"/>
                  <a:gd name="connsiteY2" fmla="*/ 2334344 h 2875403"/>
                  <a:gd name="connsiteX3" fmla="*/ 187196 w 3155056"/>
                  <a:gd name="connsiteY3" fmla="*/ 2860388 h 2875403"/>
                  <a:gd name="connsiteX4" fmla="*/ 0 w 3155056"/>
                  <a:gd name="connsiteY4" fmla="*/ 0 h 2875403"/>
                  <a:gd name="connsiteX0" fmla="*/ 0 w 3111070"/>
                  <a:gd name="connsiteY0" fmla="*/ 0 h 2875403"/>
                  <a:gd name="connsiteX1" fmla="*/ 3007415 w 3111070"/>
                  <a:gd name="connsiteY1" fmla="*/ 55771 h 2875403"/>
                  <a:gd name="connsiteX2" fmla="*/ 2879470 w 3111070"/>
                  <a:gd name="connsiteY2" fmla="*/ 2334344 h 2875403"/>
                  <a:gd name="connsiteX3" fmla="*/ 187196 w 3111070"/>
                  <a:gd name="connsiteY3" fmla="*/ 2860388 h 2875403"/>
                  <a:gd name="connsiteX4" fmla="*/ 0 w 3111070"/>
                  <a:gd name="connsiteY4" fmla="*/ 0 h 2875403"/>
                  <a:gd name="connsiteX0" fmla="*/ 0 w 3116300"/>
                  <a:gd name="connsiteY0" fmla="*/ 0 h 2875403"/>
                  <a:gd name="connsiteX1" fmla="*/ 3007415 w 3116300"/>
                  <a:gd name="connsiteY1" fmla="*/ 55771 h 2875403"/>
                  <a:gd name="connsiteX2" fmla="*/ 2879470 w 3116300"/>
                  <a:gd name="connsiteY2" fmla="*/ 2334344 h 2875403"/>
                  <a:gd name="connsiteX3" fmla="*/ 187196 w 3116300"/>
                  <a:gd name="connsiteY3" fmla="*/ 2860388 h 2875403"/>
                  <a:gd name="connsiteX4" fmla="*/ 0 w 3116300"/>
                  <a:gd name="connsiteY4" fmla="*/ 0 h 2875403"/>
                  <a:gd name="connsiteX0" fmla="*/ 0 w 3083363"/>
                  <a:gd name="connsiteY0" fmla="*/ 0 h 2875403"/>
                  <a:gd name="connsiteX1" fmla="*/ 2885378 w 3083363"/>
                  <a:gd name="connsiteY1" fmla="*/ 56216 h 2875403"/>
                  <a:gd name="connsiteX2" fmla="*/ 2879470 w 3083363"/>
                  <a:gd name="connsiteY2" fmla="*/ 2334344 h 2875403"/>
                  <a:gd name="connsiteX3" fmla="*/ 187196 w 3083363"/>
                  <a:gd name="connsiteY3" fmla="*/ 2860388 h 2875403"/>
                  <a:gd name="connsiteX4" fmla="*/ 0 w 3083363"/>
                  <a:gd name="connsiteY4" fmla="*/ 0 h 2875403"/>
                  <a:gd name="connsiteX0" fmla="*/ 0 w 3096263"/>
                  <a:gd name="connsiteY0" fmla="*/ 0 h 2875403"/>
                  <a:gd name="connsiteX1" fmla="*/ 2937628 w 3096263"/>
                  <a:gd name="connsiteY1" fmla="*/ 51384 h 2875403"/>
                  <a:gd name="connsiteX2" fmla="*/ 2879470 w 3096263"/>
                  <a:gd name="connsiteY2" fmla="*/ 2334344 h 2875403"/>
                  <a:gd name="connsiteX3" fmla="*/ 187196 w 3096263"/>
                  <a:gd name="connsiteY3" fmla="*/ 2860388 h 2875403"/>
                  <a:gd name="connsiteX4" fmla="*/ 0 w 3096263"/>
                  <a:gd name="connsiteY4" fmla="*/ 0 h 2875403"/>
                  <a:gd name="connsiteX0" fmla="*/ 0 w 3094279"/>
                  <a:gd name="connsiteY0" fmla="*/ 0 h 2875403"/>
                  <a:gd name="connsiteX1" fmla="*/ 2930002 w 3094279"/>
                  <a:gd name="connsiteY1" fmla="*/ 101565 h 2875403"/>
                  <a:gd name="connsiteX2" fmla="*/ 2879470 w 3094279"/>
                  <a:gd name="connsiteY2" fmla="*/ 2334344 h 2875403"/>
                  <a:gd name="connsiteX3" fmla="*/ 187196 w 3094279"/>
                  <a:gd name="connsiteY3" fmla="*/ 2860388 h 2875403"/>
                  <a:gd name="connsiteX4" fmla="*/ 0 w 3094279"/>
                  <a:gd name="connsiteY4" fmla="*/ 0 h 2875403"/>
                  <a:gd name="connsiteX0" fmla="*/ 0 w 3102449"/>
                  <a:gd name="connsiteY0" fmla="*/ 0 h 2875403"/>
                  <a:gd name="connsiteX1" fmla="*/ 2960524 w 3102449"/>
                  <a:gd name="connsiteY1" fmla="*/ 112644 h 2875403"/>
                  <a:gd name="connsiteX2" fmla="*/ 2879470 w 3102449"/>
                  <a:gd name="connsiteY2" fmla="*/ 2334344 h 2875403"/>
                  <a:gd name="connsiteX3" fmla="*/ 187196 w 3102449"/>
                  <a:gd name="connsiteY3" fmla="*/ 2860388 h 2875403"/>
                  <a:gd name="connsiteX4" fmla="*/ 0 w 3102449"/>
                  <a:gd name="connsiteY4" fmla="*/ 0 h 2875403"/>
                  <a:gd name="connsiteX0" fmla="*/ 0 w 3104921"/>
                  <a:gd name="connsiteY0" fmla="*/ 0 h 2875403"/>
                  <a:gd name="connsiteX1" fmla="*/ 2969318 w 3104921"/>
                  <a:gd name="connsiteY1" fmla="*/ 139644 h 2875403"/>
                  <a:gd name="connsiteX2" fmla="*/ 2879470 w 3104921"/>
                  <a:gd name="connsiteY2" fmla="*/ 2334344 h 2875403"/>
                  <a:gd name="connsiteX3" fmla="*/ 187196 w 3104921"/>
                  <a:gd name="connsiteY3" fmla="*/ 2860388 h 2875403"/>
                  <a:gd name="connsiteX4" fmla="*/ 0 w 3104921"/>
                  <a:gd name="connsiteY4" fmla="*/ 0 h 2875403"/>
                  <a:gd name="connsiteX0" fmla="*/ 0 w 3097647"/>
                  <a:gd name="connsiteY0" fmla="*/ 0 h 2875403"/>
                  <a:gd name="connsiteX1" fmla="*/ 2942864 w 3097647"/>
                  <a:gd name="connsiteY1" fmla="*/ 186902 h 2875403"/>
                  <a:gd name="connsiteX2" fmla="*/ 2879470 w 3097647"/>
                  <a:gd name="connsiteY2" fmla="*/ 2334344 h 2875403"/>
                  <a:gd name="connsiteX3" fmla="*/ 187196 w 3097647"/>
                  <a:gd name="connsiteY3" fmla="*/ 2860388 h 2875403"/>
                  <a:gd name="connsiteX4" fmla="*/ 0 w 3097647"/>
                  <a:gd name="connsiteY4" fmla="*/ 0 h 2875403"/>
                  <a:gd name="connsiteX0" fmla="*/ 0 w 3053237"/>
                  <a:gd name="connsiteY0" fmla="*/ 0 h 2830026"/>
                  <a:gd name="connsiteX1" fmla="*/ 2898454 w 3053237"/>
                  <a:gd name="connsiteY1" fmla="*/ 141525 h 2830026"/>
                  <a:gd name="connsiteX2" fmla="*/ 2835060 w 3053237"/>
                  <a:gd name="connsiteY2" fmla="*/ 2288967 h 2830026"/>
                  <a:gd name="connsiteX3" fmla="*/ 142786 w 3053237"/>
                  <a:gd name="connsiteY3" fmla="*/ 2815011 h 2830026"/>
                  <a:gd name="connsiteX4" fmla="*/ 0 w 3053237"/>
                  <a:gd name="connsiteY4" fmla="*/ 0 h 2830026"/>
                  <a:gd name="connsiteX0" fmla="*/ 0 w 3002552"/>
                  <a:gd name="connsiteY0" fmla="*/ 0 h 2783683"/>
                  <a:gd name="connsiteX1" fmla="*/ 2847769 w 3002552"/>
                  <a:gd name="connsiteY1" fmla="*/ 95182 h 2783683"/>
                  <a:gd name="connsiteX2" fmla="*/ 2784375 w 3002552"/>
                  <a:gd name="connsiteY2" fmla="*/ 2242624 h 2783683"/>
                  <a:gd name="connsiteX3" fmla="*/ 92101 w 3002552"/>
                  <a:gd name="connsiteY3" fmla="*/ 2768668 h 2783683"/>
                  <a:gd name="connsiteX4" fmla="*/ 0 w 3002552"/>
                  <a:gd name="connsiteY4" fmla="*/ 0 h 2783683"/>
                  <a:gd name="connsiteX0" fmla="*/ 0 w 3002552"/>
                  <a:gd name="connsiteY0" fmla="*/ 0 h 2780993"/>
                  <a:gd name="connsiteX1" fmla="*/ 2847769 w 3002552"/>
                  <a:gd name="connsiteY1" fmla="*/ 95182 h 2780993"/>
                  <a:gd name="connsiteX2" fmla="*/ 2784375 w 3002552"/>
                  <a:gd name="connsiteY2" fmla="*/ 2242624 h 2780993"/>
                  <a:gd name="connsiteX3" fmla="*/ 92101 w 3002552"/>
                  <a:gd name="connsiteY3" fmla="*/ 2768668 h 2780993"/>
                  <a:gd name="connsiteX4" fmla="*/ 0 w 3002552"/>
                  <a:gd name="connsiteY4" fmla="*/ 0 h 2780993"/>
                  <a:gd name="connsiteX0" fmla="*/ 0 w 3008312"/>
                  <a:gd name="connsiteY0" fmla="*/ 0 h 2781844"/>
                  <a:gd name="connsiteX1" fmla="*/ 2847769 w 3008312"/>
                  <a:gd name="connsiteY1" fmla="*/ 95182 h 2781844"/>
                  <a:gd name="connsiteX2" fmla="*/ 2792196 w 3008312"/>
                  <a:gd name="connsiteY2" fmla="*/ 2275334 h 2781844"/>
                  <a:gd name="connsiteX3" fmla="*/ 92101 w 3008312"/>
                  <a:gd name="connsiteY3" fmla="*/ 2768668 h 2781844"/>
                  <a:gd name="connsiteX4" fmla="*/ 0 w 3008312"/>
                  <a:gd name="connsiteY4" fmla="*/ 0 h 2781844"/>
                  <a:gd name="connsiteX0" fmla="*/ 0 w 2989495"/>
                  <a:gd name="connsiteY0" fmla="*/ 0 h 2781844"/>
                  <a:gd name="connsiteX1" fmla="*/ 2847769 w 2989495"/>
                  <a:gd name="connsiteY1" fmla="*/ 95182 h 2781844"/>
                  <a:gd name="connsiteX2" fmla="*/ 2792196 w 2989495"/>
                  <a:gd name="connsiteY2" fmla="*/ 2275334 h 2781844"/>
                  <a:gd name="connsiteX3" fmla="*/ 92101 w 2989495"/>
                  <a:gd name="connsiteY3" fmla="*/ 2768668 h 2781844"/>
                  <a:gd name="connsiteX4" fmla="*/ 0 w 2989495"/>
                  <a:gd name="connsiteY4" fmla="*/ 0 h 2781844"/>
                  <a:gd name="connsiteX0" fmla="*/ 0 w 3011870"/>
                  <a:gd name="connsiteY0" fmla="*/ 0 h 2781844"/>
                  <a:gd name="connsiteX1" fmla="*/ 2847769 w 3011870"/>
                  <a:gd name="connsiteY1" fmla="*/ 95182 h 2781844"/>
                  <a:gd name="connsiteX2" fmla="*/ 2792196 w 3011870"/>
                  <a:gd name="connsiteY2" fmla="*/ 2275334 h 2781844"/>
                  <a:gd name="connsiteX3" fmla="*/ 92101 w 3011870"/>
                  <a:gd name="connsiteY3" fmla="*/ 2768668 h 2781844"/>
                  <a:gd name="connsiteX4" fmla="*/ 0 w 3011870"/>
                  <a:gd name="connsiteY4" fmla="*/ 0 h 2781844"/>
                  <a:gd name="connsiteX0" fmla="*/ 0 w 3011870"/>
                  <a:gd name="connsiteY0" fmla="*/ 0 h 2783262"/>
                  <a:gd name="connsiteX1" fmla="*/ 2847769 w 3011870"/>
                  <a:gd name="connsiteY1" fmla="*/ 95182 h 2783262"/>
                  <a:gd name="connsiteX2" fmla="*/ 2792196 w 3011870"/>
                  <a:gd name="connsiteY2" fmla="*/ 2275334 h 2783262"/>
                  <a:gd name="connsiteX3" fmla="*/ 92101 w 3011870"/>
                  <a:gd name="connsiteY3" fmla="*/ 2768668 h 2783262"/>
                  <a:gd name="connsiteX4" fmla="*/ 0 w 3011870"/>
                  <a:gd name="connsiteY4" fmla="*/ 0 h 2783262"/>
                  <a:gd name="connsiteX0" fmla="*/ 0 w 3011870"/>
                  <a:gd name="connsiteY0" fmla="*/ 0 h 2767189"/>
                  <a:gd name="connsiteX1" fmla="*/ 2847769 w 3011870"/>
                  <a:gd name="connsiteY1" fmla="*/ 95182 h 2767189"/>
                  <a:gd name="connsiteX2" fmla="*/ 2792196 w 3011870"/>
                  <a:gd name="connsiteY2" fmla="*/ 2275334 h 2767189"/>
                  <a:gd name="connsiteX3" fmla="*/ 113833 w 3011870"/>
                  <a:gd name="connsiteY3" fmla="*/ 2752010 h 2767189"/>
                  <a:gd name="connsiteX4" fmla="*/ 0 w 3011870"/>
                  <a:gd name="connsiteY4" fmla="*/ 0 h 2767189"/>
                  <a:gd name="connsiteX0" fmla="*/ 0 w 3011870"/>
                  <a:gd name="connsiteY0" fmla="*/ 0 h 2764048"/>
                  <a:gd name="connsiteX1" fmla="*/ 2847769 w 3011870"/>
                  <a:gd name="connsiteY1" fmla="*/ 95182 h 2764048"/>
                  <a:gd name="connsiteX2" fmla="*/ 2792196 w 3011870"/>
                  <a:gd name="connsiteY2" fmla="*/ 2275334 h 2764048"/>
                  <a:gd name="connsiteX3" fmla="*/ 128682 w 3011870"/>
                  <a:gd name="connsiteY3" fmla="*/ 2748749 h 2764048"/>
                  <a:gd name="connsiteX4" fmla="*/ 0 w 3011870"/>
                  <a:gd name="connsiteY4" fmla="*/ 0 h 2764048"/>
                  <a:gd name="connsiteX0" fmla="*/ 0 w 3011870"/>
                  <a:gd name="connsiteY0" fmla="*/ 0 h 2766482"/>
                  <a:gd name="connsiteX1" fmla="*/ 2847769 w 3011870"/>
                  <a:gd name="connsiteY1" fmla="*/ 95182 h 2766482"/>
                  <a:gd name="connsiteX2" fmla="*/ 2792196 w 3011870"/>
                  <a:gd name="connsiteY2" fmla="*/ 2275334 h 2766482"/>
                  <a:gd name="connsiteX3" fmla="*/ 118548 w 3011870"/>
                  <a:gd name="connsiteY3" fmla="*/ 2751276 h 2766482"/>
                  <a:gd name="connsiteX4" fmla="*/ 0 w 3011870"/>
                  <a:gd name="connsiteY4" fmla="*/ 0 h 2766482"/>
                  <a:gd name="connsiteX0" fmla="*/ 0 w 3011870"/>
                  <a:gd name="connsiteY0" fmla="*/ 0 h 2769615"/>
                  <a:gd name="connsiteX1" fmla="*/ 2847769 w 3011870"/>
                  <a:gd name="connsiteY1" fmla="*/ 95182 h 2769615"/>
                  <a:gd name="connsiteX2" fmla="*/ 2792196 w 3011870"/>
                  <a:gd name="connsiteY2" fmla="*/ 2275334 h 2769615"/>
                  <a:gd name="connsiteX3" fmla="*/ 113120 w 3011870"/>
                  <a:gd name="connsiteY3" fmla="*/ 2754527 h 2769615"/>
                  <a:gd name="connsiteX4" fmla="*/ 0 w 3011870"/>
                  <a:gd name="connsiteY4" fmla="*/ 0 h 27696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3011870" h="2769615">
                    <a:moveTo>
                      <a:pt x="0" y="0"/>
                    </a:moveTo>
                    <a:cubicBezTo>
                      <a:pt x="1127017" y="85961"/>
                      <a:pt x="1845297" y="76592"/>
                      <a:pt x="2847769" y="95182"/>
                    </a:cubicBezTo>
                    <a:cubicBezTo>
                      <a:pt x="2777291" y="1004083"/>
                      <a:pt x="3289279" y="2013053"/>
                      <a:pt x="2792196" y="2275334"/>
                    </a:cubicBezTo>
                    <a:cubicBezTo>
                      <a:pt x="2409503" y="2508287"/>
                      <a:pt x="1123783" y="2845055"/>
                      <a:pt x="113120" y="2754527"/>
                    </a:cubicBezTo>
                    <a:cubicBezTo>
                      <a:pt x="-60175" y="1676365"/>
                      <a:pt x="148001" y="804419"/>
                      <a:pt x="0" y="0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ffectLst>
                <a:outerShdw blurRad="215900" dist="114300" dir="4800000" sx="99000" sy="99000" algn="tr" rotWithShape="0">
                  <a:prstClr val="black">
                    <a:alpha val="41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FR"/>
              </a:p>
            </p:txBody>
          </p:sp>
          <p:grpSp>
            <p:nvGrpSpPr>
              <p:cNvPr id="30" name="Groupe 57"/>
              <p:cNvGrpSpPr/>
              <p:nvPr/>
            </p:nvGrpSpPr>
            <p:grpSpPr>
              <a:xfrm>
                <a:off x="911151" y="2262448"/>
                <a:ext cx="3261912" cy="2876166"/>
                <a:chOff x="3851532" y="1530934"/>
                <a:chExt cx="3261912" cy="2876166"/>
              </a:xfrm>
            </p:grpSpPr>
            <p:sp>
              <p:nvSpPr>
                <p:cNvPr id="31" name="Rectangle 5"/>
                <p:cNvSpPr/>
                <p:nvPr/>
              </p:nvSpPr>
              <p:spPr>
                <a:xfrm rot="21074577">
                  <a:off x="3851532" y="1530934"/>
                  <a:ext cx="3116185" cy="2876166"/>
                </a:xfrm>
                <a:custGeom>
                  <a:avLst/>
                  <a:gdLst>
                    <a:gd name="connsiteX0" fmla="*/ 0 w 2958182"/>
                    <a:gd name="connsiteY0" fmla="*/ 0 h 2855644"/>
                    <a:gd name="connsiteX1" fmla="*/ 2958182 w 2958182"/>
                    <a:gd name="connsiteY1" fmla="*/ 0 h 2855644"/>
                    <a:gd name="connsiteX2" fmla="*/ 2958182 w 2958182"/>
                    <a:gd name="connsiteY2" fmla="*/ 2855644 h 2855644"/>
                    <a:gd name="connsiteX3" fmla="*/ 0 w 2958182"/>
                    <a:gd name="connsiteY3" fmla="*/ 2855644 h 2855644"/>
                    <a:gd name="connsiteX4" fmla="*/ 0 w 2958182"/>
                    <a:gd name="connsiteY4" fmla="*/ 0 h 2855644"/>
                    <a:gd name="connsiteX0" fmla="*/ 0 w 2958182"/>
                    <a:gd name="connsiteY0" fmla="*/ 0 h 2855644"/>
                    <a:gd name="connsiteX1" fmla="*/ 2958182 w 2958182"/>
                    <a:gd name="connsiteY1" fmla="*/ 0 h 2855644"/>
                    <a:gd name="connsiteX2" fmla="*/ 2958182 w 2958182"/>
                    <a:gd name="connsiteY2" fmla="*/ 2855644 h 2855644"/>
                    <a:gd name="connsiteX3" fmla="*/ 99227 w 2958182"/>
                    <a:gd name="connsiteY3" fmla="*/ 2774555 h 2855644"/>
                    <a:gd name="connsiteX4" fmla="*/ 0 w 2958182"/>
                    <a:gd name="connsiteY4" fmla="*/ 0 h 2855644"/>
                    <a:gd name="connsiteX0" fmla="*/ 0 w 3007415"/>
                    <a:gd name="connsiteY0" fmla="*/ 0 h 2911415"/>
                    <a:gd name="connsiteX1" fmla="*/ 3007415 w 3007415"/>
                    <a:gd name="connsiteY1" fmla="*/ 55771 h 2911415"/>
                    <a:gd name="connsiteX2" fmla="*/ 3007415 w 3007415"/>
                    <a:gd name="connsiteY2" fmla="*/ 2911415 h 2911415"/>
                    <a:gd name="connsiteX3" fmla="*/ 148460 w 3007415"/>
                    <a:gd name="connsiteY3" fmla="*/ 2830326 h 2911415"/>
                    <a:gd name="connsiteX4" fmla="*/ 0 w 3007415"/>
                    <a:gd name="connsiteY4" fmla="*/ 0 h 2911415"/>
                    <a:gd name="connsiteX0" fmla="*/ 0 w 3007415"/>
                    <a:gd name="connsiteY0" fmla="*/ 0 h 2911415"/>
                    <a:gd name="connsiteX1" fmla="*/ 3007415 w 3007415"/>
                    <a:gd name="connsiteY1" fmla="*/ 55771 h 2911415"/>
                    <a:gd name="connsiteX2" fmla="*/ 3007415 w 3007415"/>
                    <a:gd name="connsiteY2" fmla="*/ 2911415 h 2911415"/>
                    <a:gd name="connsiteX3" fmla="*/ 148460 w 3007415"/>
                    <a:gd name="connsiteY3" fmla="*/ 2830326 h 2911415"/>
                    <a:gd name="connsiteX4" fmla="*/ 0 w 3007415"/>
                    <a:gd name="connsiteY4" fmla="*/ 0 h 2911415"/>
                    <a:gd name="connsiteX0" fmla="*/ 0 w 3007415"/>
                    <a:gd name="connsiteY0" fmla="*/ 0 h 2911415"/>
                    <a:gd name="connsiteX1" fmla="*/ 3007415 w 3007415"/>
                    <a:gd name="connsiteY1" fmla="*/ 55771 h 2911415"/>
                    <a:gd name="connsiteX2" fmla="*/ 3007415 w 3007415"/>
                    <a:gd name="connsiteY2" fmla="*/ 2911415 h 2911415"/>
                    <a:gd name="connsiteX3" fmla="*/ 148460 w 3007415"/>
                    <a:gd name="connsiteY3" fmla="*/ 2830326 h 2911415"/>
                    <a:gd name="connsiteX4" fmla="*/ 0 w 3007415"/>
                    <a:gd name="connsiteY4" fmla="*/ 0 h 2911415"/>
                    <a:gd name="connsiteX0" fmla="*/ 0 w 3007415"/>
                    <a:gd name="connsiteY0" fmla="*/ 0 h 2911415"/>
                    <a:gd name="connsiteX1" fmla="*/ 3007415 w 3007415"/>
                    <a:gd name="connsiteY1" fmla="*/ 55771 h 2911415"/>
                    <a:gd name="connsiteX2" fmla="*/ 3007415 w 3007415"/>
                    <a:gd name="connsiteY2" fmla="*/ 2911415 h 2911415"/>
                    <a:gd name="connsiteX3" fmla="*/ 152810 w 3007415"/>
                    <a:gd name="connsiteY3" fmla="*/ 2802085 h 2911415"/>
                    <a:gd name="connsiteX4" fmla="*/ 0 w 3007415"/>
                    <a:gd name="connsiteY4" fmla="*/ 0 h 2911415"/>
                    <a:gd name="connsiteX0" fmla="*/ 0 w 3007415"/>
                    <a:gd name="connsiteY0" fmla="*/ 0 h 2911415"/>
                    <a:gd name="connsiteX1" fmla="*/ 3007415 w 3007415"/>
                    <a:gd name="connsiteY1" fmla="*/ 55771 h 2911415"/>
                    <a:gd name="connsiteX2" fmla="*/ 3007415 w 3007415"/>
                    <a:gd name="connsiteY2" fmla="*/ 2911415 h 2911415"/>
                    <a:gd name="connsiteX3" fmla="*/ 152810 w 3007415"/>
                    <a:gd name="connsiteY3" fmla="*/ 2802085 h 2911415"/>
                    <a:gd name="connsiteX4" fmla="*/ 0 w 3007415"/>
                    <a:gd name="connsiteY4" fmla="*/ 0 h 2911415"/>
                    <a:gd name="connsiteX0" fmla="*/ 0 w 3007415"/>
                    <a:gd name="connsiteY0" fmla="*/ 0 h 2802085"/>
                    <a:gd name="connsiteX1" fmla="*/ 3007415 w 3007415"/>
                    <a:gd name="connsiteY1" fmla="*/ 55771 h 2802085"/>
                    <a:gd name="connsiteX2" fmla="*/ 2795981 w 3007415"/>
                    <a:gd name="connsiteY2" fmla="*/ 2782473 h 2802085"/>
                    <a:gd name="connsiteX3" fmla="*/ 152810 w 3007415"/>
                    <a:gd name="connsiteY3" fmla="*/ 2802085 h 2802085"/>
                    <a:gd name="connsiteX4" fmla="*/ 0 w 3007415"/>
                    <a:gd name="connsiteY4" fmla="*/ 0 h 2802085"/>
                    <a:gd name="connsiteX0" fmla="*/ 0 w 3007415"/>
                    <a:gd name="connsiteY0" fmla="*/ 0 h 2910528"/>
                    <a:gd name="connsiteX1" fmla="*/ 3007415 w 3007415"/>
                    <a:gd name="connsiteY1" fmla="*/ 55771 h 2910528"/>
                    <a:gd name="connsiteX2" fmla="*/ 2795981 w 3007415"/>
                    <a:gd name="connsiteY2" fmla="*/ 2782473 h 2910528"/>
                    <a:gd name="connsiteX3" fmla="*/ 152810 w 3007415"/>
                    <a:gd name="connsiteY3" fmla="*/ 2802085 h 2910528"/>
                    <a:gd name="connsiteX4" fmla="*/ 0 w 3007415"/>
                    <a:gd name="connsiteY4" fmla="*/ 0 h 2910528"/>
                    <a:gd name="connsiteX0" fmla="*/ 0 w 3016462"/>
                    <a:gd name="connsiteY0" fmla="*/ 0 h 2910528"/>
                    <a:gd name="connsiteX1" fmla="*/ 3007415 w 3016462"/>
                    <a:gd name="connsiteY1" fmla="*/ 55771 h 2910528"/>
                    <a:gd name="connsiteX2" fmla="*/ 2795981 w 3016462"/>
                    <a:gd name="connsiteY2" fmla="*/ 2782473 h 2910528"/>
                    <a:gd name="connsiteX3" fmla="*/ 152810 w 3016462"/>
                    <a:gd name="connsiteY3" fmla="*/ 2802085 h 2910528"/>
                    <a:gd name="connsiteX4" fmla="*/ 0 w 3016462"/>
                    <a:gd name="connsiteY4" fmla="*/ 0 h 2910528"/>
                    <a:gd name="connsiteX0" fmla="*/ 0 w 3064249"/>
                    <a:gd name="connsiteY0" fmla="*/ 0 h 2898641"/>
                    <a:gd name="connsiteX1" fmla="*/ 3007415 w 3064249"/>
                    <a:gd name="connsiteY1" fmla="*/ 55771 h 2898641"/>
                    <a:gd name="connsiteX2" fmla="*/ 2875643 w 3064249"/>
                    <a:gd name="connsiteY2" fmla="*/ 2765832 h 2898641"/>
                    <a:gd name="connsiteX3" fmla="*/ 152810 w 3064249"/>
                    <a:gd name="connsiteY3" fmla="*/ 2802085 h 2898641"/>
                    <a:gd name="connsiteX4" fmla="*/ 0 w 3064249"/>
                    <a:gd name="connsiteY4" fmla="*/ 0 h 2898641"/>
                    <a:gd name="connsiteX0" fmla="*/ 0 w 3070540"/>
                    <a:gd name="connsiteY0" fmla="*/ 0 h 2898641"/>
                    <a:gd name="connsiteX1" fmla="*/ 3007415 w 3070540"/>
                    <a:gd name="connsiteY1" fmla="*/ 55771 h 2898641"/>
                    <a:gd name="connsiteX2" fmla="*/ 2875643 w 3070540"/>
                    <a:gd name="connsiteY2" fmla="*/ 2765832 h 2898641"/>
                    <a:gd name="connsiteX3" fmla="*/ 152810 w 3070540"/>
                    <a:gd name="connsiteY3" fmla="*/ 2802085 h 2898641"/>
                    <a:gd name="connsiteX4" fmla="*/ 0 w 3070540"/>
                    <a:gd name="connsiteY4" fmla="*/ 0 h 2898641"/>
                    <a:gd name="connsiteX0" fmla="*/ 0 w 3050496"/>
                    <a:gd name="connsiteY0" fmla="*/ 0 h 2831008"/>
                    <a:gd name="connsiteX1" fmla="*/ 3007415 w 3050496"/>
                    <a:gd name="connsiteY1" fmla="*/ 55771 h 2831008"/>
                    <a:gd name="connsiteX2" fmla="*/ 2844527 w 3050496"/>
                    <a:gd name="connsiteY2" fmla="*/ 2655027 h 2831008"/>
                    <a:gd name="connsiteX3" fmla="*/ 152810 w 3050496"/>
                    <a:gd name="connsiteY3" fmla="*/ 2802085 h 2831008"/>
                    <a:gd name="connsiteX4" fmla="*/ 0 w 3050496"/>
                    <a:gd name="connsiteY4" fmla="*/ 0 h 2831008"/>
                    <a:gd name="connsiteX0" fmla="*/ 0 w 3083026"/>
                    <a:gd name="connsiteY0" fmla="*/ 0 h 2802085"/>
                    <a:gd name="connsiteX1" fmla="*/ 3007415 w 3083026"/>
                    <a:gd name="connsiteY1" fmla="*/ 55771 h 2802085"/>
                    <a:gd name="connsiteX2" fmla="*/ 2894153 w 3083026"/>
                    <a:gd name="connsiteY2" fmla="*/ 2551842 h 2802085"/>
                    <a:gd name="connsiteX3" fmla="*/ 152810 w 3083026"/>
                    <a:gd name="connsiteY3" fmla="*/ 2802085 h 2802085"/>
                    <a:gd name="connsiteX4" fmla="*/ 0 w 3083026"/>
                    <a:gd name="connsiteY4" fmla="*/ 0 h 2802085"/>
                    <a:gd name="connsiteX0" fmla="*/ 0 w 3077100"/>
                    <a:gd name="connsiteY0" fmla="*/ 0 h 2839147"/>
                    <a:gd name="connsiteX1" fmla="*/ 3007415 w 3077100"/>
                    <a:gd name="connsiteY1" fmla="*/ 55771 h 2839147"/>
                    <a:gd name="connsiteX2" fmla="*/ 2885440 w 3077100"/>
                    <a:gd name="connsiteY2" fmla="*/ 2670966 h 2839147"/>
                    <a:gd name="connsiteX3" fmla="*/ 152810 w 3077100"/>
                    <a:gd name="connsiteY3" fmla="*/ 2802085 h 2839147"/>
                    <a:gd name="connsiteX4" fmla="*/ 0 w 3077100"/>
                    <a:gd name="connsiteY4" fmla="*/ 0 h 2839147"/>
                    <a:gd name="connsiteX0" fmla="*/ 0 w 3084012"/>
                    <a:gd name="connsiteY0" fmla="*/ 0 h 2810619"/>
                    <a:gd name="connsiteX1" fmla="*/ 3007415 w 3084012"/>
                    <a:gd name="connsiteY1" fmla="*/ 55771 h 2810619"/>
                    <a:gd name="connsiteX2" fmla="*/ 2895591 w 3084012"/>
                    <a:gd name="connsiteY2" fmla="*/ 2605068 h 2810619"/>
                    <a:gd name="connsiteX3" fmla="*/ 152810 w 3084012"/>
                    <a:gd name="connsiteY3" fmla="*/ 2802085 h 2810619"/>
                    <a:gd name="connsiteX4" fmla="*/ 0 w 3084012"/>
                    <a:gd name="connsiteY4" fmla="*/ 0 h 2810619"/>
                    <a:gd name="connsiteX0" fmla="*/ 0 w 3108841"/>
                    <a:gd name="connsiteY0" fmla="*/ 0 h 2802085"/>
                    <a:gd name="connsiteX1" fmla="*/ 3007415 w 3108841"/>
                    <a:gd name="connsiteY1" fmla="*/ 55771 h 2802085"/>
                    <a:gd name="connsiteX2" fmla="*/ 2930854 w 3108841"/>
                    <a:gd name="connsiteY2" fmla="*/ 2501276 h 2802085"/>
                    <a:gd name="connsiteX3" fmla="*/ 152810 w 3108841"/>
                    <a:gd name="connsiteY3" fmla="*/ 2802085 h 2802085"/>
                    <a:gd name="connsiteX4" fmla="*/ 0 w 3108841"/>
                    <a:gd name="connsiteY4" fmla="*/ 0 h 2802085"/>
                    <a:gd name="connsiteX0" fmla="*/ 0 w 3073089"/>
                    <a:gd name="connsiteY0" fmla="*/ 0 h 2802085"/>
                    <a:gd name="connsiteX1" fmla="*/ 3007415 w 3073089"/>
                    <a:gd name="connsiteY1" fmla="*/ 55771 h 2802085"/>
                    <a:gd name="connsiteX2" fmla="*/ 2879470 w 3073089"/>
                    <a:gd name="connsiteY2" fmla="*/ 2334344 h 2802085"/>
                    <a:gd name="connsiteX3" fmla="*/ 152810 w 3073089"/>
                    <a:gd name="connsiteY3" fmla="*/ 2802085 h 2802085"/>
                    <a:gd name="connsiteX4" fmla="*/ 0 w 3073089"/>
                    <a:gd name="connsiteY4" fmla="*/ 0 h 2802085"/>
                    <a:gd name="connsiteX0" fmla="*/ 0 w 3142862"/>
                    <a:gd name="connsiteY0" fmla="*/ 0 h 2802085"/>
                    <a:gd name="connsiteX1" fmla="*/ 3007415 w 3142862"/>
                    <a:gd name="connsiteY1" fmla="*/ 55771 h 2802085"/>
                    <a:gd name="connsiteX2" fmla="*/ 2879470 w 3142862"/>
                    <a:gd name="connsiteY2" fmla="*/ 2334344 h 2802085"/>
                    <a:gd name="connsiteX3" fmla="*/ 152810 w 3142862"/>
                    <a:gd name="connsiteY3" fmla="*/ 2802085 h 2802085"/>
                    <a:gd name="connsiteX4" fmla="*/ 0 w 3142862"/>
                    <a:gd name="connsiteY4" fmla="*/ 0 h 2802085"/>
                    <a:gd name="connsiteX0" fmla="*/ 0 w 3142862"/>
                    <a:gd name="connsiteY0" fmla="*/ 0 h 2860388"/>
                    <a:gd name="connsiteX1" fmla="*/ 3007415 w 3142862"/>
                    <a:gd name="connsiteY1" fmla="*/ 55771 h 2860388"/>
                    <a:gd name="connsiteX2" fmla="*/ 2879470 w 3142862"/>
                    <a:gd name="connsiteY2" fmla="*/ 2334344 h 2860388"/>
                    <a:gd name="connsiteX3" fmla="*/ 187196 w 3142862"/>
                    <a:gd name="connsiteY3" fmla="*/ 2860388 h 2860388"/>
                    <a:gd name="connsiteX4" fmla="*/ 0 w 3142862"/>
                    <a:gd name="connsiteY4" fmla="*/ 0 h 2860388"/>
                    <a:gd name="connsiteX0" fmla="*/ 0 w 3142862"/>
                    <a:gd name="connsiteY0" fmla="*/ 0 h 2876373"/>
                    <a:gd name="connsiteX1" fmla="*/ 3007415 w 3142862"/>
                    <a:gd name="connsiteY1" fmla="*/ 55771 h 2876373"/>
                    <a:gd name="connsiteX2" fmla="*/ 2879470 w 3142862"/>
                    <a:gd name="connsiteY2" fmla="*/ 2334344 h 2876373"/>
                    <a:gd name="connsiteX3" fmla="*/ 187196 w 3142862"/>
                    <a:gd name="connsiteY3" fmla="*/ 2860388 h 2876373"/>
                    <a:gd name="connsiteX4" fmla="*/ 0 w 3142862"/>
                    <a:gd name="connsiteY4" fmla="*/ 0 h 2876373"/>
                    <a:gd name="connsiteX0" fmla="*/ 0 w 3142862"/>
                    <a:gd name="connsiteY0" fmla="*/ 0 h 2869960"/>
                    <a:gd name="connsiteX1" fmla="*/ 3007415 w 3142862"/>
                    <a:gd name="connsiteY1" fmla="*/ 55771 h 2869960"/>
                    <a:gd name="connsiteX2" fmla="*/ 2879470 w 3142862"/>
                    <a:gd name="connsiteY2" fmla="*/ 2334344 h 2869960"/>
                    <a:gd name="connsiteX3" fmla="*/ 187196 w 3142862"/>
                    <a:gd name="connsiteY3" fmla="*/ 2860388 h 2869960"/>
                    <a:gd name="connsiteX4" fmla="*/ 0 w 3142862"/>
                    <a:gd name="connsiteY4" fmla="*/ 0 h 2869960"/>
                    <a:gd name="connsiteX0" fmla="*/ 0 w 3142862"/>
                    <a:gd name="connsiteY0" fmla="*/ 0 h 2875403"/>
                    <a:gd name="connsiteX1" fmla="*/ 3007415 w 3142862"/>
                    <a:gd name="connsiteY1" fmla="*/ 55771 h 2875403"/>
                    <a:gd name="connsiteX2" fmla="*/ 2879470 w 3142862"/>
                    <a:gd name="connsiteY2" fmla="*/ 2334344 h 2875403"/>
                    <a:gd name="connsiteX3" fmla="*/ 187196 w 3142862"/>
                    <a:gd name="connsiteY3" fmla="*/ 2860388 h 2875403"/>
                    <a:gd name="connsiteX4" fmla="*/ 0 w 3142862"/>
                    <a:gd name="connsiteY4" fmla="*/ 0 h 2875403"/>
                    <a:gd name="connsiteX0" fmla="*/ 0 w 3155056"/>
                    <a:gd name="connsiteY0" fmla="*/ 0 h 2875403"/>
                    <a:gd name="connsiteX1" fmla="*/ 3007415 w 3155056"/>
                    <a:gd name="connsiteY1" fmla="*/ 55771 h 2875403"/>
                    <a:gd name="connsiteX2" fmla="*/ 2879470 w 3155056"/>
                    <a:gd name="connsiteY2" fmla="*/ 2334344 h 2875403"/>
                    <a:gd name="connsiteX3" fmla="*/ 187196 w 3155056"/>
                    <a:gd name="connsiteY3" fmla="*/ 2860388 h 2875403"/>
                    <a:gd name="connsiteX4" fmla="*/ 0 w 3155056"/>
                    <a:gd name="connsiteY4" fmla="*/ 0 h 2875403"/>
                    <a:gd name="connsiteX0" fmla="*/ 0 w 3111070"/>
                    <a:gd name="connsiteY0" fmla="*/ 0 h 2875403"/>
                    <a:gd name="connsiteX1" fmla="*/ 3007415 w 3111070"/>
                    <a:gd name="connsiteY1" fmla="*/ 55771 h 2875403"/>
                    <a:gd name="connsiteX2" fmla="*/ 2879470 w 3111070"/>
                    <a:gd name="connsiteY2" fmla="*/ 2334344 h 2875403"/>
                    <a:gd name="connsiteX3" fmla="*/ 187196 w 3111070"/>
                    <a:gd name="connsiteY3" fmla="*/ 2860388 h 2875403"/>
                    <a:gd name="connsiteX4" fmla="*/ 0 w 3111070"/>
                    <a:gd name="connsiteY4" fmla="*/ 0 h 2875403"/>
                    <a:gd name="connsiteX0" fmla="*/ 0 w 3116300"/>
                    <a:gd name="connsiteY0" fmla="*/ 0 h 2875403"/>
                    <a:gd name="connsiteX1" fmla="*/ 3007415 w 3116300"/>
                    <a:gd name="connsiteY1" fmla="*/ 55771 h 2875403"/>
                    <a:gd name="connsiteX2" fmla="*/ 2879470 w 3116300"/>
                    <a:gd name="connsiteY2" fmla="*/ 2334344 h 2875403"/>
                    <a:gd name="connsiteX3" fmla="*/ 187196 w 3116300"/>
                    <a:gd name="connsiteY3" fmla="*/ 2860388 h 2875403"/>
                    <a:gd name="connsiteX4" fmla="*/ 0 w 3116300"/>
                    <a:gd name="connsiteY4" fmla="*/ 0 h 2875403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3116300" h="2875403">
                      <a:moveTo>
                        <a:pt x="0" y="0"/>
                      </a:moveTo>
                      <a:cubicBezTo>
                        <a:pt x="1127017" y="85961"/>
                        <a:pt x="2004943" y="37181"/>
                        <a:pt x="3007415" y="55771"/>
                      </a:cubicBezTo>
                      <a:cubicBezTo>
                        <a:pt x="2936937" y="964672"/>
                        <a:pt x="3368549" y="2290401"/>
                        <a:pt x="2879470" y="2334344"/>
                      </a:cubicBezTo>
                      <a:cubicBezTo>
                        <a:pt x="2708049" y="2614029"/>
                        <a:pt x="1197859" y="2950916"/>
                        <a:pt x="187196" y="2860388"/>
                      </a:cubicBezTo>
                      <a:cubicBezTo>
                        <a:pt x="13901" y="1782226"/>
                        <a:pt x="148001" y="804419"/>
                        <a:pt x="0" y="0"/>
                      </a:cubicBezTo>
                      <a:close/>
                    </a:path>
                  </a:pathLst>
                </a:custGeom>
                <a:solidFill>
                  <a:srgbClr val="ABFF2B"/>
                </a:solidFill>
                <a:ln>
                  <a:noFill/>
                </a:ln>
                <a:effectLst/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fr-FR"/>
                </a:p>
              </p:txBody>
            </p:sp>
            <p:sp>
              <p:nvSpPr>
                <p:cNvPr id="32" name="Triangle rectangle 7"/>
                <p:cNvSpPr/>
                <p:nvPr/>
              </p:nvSpPr>
              <p:spPr>
                <a:xfrm rot="14260875">
                  <a:off x="6185180" y="3089786"/>
                  <a:ext cx="337253" cy="1519274"/>
                </a:xfrm>
                <a:custGeom>
                  <a:avLst/>
                  <a:gdLst>
                    <a:gd name="connsiteX0" fmla="*/ 0 w 360040"/>
                    <a:gd name="connsiteY0" fmla="*/ 1205112 h 1205112"/>
                    <a:gd name="connsiteX1" fmla="*/ 0 w 360040"/>
                    <a:gd name="connsiteY1" fmla="*/ 0 h 1205112"/>
                    <a:gd name="connsiteX2" fmla="*/ 360040 w 360040"/>
                    <a:gd name="connsiteY2" fmla="*/ 1205112 h 1205112"/>
                    <a:gd name="connsiteX3" fmla="*/ 0 w 360040"/>
                    <a:gd name="connsiteY3" fmla="*/ 1205112 h 1205112"/>
                    <a:gd name="connsiteX0" fmla="*/ 0 w 284031"/>
                    <a:gd name="connsiteY0" fmla="*/ 1205112 h 1205112"/>
                    <a:gd name="connsiteX1" fmla="*/ 0 w 284031"/>
                    <a:gd name="connsiteY1" fmla="*/ 0 h 1205112"/>
                    <a:gd name="connsiteX2" fmla="*/ 284031 w 284031"/>
                    <a:gd name="connsiteY2" fmla="*/ 826409 h 1205112"/>
                    <a:gd name="connsiteX3" fmla="*/ 0 w 284031"/>
                    <a:gd name="connsiteY3" fmla="*/ 1205112 h 1205112"/>
                    <a:gd name="connsiteX0" fmla="*/ 0 w 366580"/>
                    <a:gd name="connsiteY0" fmla="*/ 1205112 h 1205112"/>
                    <a:gd name="connsiteX1" fmla="*/ 0 w 366580"/>
                    <a:gd name="connsiteY1" fmla="*/ 0 h 1205112"/>
                    <a:gd name="connsiteX2" fmla="*/ 366580 w 366580"/>
                    <a:gd name="connsiteY2" fmla="*/ 963165 h 1205112"/>
                    <a:gd name="connsiteX3" fmla="*/ 0 w 366580"/>
                    <a:gd name="connsiteY3" fmla="*/ 1205112 h 1205112"/>
                    <a:gd name="connsiteX0" fmla="*/ 0 w 366580"/>
                    <a:gd name="connsiteY0" fmla="*/ 1205112 h 1205112"/>
                    <a:gd name="connsiteX1" fmla="*/ 0 w 366580"/>
                    <a:gd name="connsiteY1" fmla="*/ 0 h 1205112"/>
                    <a:gd name="connsiteX2" fmla="*/ 366580 w 366580"/>
                    <a:gd name="connsiteY2" fmla="*/ 963165 h 1205112"/>
                    <a:gd name="connsiteX3" fmla="*/ 0 w 366580"/>
                    <a:gd name="connsiteY3" fmla="*/ 1205112 h 1205112"/>
                    <a:gd name="connsiteX0" fmla="*/ 0 w 375287"/>
                    <a:gd name="connsiteY0" fmla="*/ 1227782 h 1227782"/>
                    <a:gd name="connsiteX1" fmla="*/ 8707 w 375287"/>
                    <a:gd name="connsiteY1" fmla="*/ 0 h 1227782"/>
                    <a:gd name="connsiteX2" fmla="*/ 375287 w 375287"/>
                    <a:gd name="connsiteY2" fmla="*/ 963165 h 1227782"/>
                    <a:gd name="connsiteX3" fmla="*/ 0 w 375287"/>
                    <a:gd name="connsiteY3" fmla="*/ 1227782 h 1227782"/>
                    <a:gd name="connsiteX0" fmla="*/ 0 w 375287"/>
                    <a:gd name="connsiteY0" fmla="*/ 1227782 h 1227782"/>
                    <a:gd name="connsiteX1" fmla="*/ 8707 w 375287"/>
                    <a:gd name="connsiteY1" fmla="*/ 0 h 1227782"/>
                    <a:gd name="connsiteX2" fmla="*/ 375287 w 375287"/>
                    <a:gd name="connsiteY2" fmla="*/ 963165 h 1227782"/>
                    <a:gd name="connsiteX3" fmla="*/ 0 w 375287"/>
                    <a:gd name="connsiteY3" fmla="*/ 1227782 h 1227782"/>
                    <a:gd name="connsiteX0" fmla="*/ 0 w 375287"/>
                    <a:gd name="connsiteY0" fmla="*/ 1227782 h 1227782"/>
                    <a:gd name="connsiteX1" fmla="*/ 8707 w 375287"/>
                    <a:gd name="connsiteY1" fmla="*/ 0 h 1227782"/>
                    <a:gd name="connsiteX2" fmla="*/ 375287 w 375287"/>
                    <a:gd name="connsiteY2" fmla="*/ 963165 h 1227782"/>
                    <a:gd name="connsiteX3" fmla="*/ 0 w 375287"/>
                    <a:gd name="connsiteY3" fmla="*/ 1227782 h 1227782"/>
                    <a:gd name="connsiteX0" fmla="*/ 0 w 375287"/>
                    <a:gd name="connsiteY0" fmla="*/ 1227782 h 1227782"/>
                    <a:gd name="connsiteX1" fmla="*/ 8707 w 375287"/>
                    <a:gd name="connsiteY1" fmla="*/ 0 h 1227782"/>
                    <a:gd name="connsiteX2" fmla="*/ 375287 w 375287"/>
                    <a:gd name="connsiteY2" fmla="*/ 963165 h 1227782"/>
                    <a:gd name="connsiteX3" fmla="*/ 0 w 375287"/>
                    <a:gd name="connsiteY3" fmla="*/ 1227782 h 1227782"/>
                    <a:gd name="connsiteX0" fmla="*/ 0 w 375287"/>
                    <a:gd name="connsiteY0" fmla="*/ 1227782 h 1227782"/>
                    <a:gd name="connsiteX1" fmla="*/ 8707 w 375287"/>
                    <a:gd name="connsiteY1" fmla="*/ 0 h 1227782"/>
                    <a:gd name="connsiteX2" fmla="*/ 375287 w 375287"/>
                    <a:gd name="connsiteY2" fmla="*/ 963165 h 1227782"/>
                    <a:gd name="connsiteX3" fmla="*/ 0 w 375287"/>
                    <a:gd name="connsiteY3" fmla="*/ 1227782 h 1227782"/>
                    <a:gd name="connsiteX0" fmla="*/ 0 w 375287"/>
                    <a:gd name="connsiteY0" fmla="*/ 1227782 h 1227782"/>
                    <a:gd name="connsiteX1" fmla="*/ 8707 w 375287"/>
                    <a:gd name="connsiteY1" fmla="*/ 0 h 1227782"/>
                    <a:gd name="connsiteX2" fmla="*/ 375287 w 375287"/>
                    <a:gd name="connsiteY2" fmla="*/ 963165 h 1227782"/>
                    <a:gd name="connsiteX3" fmla="*/ 0 w 375287"/>
                    <a:gd name="connsiteY3" fmla="*/ 1227782 h 1227782"/>
                    <a:gd name="connsiteX0" fmla="*/ 126017 w 501304"/>
                    <a:gd name="connsiteY0" fmla="*/ 1227782 h 1227782"/>
                    <a:gd name="connsiteX1" fmla="*/ 134724 w 501304"/>
                    <a:gd name="connsiteY1" fmla="*/ 0 h 1227782"/>
                    <a:gd name="connsiteX2" fmla="*/ 501304 w 501304"/>
                    <a:gd name="connsiteY2" fmla="*/ 963165 h 1227782"/>
                    <a:gd name="connsiteX3" fmla="*/ 126017 w 501304"/>
                    <a:gd name="connsiteY3" fmla="*/ 1227782 h 1227782"/>
                    <a:gd name="connsiteX0" fmla="*/ 129311 w 504598"/>
                    <a:gd name="connsiteY0" fmla="*/ 1227782 h 1227782"/>
                    <a:gd name="connsiteX1" fmla="*/ 138018 w 504598"/>
                    <a:gd name="connsiteY1" fmla="*/ 0 h 1227782"/>
                    <a:gd name="connsiteX2" fmla="*/ 504598 w 504598"/>
                    <a:gd name="connsiteY2" fmla="*/ 963165 h 1227782"/>
                    <a:gd name="connsiteX3" fmla="*/ 129311 w 504598"/>
                    <a:gd name="connsiteY3" fmla="*/ 1227782 h 1227782"/>
                    <a:gd name="connsiteX0" fmla="*/ 122131 w 497418"/>
                    <a:gd name="connsiteY0" fmla="*/ 1406841 h 1406841"/>
                    <a:gd name="connsiteX1" fmla="*/ 159583 w 497418"/>
                    <a:gd name="connsiteY1" fmla="*/ 0 h 1406841"/>
                    <a:gd name="connsiteX2" fmla="*/ 497418 w 497418"/>
                    <a:gd name="connsiteY2" fmla="*/ 1142224 h 1406841"/>
                    <a:gd name="connsiteX3" fmla="*/ 122131 w 497418"/>
                    <a:gd name="connsiteY3" fmla="*/ 1406841 h 1406841"/>
                    <a:gd name="connsiteX0" fmla="*/ 134513 w 509800"/>
                    <a:gd name="connsiteY0" fmla="*/ 1406841 h 1406841"/>
                    <a:gd name="connsiteX1" fmla="*/ 171965 w 509800"/>
                    <a:gd name="connsiteY1" fmla="*/ 0 h 1406841"/>
                    <a:gd name="connsiteX2" fmla="*/ 509800 w 509800"/>
                    <a:gd name="connsiteY2" fmla="*/ 1142224 h 1406841"/>
                    <a:gd name="connsiteX3" fmla="*/ 134513 w 509800"/>
                    <a:gd name="connsiteY3" fmla="*/ 1406841 h 1406841"/>
                    <a:gd name="connsiteX0" fmla="*/ 134513 w 509800"/>
                    <a:gd name="connsiteY0" fmla="*/ 1406841 h 1406841"/>
                    <a:gd name="connsiteX1" fmla="*/ 171965 w 509800"/>
                    <a:gd name="connsiteY1" fmla="*/ 0 h 1406841"/>
                    <a:gd name="connsiteX2" fmla="*/ 509800 w 509800"/>
                    <a:gd name="connsiteY2" fmla="*/ 1142224 h 1406841"/>
                    <a:gd name="connsiteX3" fmla="*/ 134513 w 509800"/>
                    <a:gd name="connsiteY3" fmla="*/ 1406841 h 1406841"/>
                    <a:gd name="connsiteX0" fmla="*/ 134513 w 403203"/>
                    <a:gd name="connsiteY0" fmla="*/ 1406841 h 1406841"/>
                    <a:gd name="connsiteX1" fmla="*/ 171965 w 403203"/>
                    <a:gd name="connsiteY1" fmla="*/ 0 h 1406841"/>
                    <a:gd name="connsiteX2" fmla="*/ 403203 w 403203"/>
                    <a:gd name="connsiteY2" fmla="*/ 1117809 h 1406841"/>
                    <a:gd name="connsiteX3" fmla="*/ 134513 w 403203"/>
                    <a:gd name="connsiteY3" fmla="*/ 1406841 h 1406841"/>
                    <a:gd name="connsiteX0" fmla="*/ 134513 w 412457"/>
                    <a:gd name="connsiteY0" fmla="*/ 1406841 h 1406841"/>
                    <a:gd name="connsiteX1" fmla="*/ 171965 w 412457"/>
                    <a:gd name="connsiteY1" fmla="*/ 0 h 1406841"/>
                    <a:gd name="connsiteX2" fmla="*/ 412456 w 412457"/>
                    <a:gd name="connsiteY2" fmla="*/ 1149013 h 1406841"/>
                    <a:gd name="connsiteX3" fmla="*/ 134513 w 412457"/>
                    <a:gd name="connsiteY3" fmla="*/ 1406841 h 1406841"/>
                    <a:gd name="connsiteX0" fmla="*/ 134513 w 412456"/>
                    <a:gd name="connsiteY0" fmla="*/ 1406841 h 1406841"/>
                    <a:gd name="connsiteX1" fmla="*/ 171965 w 412456"/>
                    <a:gd name="connsiteY1" fmla="*/ 0 h 1406841"/>
                    <a:gd name="connsiteX2" fmla="*/ 412456 w 412456"/>
                    <a:gd name="connsiteY2" fmla="*/ 1149013 h 1406841"/>
                    <a:gd name="connsiteX3" fmla="*/ 134513 w 412456"/>
                    <a:gd name="connsiteY3" fmla="*/ 1406841 h 1406841"/>
                    <a:gd name="connsiteX0" fmla="*/ 134513 w 412456"/>
                    <a:gd name="connsiteY0" fmla="*/ 1406841 h 1406841"/>
                    <a:gd name="connsiteX1" fmla="*/ 171965 w 412456"/>
                    <a:gd name="connsiteY1" fmla="*/ 0 h 1406841"/>
                    <a:gd name="connsiteX2" fmla="*/ 412456 w 412456"/>
                    <a:gd name="connsiteY2" fmla="*/ 1149013 h 1406841"/>
                    <a:gd name="connsiteX3" fmla="*/ 134513 w 412456"/>
                    <a:gd name="connsiteY3" fmla="*/ 1406841 h 1406841"/>
                    <a:gd name="connsiteX0" fmla="*/ 140084 w 398701"/>
                    <a:gd name="connsiteY0" fmla="*/ 1442880 h 1442880"/>
                    <a:gd name="connsiteX1" fmla="*/ 158210 w 398701"/>
                    <a:gd name="connsiteY1" fmla="*/ 0 h 1442880"/>
                    <a:gd name="connsiteX2" fmla="*/ 398701 w 398701"/>
                    <a:gd name="connsiteY2" fmla="*/ 1149013 h 1442880"/>
                    <a:gd name="connsiteX3" fmla="*/ 140084 w 398701"/>
                    <a:gd name="connsiteY3" fmla="*/ 1442880 h 1442880"/>
                    <a:gd name="connsiteX0" fmla="*/ 163454 w 422071"/>
                    <a:gd name="connsiteY0" fmla="*/ 1442880 h 1442880"/>
                    <a:gd name="connsiteX1" fmla="*/ 181580 w 422071"/>
                    <a:gd name="connsiteY1" fmla="*/ 0 h 1442880"/>
                    <a:gd name="connsiteX2" fmla="*/ 422071 w 422071"/>
                    <a:gd name="connsiteY2" fmla="*/ 1149013 h 1442880"/>
                    <a:gd name="connsiteX3" fmla="*/ 163454 w 422071"/>
                    <a:gd name="connsiteY3" fmla="*/ 1442880 h 1442880"/>
                    <a:gd name="connsiteX0" fmla="*/ 163454 w 422071"/>
                    <a:gd name="connsiteY0" fmla="*/ 1442880 h 1442880"/>
                    <a:gd name="connsiteX1" fmla="*/ 181580 w 422071"/>
                    <a:gd name="connsiteY1" fmla="*/ 0 h 1442880"/>
                    <a:gd name="connsiteX2" fmla="*/ 422071 w 422071"/>
                    <a:gd name="connsiteY2" fmla="*/ 1149013 h 1442880"/>
                    <a:gd name="connsiteX3" fmla="*/ 163454 w 422071"/>
                    <a:gd name="connsiteY3" fmla="*/ 1442880 h 1442880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</a:cxnLst>
                  <a:rect l="l" t="t" r="r" b="b"/>
                  <a:pathLst>
                    <a:path w="422071" h="1442880">
                      <a:moveTo>
                        <a:pt x="163454" y="1442880"/>
                      </a:moveTo>
                      <a:cubicBezTo>
                        <a:pt x="-176501" y="1226284"/>
                        <a:pt x="107547" y="307905"/>
                        <a:pt x="181580" y="0"/>
                      </a:cubicBezTo>
                      <a:cubicBezTo>
                        <a:pt x="115191" y="556789"/>
                        <a:pt x="137346" y="827855"/>
                        <a:pt x="422071" y="1149013"/>
                      </a:cubicBezTo>
                      <a:cubicBezTo>
                        <a:pt x="129579" y="963158"/>
                        <a:pt x="66208" y="1301405"/>
                        <a:pt x="163454" y="1442880"/>
                      </a:cubicBezTo>
                      <a:close/>
                    </a:path>
                  </a:pathLst>
                </a:custGeom>
                <a:gradFill flip="none" rotWithShape="1">
                  <a:gsLst>
                    <a:gs pos="0">
                      <a:srgbClr val="ABFF2B">
                        <a:shade val="30000"/>
                        <a:satMod val="115000"/>
                      </a:srgbClr>
                    </a:gs>
                    <a:gs pos="50000">
                      <a:srgbClr val="ABFF2B">
                        <a:shade val="67500"/>
                        <a:satMod val="115000"/>
                      </a:srgbClr>
                    </a:gs>
                    <a:gs pos="100000">
                      <a:srgbClr val="ABFF2B">
                        <a:shade val="100000"/>
                        <a:satMod val="115000"/>
                      </a:srgbClr>
                    </a:gs>
                  </a:gsLst>
                  <a:lin ang="18900000" scaled="1"/>
                  <a:tileRect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fr-FR"/>
                </a:p>
              </p:txBody>
            </p:sp>
          </p:grpSp>
        </p:grpSp>
        <p:sp>
          <p:nvSpPr>
            <p:cNvPr id="33" name="Rectangle 21"/>
            <p:cNvSpPr/>
            <p:nvPr/>
          </p:nvSpPr>
          <p:spPr>
            <a:xfrm rot="18900000">
              <a:off x="7223" y="3728988"/>
              <a:ext cx="1031435" cy="189509"/>
            </a:xfrm>
            <a:custGeom>
              <a:avLst/>
              <a:gdLst>
                <a:gd name="connsiteX0" fmla="*/ 0 w 1152128"/>
                <a:gd name="connsiteY0" fmla="*/ 0 h 242604"/>
                <a:gd name="connsiteX1" fmla="*/ 1152128 w 1152128"/>
                <a:gd name="connsiteY1" fmla="*/ 0 h 242604"/>
                <a:gd name="connsiteX2" fmla="*/ 1152128 w 1152128"/>
                <a:gd name="connsiteY2" fmla="*/ 242604 h 242604"/>
                <a:gd name="connsiteX3" fmla="*/ 0 w 1152128"/>
                <a:gd name="connsiteY3" fmla="*/ 242604 h 242604"/>
                <a:gd name="connsiteX4" fmla="*/ 0 w 1152128"/>
                <a:gd name="connsiteY4" fmla="*/ 0 h 242604"/>
                <a:gd name="connsiteX0" fmla="*/ 1637 w 1153765"/>
                <a:gd name="connsiteY0" fmla="*/ 0 h 242604"/>
                <a:gd name="connsiteX1" fmla="*/ 1153765 w 1153765"/>
                <a:gd name="connsiteY1" fmla="*/ 0 h 242604"/>
                <a:gd name="connsiteX2" fmla="*/ 1153765 w 1153765"/>
                <a:gd name="connsiteY2" fmla="*/ 242604 h 242604"/>
                <a:gd name="connsiteX3" fmla="*/ 1637 w 1153765"/>
                <a:gd name="connsiteY3" fmla="*/ 242604 h 242604"/>
                <a:gd name="connsiteX4" fmla="*/ 0 w 1153765"/>
                <a:gd name="connsiteY4" fmla="*/ 57657 h 242604"/>
                <a:gd name="connsiteX5" fmla="*/ 1637 w 1153765"/>
                <a:gd name="connsiteY5" fmla="*/ 0 h 242604"/>
                <a:gd name="connsiteX0" fmla="*/ 85266 w 1237394"/>
                <a:gd name="connsiteY0" fmla="*/ 0 h 242604"/>
                <a:gd name="connsiteX1" fmla="*/ 1237394 w 1237394"/>
                <a:gd name="connsiteY1" fmla="*/ 0 h 242604"/>
                <a:gd name="connsiteX2" fmla="*/ 1237394 w 1237394"/>
                <a:gd name="connsiteY2" fmla="*/ 242604 h 242604"/>
                <a:gd name="connsiteX3" fmla="*/ 85266 w 1237394"/>
                <a:gd name="connsiteY3" fmla="*/ 242604 h 242604"/>
                <a:gd name="connsiteX4" fmla="*/ 85314 w 1237394"/>
                <a:gd name="connsiteY4" fmla="*/ 96385 h 242604"/>
                <a:gd name="connsiteX5" fmla="*/ 83629 w 1237394"/>
                <a:gd name="connsiteY5" fmla="*/ 57657 h 242604"/>
                <a:gd name="connsiteX6" fmla="*/ 85266 w 1237394"/>
                <a:gd name="connsiteY6" fmla="*/ 0 h 242604"/>
                <a:gd name="connsiteX0" fmla="*/ 105071 w 1257199"/>
                <a:gd name="connsiteY0" fmla="*/ 0 h 242604"/>
                <a:gd name="connsiteX1" fmla="*/ 1257199 w 1257199"/>
                <a:gd name="connsiteY1" fmla="*/ 0 h 242604"/>
                <a:gd name="connsiteX2" fmla="*/ 1257199 w 1257199"/>
                <a:gd name="connsiteY2" fmla="*/ 242604 h 242604"/>
                <a:gd name="connsiteX3" fmla="*/ 105071 w 1257199"/>
                <a:gd name="connsiteY3" fmla="*/ 242604 h 242604"/>
                <a:gd name="connsiteX4" fmla="*/ 52921 w 1257199"/>
                <a:gd name="connsiteY4" fmla="*/ 155317 h 242604"/>
                <a:gd name="connsiteX5" fmla="*/ 105119 w 1257199"/>
                <a:gd name="connsiteY5" fmla="*/ 96385 h 242604"/>
                <a:gd name="connsiteX6" fmla="*/ 103434 w 1257199"/>
                <a:gd name="connsiteY6" fmla="*/ 57657 h 242604"/>
                <a:gd name="connsiteX7" fmla="*/ 105071 w 1257199"/>
                <a:gd name="connsiteY7" fmla="*/ 0 h 242604"/>
                <a:gd name="connsiteX0" fmla="*/ 123870 w 1275998"/>
                <a:gd name="connsiteY0" fmla="*/ 0 h 242604"/>
                <a:gd name="connsiteX1" fmla="*/ 1275998 w 1275998"/>
                <a:gd name="connsiteY1" fmla="*/ 0 h 242604"/>
                <a:gd name="connsiteX2" fmla="*/ 1275998 w 1275998"/>
                <a:gd name="connsiteY2" fmla="*/ 242604 h 242604"/>
                <a:gd name="connsiteX3" fmla="*/ 123870 w 1275998"/>
                <a:gd name="connsiteY3" fmla="*/ 242604 h 242604"/>
                <a:gd name="connsiteX4" fmla="*/ 26256 w 1275998"/>
                <a:gd name="connsiteY4" fmla="*/ 197412 h 242604"/>
                <a:gd name="connsiteX5" fmla="*/ 71720 w 1275998"/>
                <a:gd name="connsiteY5" fmla="*/ 155317 h 242604"/>
                <a:gd name="connsiteX6" fmla="*/ 123918 w 1275998"/>
                <a:gd name="connsiteY6" fmla="*/ 96385 h 242604"/>
                <a:gd name="connsiteX7" fmla="*/ 122233 w 1275998"/>
                <a:gd name="connsiteY7" fmla="*/ 57657 h 242604"/>
                <a:gd name="connsiteX8" fmla="*/ 123870 w 1275998"/>
                <a:gd name="connsiteY8" fmla="*/ 0 h 242604"/>
                <a:gd name="connsiteX0" fmla="*/ 123870 w 1275998"/>
                <a:gd name="connsiteY0" fmla="*/ 0 h 242604"/>
                <a:gd name="connsiteX1" fmla="*/ 1275998 w 1275998"/>
                <a:gd name="connsiteY1" fmla="*/ 0 h 242604"/>
                <a:gd name="connsiteX2" fmla="*/ 1275998 w 1275998"/>
                <a:gd name="connsiteY2" fmla="*/ 242604 h 242604"/>
                <a:gd name="connsiteX3" fmla="*/ 123870 w 1275998"/>
                <a:gd name="connsiteY3" fmla="*/ 242604 h 242604"/>
                <a:gd name="connsiteX4" fmla="*/ 26256 w 1275998"/>
                <a:gd name="connsiteY4" fmla="*/ 197412 h 242604"/>
                <a:gd name="connsiteX5" fmla="*/ 71720 w 1275998"/>
                <a:gd name="connsiteY5" fmla="*/ 155317 h 242604"/>
                <a:gd name="connsiteX6" fmla="*/ 123918 w 1275998"/>
                <a:gd name="connsiteY6" fmla="*/ 96385 h 242604"/>
                <a:gd name="connsiteX7" fmla="*/ 199688 w 1275998"/>
                <a:gd name="connsiteY7" fmla="*/ 57657 h 242604"/>
                <a:gd name="connsiteX8" fmla="*/ 123870 w 1275998"/>
                <a:gd name="connsiteY8" fmla="*/ 0 h 242604"/>
                <a:gd name="connsiteX0" fmla="*/ 123870 w 1275998"/>
                <a:gd name="connsiteY0" fmla="*/ 0 h 242604"/>
                <a:gd name="connsiteX1" fmla="*/ 1275998 w 1275998"/>
                <a:gd name="connsiteY1" fmla="*/ 0 h 242604"/>
                <a:gd name="connsiteX2" fmla="*/ 1275998 w 1275998"/>
                <a:gd name="connsiteY2" fmla="*/ 242604 h 242604"/>
                <a:gd name="connsiteX3" fmla="*/ 123870 w 1275998"/>
                <a:gd name="connsiteY3" fmla="*/ 242604 h 242604"/>
                <a:gd name="connsiteX4" fmla="*/ 26256 w 1275998"/>
                <a:gd name="connsiteY4" fmla="*/ 197412 h 242604"/>
                <a:gd name="connsiteX5" fmla="*/ 90242 w 1275998"/>
                <a:gd name="connsiteY5" fmla="*/ 150265 h 242604"/>
                <a:gd name="connsiteX6" fmla="*/ 123918 w 1275998"/>
                <a:gd name="connsiteY6" fmla="*/ 96385 h 242604"/>
                <a:gd name="connsiteX7" fmla="*/ 199688 w 1275998"/>
                <a:gd name="connsiteY7" fmla="*/ 57657 h 242604"/>
                <a:gd name="connsiteX8" fmla="*/ 123870 w 1275998"/>
                <a:gd name="connsiteY8" fmla="*/ 0 h 242604"/>
                <a:gd name="connsiteX0" fmla="*/ 123870 w 1277318"/>
                <a:gd name="connsiteY0" fmla="*/ 0 h 242604"/>
                <a:gd name="connsiteX1" fmla="*/ 1275998 w 1277318"/>
                <a:gd name="connsiteY1" fmla="*/ 0 h 242604"/>
                <a:gd name="connsiteX2" fmla="*/ 1277318 w 1277318"/>
                <a:gd name="connsiteY2" fmla="*/ 47554 h 242604"/>
                <a:gd name="connsiteX3" fmla="*/ 1275998 w 1277318"/>
                <a:gd name="connsiteY3" fmla="*/ 242604 h 242604"/>
                <a:gd name="connsiteX4" fmla="*/ 123870 w 1277318"/>
                <a:gd name="connsiteY4" fmla="*/ 242604 h 242604"/>
                <a:gd name="connsiteX5" fmla="*/ 26256 w 1277318"/>
                <a:gd name="connsiteY5" fmla="*/ 197412 h 242604"/>
                <a:gd name="connsiteX6" fmla="*/ 90242 w 1277318"/>
                <a:gd name="connsiteY6" fmla="*/ 150265 h 242604"/>
                <a:gd name="connsiteX7" fmla="*/ 123918 w 1277318"/>
                <a:gd name="connsiteY7" fmla="*/ 96385 h 242604"/>
                <a:gd name="connsiteX8" fmla="*/ 199688 w 1277318"/>
                <a:gd name="connsiteY8" fmla="*/ 57657 h 242604"/>
                <a:gd name="connsiteX9" fmla="*/ 123870 w 1277318"/>
                <a:gd name="connsiteY9" fmla="*/ 0 h 242604"/>
                <a:gd name="connsiteX0" fmla="*/ 123870 w 1277318"/>
                <a:gd name="connsiteY0" fmla="*/ 0 h 242604"/>
                <a:gd name="connsiteX1" fmla="*/ 1275998 w 1277318"/>
                <a:gd name="connsiteY1" fmla="*/ 0 h 242604"/>
                <a:gd name="connsiteX2" fmla="*/ 1277318 w 1277318"/>
                <a:gd name="connsiteY2" fmla="*/ 47554 h 242604"/>
                <a:gd name="connsiteX3" fmla="*/ 1277318 w 1277318"/>
                <a:gd name="connsiteY3" fmla="*/ 175523 h 242604"/>
                <a:gd name="connsiteX4" fmla="*/ 1275998 w 1277318"/>
                <a:gd name="connsiteY4" fmla="*/ 242604 h 242604"/>
                <a:gd name="connsiteX5" fmla="*/ 123870 w 1277318"/>
                <a:gd name="connsiteY5" fmla="*/ 242604 h 242604"/>
                <a:gd name="connsiteX6" fmla="*/ 26256 w 1277318"/>
                <a:gd name="connsiteY6" fmla="*/ 197412 h 242604"/>
                <a:gd name="connsiteX7" fmla="*/ 90242 w 1277318"/>
                <a:gd name="connsiteY7" fmla="*/ 150265 h 242604"/>
                <a:gd name="connsiteX8" fmla="*/ 123918 w 1277318"/>
                <a:gd name="connsiteY8" fmla="*/ 96385 h 242604"/>
                <a:gd name="connsiteX9" fmla="*/ 199688 w 1277318"/>
                <a:gd name="connsiteY9" fmla="*/ 57657 h 242604"/>
                <a:gd name="connsiteX10" fmla="*/ 123870 w 1277318"/>
                <a:gd name="connsiteY10" fmla="*/ 0 h 242604"/>
                <a:gd name="connsiteX0" fmla="*/ 123870 w 1277318"/>
                <a:gd name="connsiteY0" fmla="*/ 0 h 242604"/>
                <a:gd name="connsiteX1" fmla="*/ 1275998 w 1277318"/>
                <a:gd name="connsiteY1" fmla="*/ 0 h 242604"/>
                <a:gd name="connsiteX2" fmla="*/ 1277318 w 1277318"/>
                <a:gd name="connsiteY2" fmla="*/ 47554 h 242604"/>
                <a:gd name="connsiteX3" fmla="*/ 1277317 w 1277318"/>
                <a:gd name="connsiteY3" fmla="*/ 98069 h 242604"/>
                <a:gd name="connsiteX4" fmla="*/ 1277318 w 1277318"/>
                <a:gd name="connsiteY4" fmla="*/ 175523 h 242604"/>
                <a:gd name="connsiteX5" fmla="*/ 1275998 w 1277318"/>
                <a:gd name="connsiteY5" fmla="*/ 242604 h 242604"/>
                <a:gd name="connsiteX6" fmla="*/ 123870 w 1277318"/>
                <a:gd name="connsiteY6" fmla="*/ 242604 h 242604"/>
                <a:gd name="connsiteX7" fmla="*/ 26256 w 1277318"/>
                <a:gd name="connsiteY7" fmla="*/ 197412 h 242604"/>
                <a:gd name="connsiteX8" fmla="*/ 90242 w 1277318"/>
                <a:gd name="connsiteY8" fmla="*/ 150265 h 242604"/>
                <a:gd name="connsiteX9" fmla="*/ 123918 w 1277318"/>
                <a:gd name="connsiteY9" fmla="*/ 96385 h 242604"/>
                <a:gd name="connsiteX10" fmla="*/ 199688 w 1277318"/>
                <a:gd name="connsiteY10" fmla="*/ 57657 h 242604"/>
                <a:gd name="connsiteX11" fmla="*/ 123870 w 1277318"/>
                <a:gd name="connsiteY11" fmla="*/ 0 h 242604"/>
                <a:gd name="connsiteX0" fmla="*/ 123870 w 1277318"/>
                <a:gd name="connsiteY0" fmla="*/ 0 h 242604"/>
                <a:gd name="connsiteX1" fmla="*/ 1275998 w 1277318"/>
                <a:gd name="connsiteY1" fmla="*/ 0 h 242604"/>
                <a:gd name="connsiteX2" fmla="*/ 1248694 w 1277318"/>
                <a:gd name="connsiteY2" fmla="*/ 42503 h 242604"/>
                <a:gd name="connsiteX3" fmla="*/ 1277317 w 1277318"/>
                <a:gd name="connsiteY3" fmla="*/ 98069 h 242604"/>
                <a:gd name="connsiteX4" fmla="*/ 1277318 w 1277318"/>
                <a:gd name="connsiteY4" fmla="*/ 175523 h 242604"/>
                <a:gd name="connsiteX5" fmla="*/ 1275998 w 1277318"/>
                <a:gd name="connsiteY5" fmla="*/ 242604 h 242604"/>
                <a:gd name="connsiteX6" fmla="*/ 123870 w 1277318"/>
                <a:gd name="connsiteY6" fmla="*/ 242604 h 242604"/>
                <a:gd name="connsiteX7" fmla="*/ 26256 w 1277318"/>
                <a:gd name="connsiteY7" fmla="*/ 197412 h 242604"/>
                <a:gd name="connsiteX8" fmla="*/ 90242 w 1277318"/>
                <a:gd name="connsiteY8" fmla="*/ 150265 h 242604"/>
                <a:gd name="connsiteX9" fmla="*/ 123918 w 1277318"/>
                <a:gd name="connsiteY9" fmla="*/ 96385 h 242604"/>
                <a:gd name="connsiteX10" fmla="*/ 199688 w 1277318"/>
                <a:gd name="connsiteY10" fmla="*/ 57657 h 242604"/>
                <a:gd name="connsiteX11" fmla="*/ 123870 w 1277318"/>
                <a:gd name="connsiteY11" fmla="*/ 0 h 242604"/>
                <a:gd name="connsiteX0" fmla="*/ 123870 w 1295839"/>
                <a:gd name="connsiteY0" fmla="*/ 0 h 242604"/>
                <a:gd name="connsiteX1" fmla="*/ 1275998 w 1295839"/>
                <a:gd name="connsiteY1" fmla="*/ 0 h 242604"/>
                <a:gd name="connsiteX2" fmla="*/ 1248694 w 1295839"/>
                <a:gd name="connsiteY2" fmla="*/ 42503 h 242604"/>
                <a:gd name="connsiteX3" fmla="*/ 1295839 w 1295839"/>
                <a:gd name="connsiteY3" fmla="*/ 89650 h 242604"/>
                <a:gd name="connsiteX4" fmla="*/ 1277318 w 1295839"/>
                <a:gd name="connsiteY4" fmla="*/ 175523 h 242604"/>
                <a:gd name="connsiteX5" fmla="*/ 1275998 w 1295839"/>
                <a:gd name="connsiteY5" fmla="*/ 242604 h 242604"/>
                <a:gd name="connsiteX6" fmla="*/ 123870 w 1295839"/>
                <a:gd name="connsiteY6" fmla="*/ 242604 h 242604"/>
                <a:gd name="connsiteX7" fmla="*/ 26256 w 1295839"/>
                <a:gd name="connsiteY7" fmla="*/ 197412 h 242604"/>
                <a:gd name="connsiteX8" fmla="*/ 90242 w 1295839"/>
                <a:gd name="connsiteY8" fmla="*/ 150265 h 242604"/>
                <a:gd name="connsiteX9" fmla="*/ 123918 w 1295839"/>
                <a:gd name="connsiteY9" fmla="*/ 96385 h 242604"/>
                <a:gd name="connsiteX10" fmla="*/ 199688 w 1295839"/>
                <a:gd name="connsiteY10" fmla="*/ 57657 h 242604"/>
                <a:gd name="connsiteX11" fmla="*/ 123870 w 1295839"/>
                <a:gd name="connsiteY11" fmla="*/ 0 h 242604"/>
                <a:gd name="connsiteX0" fmla="*/ 123870 w 1296242"/>
                <a:gd name="connsiteY0" fmla="*/ 0 h 242604"/>
                <a:gd name="connsiteX1" fmla="*/ 1275998 w 1296242"/>
                <a:gd name="connsiteY1" fmla="*/ 0 h 242604"/>
                <a:gd name="connsiteX2" fmla="*/ 1248694 w 1296242"/>
                <a:gd name="connsiteY2" fmla="*/ 42503 h 242604"/>
                <a:gd name="connsiteX3" fmla="*/ 1295839 w 1296242"/>
                <a:gd name="connsiteY3" fmla="*/ 89650 h 242604"/>
                <a:gd name="connsiteX4" fmla="*/ 1243642 w 1296242"/>
                <a:gd name="connsiteY4" fmla="*/ 141847 h 242604"/>
                <a:gd name="connsiteX5" fmla="*/ 1277318 w 1296242"/>
                <a:gd name="connsiteY5" fmla="*/ 175523 h 242604"/>
                <a:gd name="connsiteX6" fmla="*/ 1275998 w 1296242"/>
                <a:gd name="connsiteY6" fmla="*/ 242604 h 242604"/>
                <a:gd name="connsiteX7" fmla="*/ 123870 w 1296242"/>
                <a:gd name="connsiteY7" fmla="*/ 242604 h 242604"/>
                <a:gd name="connsiteX8" fmla="*/ 26256 w 1296242"/>
                <a:gd name="connsiteY8" fmla="*/ 197412 h 242604"/>
                <a:gd name="connsiteX9" fmla="*/ 90242 w 1296242"/>
                <a:gd name="connsiteY9" fmla="*/ 150265 h 242604"/>
                <a:gd name="connsiteX10" fmla="*/ 123918 w 1296242"/>
                <a:gd name="connsiteY10" fmla="*/ 96385 h 242604"/>
                <a:gd name="connsiteX11" fmla="*/ 199688 w 1296242"/>
                <a:gd name="connsiteY11" fmla="*/ 57657 h 242604"/>
                <a:gd name="connsiteX12" fmla="*/ 123870 w 1296242"/>
                <a:gd name="connsiteY12" fmla="*/ 0 h 242604"/>
                <a:gd name="connsiteX0" fmla="*/ 123870 w 1307634"/>
                <a:gd name="connsiteY0" fmla="*/ 0 h 242604"/>
                <a:gd name="connsiteX1" fmla="*/ 1275998 w 1307634"/>
                <a:gd name="connsiteY1" fmla="*/ 0 h 242604"/>
                <a:gd name="connsiteX2" fmla="*/ 1248694 w 1307634"/>
                <a:gd name="connsiteY2" fmla="*/ 42503 h 242604"/>
                <a:gd name="connsiteX3" fmla="*/ 1295839 w 1307634"/>
                <a:gd name="connsiteY3" fmla="*/ 89650 h 242604"/>
                <a:gd name="connsiteX4" fmla="*/ 1243642 w 1307634"/>
                <a:gd name="connsiteY4" fmla="*/ 141847 h 242604"/>
                <a:gd name="connsiteX5" fmla="*/ 1277318 w 1307634"/>
                <a:gd name="connsiteY5" fmla="*/ 175523 h 242604"/>
                <a:gd name="connsiteX6" fmla="*/ 1307627 w 1307634"/>
                <a:gd name="connsiteY6" fmla="*/ 229404 h 242604"/>
                <a:gd name="connsiteX7" fmla="*/ 1275998 w 1307634"/>
                <a:gd name="connsiteY7" fmla="*/ 242604 h 242604"/>
                <a:gd name="connsiteX8" fmla="*/ 123870 w 1307634"/>
                <a:gd name="connsiteY8" fmla="*/ 242604 h 242604"/>
                <a:gd name="connsiteX9" fmla="*/ 26256 w 1307634"/>
                <a:gd name="connsiteY9" fmla="*/ 197412 h 242604"/>
                <a:gd name="connsiteX10" fmla="*/ 90242 w 1307634"/>
                <a:gd name="connsiteY10" fmla="*/ 150265 h 242604"/>
                <a:gd name="connsiteX11" fmla="*/ 123918 w 1307634"/>
                <a:gd name="connsiteY11" fmla="*/ 96385 h 242604"/>
                <a:gd name="connsiteX12" fmla="*/ 199688 w 1307634"/>
                <a:gd name="connsiteY12" fmla="*/ 57657 h 242604"/>
                <a:gd name="connsiteX13" fmla="*/ 123870 w 1307634"/>
                <a:gd name="connsiteY13" fmla="*/ 0 h 24260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</a:cxnLst>
              <a:rect l="l" t="t" r="r" b="b"/>
              <a:pathLst>
                <a:path w="1307634" h="242604">
                  <a:moveTo>
                    <a:pt x="123870" y="0"/>
                  </a:moveTo>
                  <a:lnTo>
                    <a:pt x="1275998" y="0"/>
                  </a:lnTo>
                  <a:lnTo>
                    <a:pt x="1248694" y="42503"/>
                  </a:lnTo>
                  <a:cubicBezTo>
                    <a:pt x="1248694" y="59341"/>
                    <a:pt x="1295839" y="72812"/>
                    <a:pt x="1295839" y="89650"/>
                  </a:cubicBezTo>
                  <a:cubicBezTo>
                    <a:pt x="1301451" y="109856"/>
                    <a:pt x="1246729" y="127535"/>
                    <a:pt x="1243642" y="141847"/>
                  </a:cubicBezTo>
                  <a:cubicBezTo>
                    <a:pt x="1240555" y="156159"/>
                    <a:pt x="1271986" y="168507"/>
                    <a:pt x="1277318" y="175523"/>
                  </a:cubicBezTo>
                  <a:cubicBezTo>
                    <a:pt x="1276757" y="178329"/>
                    <a:pt x="1308188" y="226598"/>
                    <a:pt x="1307627" y="229404"/>
                  </a:cubicBezTo>
                  <a:lnTo>
                    <a:pt x="1275998" y="242604"/>
                  </a:lnTo>
                  <a:lnTo>
                    <a:pt x="123870" y="242604"/>
                  </a:lnTo>
                  <a:cubicBezTo>
                    <a:pt x="-84420" y="235072"/>
                    <a:pt x="34948" y="211960"/>
                    <a:pt x="26256" y="197412"/>
                  </a:cubicBezTo>
                  <a:cubicBezTo>
                    <a:pt x="17564" y="182864"/>
                    <a:pt x="73965" y="167103"/>
                    <a:pt x="90242" y="150265"/>
                  </a:cubicBezTo>
                  <a:cubicBezTo>
                    <a:pt x="106519" y="133427"/>
                    <a:pt x="115499" y="112662"/>
                    <a:pt x="123918" y="96385"/>
                  </a:cubicBezTo>
                  <a:cubicBezTo>
                    <a:pt x="132337" y="80108"/>
                    <a:pt x="199696" y="73721"/>
                    <a:pt x="199688" y="57657"/>
                  </a:cubicBezTo>
                  <a:cubicBezTo>
                    <a:pt x="200234" y="38438"/>
                    <a:pt x="123324" y="19219"/>
                    <a:pt x="123870" y="0"/>
                  </a:cubicBezTo>
                  <a:close/>
                </a:path>
              </a:pathLst>
            </a:custGeom>
            <a:solidFill>
              <a:srgbClr val="BEC6D4">
                <a:alpha val="5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34" name="Rectangle 22"/>
            <p:cNvSpPr/>
            <p:nvPr/>
          </p:nvSpPr>
          <p:spPr>
            <a:xfrm rot="2149474">
              <a:off x="2002127" y="3482832"/>
              <a:ext cx="1004748" cy="204908"/>
            </a:xfrm>
            <a:custGeom>
              <a:avLst/>
              <a:gdLst>
                <a:gd name="connsiteX0" fmla="*/ 0 w 1152128"/>
                <a:gd name="connsiteY0" fmla="*/ 0 h 242604"/>
                <a:gd name="connsiteX1" fmla="*/ 1152128 w 1152128"/>
                <a:gd name="connsiteY1" fmla="*/ 0 h 242604"/>
                <a:gd name="connsiteX2" fmla="*/ 1152128 w 1152128"/>
                <a:gd name="connsiteY2" fmla="*/ 242604 h 242604"/>
                <a:gd name="connsiteX3" fmla="*/ 0 w 1152128"/>
                <a:gd name="connsiteY3" fmla="*/ 242604 h 242604"/>
                <a:gd name="connsiteX4" fmla="*/ 0 w 1152128"/>
                <a:gd name="connsiteY4" fmla="*/ 0 h 242604"/>
                <a:gd name="connsiteX0" fmla="*/ 220 w 1152348"/>
                <a:gd name="connsiteY0" fmla="*/ 0 h 242604"/>
                <a:gd name="connsiteX1" fmla="*/ 1152348 w 1152348"/>
                <a:gd name="connsiteY1" fmla="*/ 0 h 242604"/>
                <a:gd name="connsiteX2" fmla="*/ 1152348 w 1152348"/>
                <a:gd name="connsiteY2" fmla="*/ 242604 h 242604"/>
                <a:gd name="connsiteX3" fmla="*/ 220 w 1152348"/>
                <a:gd name="connsiteY3" fmla="*/ 242604 h 242604"/>
                <a:gd name="connsiteX4" fmla="*/ 0 w 1152348"/>
                <a:gd name="connsiteY4" fmla="*/ 216390 h 242604"/>
                <a:gd name="connsiteX5" fmla="*/ 220 w 1152348"/>
                <a:gd name="connsiteY5" fmla="*/ 0 h 242604"/>
                <a:gd name="connsiteX0" fmla="*/ 85407 w 1237535"/>
                <a:gd name="connsiteY0" fmla="*/ 0 h 242604"/>
                <a:gd name="connsiteX1" fmla="*/ 1237535 w 1237535"/>
                <a:gd name="connsiteY1" fmla="*/ 0 h 242604"/>
                <a:gd name="connsiteX2" fmla="*/ 1237535 w 1237535"/>
                <a:gd name="connsiteY2" fmla="*/ 242604 h 242604"/>
                <a:gd name="connsiteX3" fmla="*/ 85407 w 1237535"/>
                <a:gd name="connsiteY3" fmla="*/ 242604 h 242604"/>
                <a:gd name="connsiteX4" fmla="*/ 85187 w 1237535"/>
                <a:gd name="connsiteY4" fmla="*/ 216390 h 242604"/>
                <a:gd name="connsiteX5" fmla="*/ 85187 w 1237535"/>
                <a:gd name="connsiteY5" fmla="*/ 105258 h 242604"/>
                <a:gd name="connsiteX6" fmla="*/ 85407 w 1237535"/>
                <a:gd name="connsiteY6" fmla="*/ 0 h 242604"/>
                <a:gd name="connsiteX0" fmla="*/ 106629 w 1258757"/>
                <a:gd name="connsiteY0" fmla="*/ 0 h 242604"/>
                <a:gd name="connsiteX1" fmla="*/ 1258757 w 1258757"/>
                <a:gd name="connsiteY1" fmla="*/ 0 h 242604"/>
                <a:gd name="connsiteX2" fmla="*/ 1258757 w 1258757"/>
                <a:gd name="connsiteY2" fmla="*/ 242604 h 242604"/>
                <a:gd name="connsiteX3" fmla="*/ 106629 w 1258757"/>
                <a:gd name="connsiteY3" fmla="*/ 242604 h 242604"/>
                <a:gd name="connsiteX4" fmla="*/ 106409 w 1258757"/>
                <a:gd name="connsiteY4" fmla="*/ 216390 h 242604"/>
                <a:gd name="connsiteX5" fmla="*/ 106409 w 1258757"/>
                <a:gd name="connsiteY5" fmla="*/ 105258 h 242604"/>
                <a:gd name="connsiteX6" fmla="*/ 50844 w 1258757"/>
                <a:gd name="connsiteY6" fmla="*/ 56429 h 242604"/>
                <a:gd name="connsiteX7" fmla="*/ 106629 w 1258757"/>
                <a:gd name="connsiteY7" fmla="*/ 0 h 242604"/>
                <a:gd name="connsiteX0" fmla="*/ 106629 w 1258757"/>
                <a:gd name="connsiteY0" fmla="*/ 0 h 242604"/>
                <a:gd name="connsiteX1" fmla="*/ 1258757 w 1258757"/>
                <a:gd name="connsiteY1" fmla="*/ 0 h 242604"/>
                <a:gd name="connsiteX2" fmla="*/ 1258757 w 1258757"/>
                <a:gd name="connsiteY2" fmla="*/ 242604 h 242604"/>
                <a:gd name="connsiteX3" fmla="*/ 106629 w 1258757"/>
                <a:gd name="connsiteY3" fmla="*/ 242604 h 242604"/>
                <a:gd name="connsiteX4" fmla="*/ 106409 w 1258757"/>
                <a:gd name="connsiteY4" fmla="*/ 216390 h 242604"/>
                <a:gd name="connsiteX5" fmla="*/ 156923 w 1258757"/>
                <a:gd name="connsiteY5" fmla="*/ 105259 h 242604"/>
                <a:gd name="connsiteX6" fmla="*/ 50844 w 1258757"/>
                <a:gd name="connsiteY6" fmla="*/ 56429 h 242604"/>
                <a:gd name="connsiteX7" fmla="*/ 106629 w 1258757"/>
                <a:gd name="connsiteY7" fmla="*/ 0 h 242604"/>
                <a:gd name="connsiteX0" fmla="*/ 106629 w 1258757"/>
                <a:gd name="connsiteY0" fmla="*/ 0 h 242604"/>
                <a:gd name="connsiteX1" fmla="*/ 1258757 w 1258757"/>
                <a:gd name="connsiteY1" fmla="*/ 0 h 242604"/>
                <a:gd name="connsiteX2" fmla="*/ 1258757 w 1258757"/>
                <a:gd name="connsiteY2" fmla="*/ 242604 h 242604"/>
                <a:gd name="connsiteX3" fmla="*/ 106629 w 1258757"/>
                <a:gd name="connsiteY3" fmla="*/ 242604 h 242604"/>
                <a:gd name="connsiteX4" fmla="*/ 106409 w 1258757"/>
                <a:gd name="connsiteY4" fmla="*/ 216390 h 242604"/>
                <a:gd name="connsiteX5" fmla="*/ 124931 w 1258757"/>
                <a:gd name="connsiteY5" fmla="*/ 177662 h 242604"/>
                <a:gd name="connsiteX6" fmla="*/ 156923 w 1258757"/>
                <a:gd name="connsiteY6" fmla="*/ 105259 h 242604"/>
                <a:gd name="connsiteX7" fmla="*/ 50844 w 1258757"/>
                <a:gd name="connsiteY7" fmla="*/ 56429 h 242604"/>
                <a:gd name="connsiteX8" fmla="*/ 106629 w 1258757"/>
                <a:gd name="connsiteY8" fmla="*/ 0 h 242604"/>
                <a:gd name="connsiteX0" fmla="*/ 106629 w 1258757"/>
                <a:gd name="connsiteY0" fmla="*/ 0 h 242604"/>
                <a:gd name="connsiteX1" fmla="*/ 1258757 w 1258757"/>
                <a:gd name="connsiteY1" fmla="*/ 0 h 242604"/>
                <a:gd name="connsiteX2" fmla="*/ 1258757 w 1258757"/>
                <a:gd name="connsiteY2" fmla="*/ 242604 h 242604"/>
                <a:gd name="connsiteX3" fmla="*/ 106629 w 1258757"/>
                <a:gd name="connsiteY3" fmla="*/ 242604 h 242604"/>
                <a:gd name="connsiteX4" fmla="*/ 106409 w 1258757"/>
                <a:gd name="connsiteY4" fmla="*/ 216390 h 242604"/>
                <a:gd name="connsiteX5" fmla="*/ 124931 w 1258757"/>
                <a:gd name="connsiteY5" fmla="*/ 177662 h 242604"/>
                <a:gd name="connsiteX6" fmla="*/ 156923 w 1258757"/>
                <a:gd name="connsiteY6" fmla="*/ 105259 h 242604"/>
                <a:gd name="connsiteX7" fmla="*/ 106409 w 1258757"/>
                <a:gd name="connsiteY7" fmla="*/ 81686 h 242604"/>
                <a:gd name="connsiteX8" fmla="*/ 50844 w 1258757"/>
                <a:gd name="connsiteY8" fmla="*/ 56429 h 242604"/>
                <a:gd name="connsiteX9" fmla="*/ 106629 w 1258757"/>
                <a:gd name="connsiteY9" fmla="*/ 0 h 242604"/>
                <a:gd name="connsiteX0" fmla="*/ 106629 w 1258757"/>
                <a:gd name="connsiteY0" fmla="*/ 0 h 242604"/>
                <a:gd name="connsiteX1" fmla="*/ 1258757 w 1258757"/>
                <a:gd name="connsiteY1" fmla="*/ 0 h 242604"/>
                <a:gd name="connsiteX2" fmla="*/ 1258757 w 1258757"/>
                <a:gd name="connsiteY2" fmla="*/ 242604 h 242604"/>
                <a:gd name="connsiteX3" fmla="*/ 106629 w 1258757"/>
                <a:gd name="connsiteY3" fmla="*/ 242604 h 242604"/>
                <a:gd name="connsiteX4" fmla="*/ 106409 w 1258757"/>
                <a:gd name="connsiteY4" fmla="*/ 216390 h 242604"/>
                <a:gd name="connsiteX5" fmla="*/ 124931 w 1258757"/>
                <a:gd name="connsiteY5" fmla="*/ 177662 h 242604"/>
                <a:gd name="connsiteX6" fmla="*/ 156923 w 1258757"/>
                <a:gd name="connsiteY6" fmla="*/ 105259 h 242604"/>
                <a:gd name="connsiteX7" fmla="*/ 97990 w 1258757"/>
                <a:gd name="connsiteY7" fmla="*/ 90105 h 242604"/>
                <a:gd name="connsiteX8" fmla="*/ 50844 w 1258757"/>
                <a:gd name="connsiteY8" fmla="*/ 56429 h 242604"/>
                <a:gd name="connsiteX9" fmla="*/ 106629 w 1258757"/>
                <a:gd name="connsiteY9" fmla="*/ 0 h 242604"/>
                <a:gd name="connsiteX0" fmla="*/ 106629 w 1258757"/>
                <a:gd name="connsiteY0" fmla="*/ 0 h 242604"/>
                <a:gd name="connsiteX1" fmla="*/ 1258757 w 1258757"/>
                <a:gd name="connsiteY1" fmla="*/ 0 h 242604"/>
                <a:gd name="connsiteX2" fmla="*/ 1258757 w 1258757"/>
                <a:gd name="connsiteY2" fmla="*/ 242604 h 242604"/>
                <a:gd name="connsiteX3" fmla="*/ 106629 w 1258757"/>
                <a:gd name="connsiteY3" fmla="*/ 242604 h 242604"/>
                <a:gd name="connsiteX4" fmla="*/ 106409 w 1258757"/>
                <a:gd name="connsiteY4" fmla="*/ 216390 h 242604"/>
                <a:gd name="connsiteX5" fmla="*/ 124931 w 1258757"/>
                <a:gd name="connsiteY5" fmla="*/ 177662 h 242604"/>
                <a:gd name="connsiteX6" fmla="*/ 128299 w 1258757"/>
                <a:gd name="connsiteY6" fmla="*/ 117046 h 242604"/>
                <a:gd name="connsiteX7" fmla="*/ 97990 w 1258757"/>
                <a:gd name="connsiteY7" fmla="*/ 90105 h 242604"/>
                <a:gd name="connsiteX8" fmla="*/ 50844 w 1258757"/>
                <a:gd name="connsiteY8" fmla="*/ 56429 h 242604"/>
                <a:gd name="connsiteX9" fmla="*/ 106629 w 1258757"/>
                <a:gd name="connsiteY9" fmla="*/ 0 h 242604"/>
                <a:gd name="connsiteX0" fmla="*/ 106629 w 1258757"/>
                <a:gd name="connsiteY0" fmla="*/ 0 h 242604"/>
                <a:gd name="connsiteX1" fmla="*/ 1258757 w 1258757"/>
                <a:gd name="connsiteY1" fmla="*/ 0 h 242604"/>
                <a:gd name="connsiteX2" fmla="*/ 1258757 w 1258757"/>
                <a:gd name="connsiteY2" fmla="*/ 242604 h 242604"/>
                <a:gd name="connsiteX3" fmla="*/ 106629 w 1258757"/>
                <a:gd name="connsiteY3" fmla="*/ 242604 h 242604"/>
                <a:gd name="connsiteX4" fmla="*/ 106409 w 1258757"/>
                <a:gd name="connsiteY4" fmla="*/ 216390 h 242604"/>
                <a:gd name="connsiteX5" fmla="*/ 182180 w 1258757"/>
                <a:gd name="connsiteY5" fmla="*/ 167559 h 242604"/>
                <a:gd name="connsiteX6" fmla="*/ 128299 w 1258757"/>
                <a:gd name="connsiteY6" fmla="*/ 117046 h 242604"/>
                <a:gd name="connsiteX7" fmla="*/ 97990 w 1258757"/>
                <a:gd name="connsiteY7" fmla="*/ 90105 h 242604"/>
                <a:gd name="connsiteX8" fmla="*/ 50844 w 1258757"/>
                <a:gd name="connsiteY8" fmla="*/ 56429 h 242604"/>
                <a:gd name="connsiteX9" fmla="*/ 106629 w 1258757"/>
                <a:gd name="connsiteY9" fmla="*/ 0 h 242604"/>
                <a:gd name="connsiteX0" fmla="*/ 106629 w 1258757"/>
                <a:gd name="connsiteY0" fmla="*/ 0 h 242604"/>
                <a:gd name="connsiteX1" fmla="*/ 1258757 w 1258757"/>
                <a:gd name="connsiteY1" fmla="*/ 0 h 242604"/>
                <a:gd name="connsiteX2" fmla="*/ 1256443 w 1258757"/>
                <a:gd name="connsiteY2" fmla="*/ 42958 h 242604"/>
                <a:gd name="connsiteX3" fmla="*/ 1258757 w 1258757"/>
                <a:gd name="connsiteY3" fmla="*/ 242604 h 242604"/>
                <a:gd name="connsiteX4" fmla="*/ 106629 w 1258757"/>
                <a:gd name="connsiteY4" fmla="*/ 242604 h 242604"/>
                <a:gd name="connsiteX5" fmla="*/ 106409 w 1258757"/>
                <a:gd name="connsiteY5" fmla="*/ 216390 h 242604"/>
                <a:gd name="connsiteX6" fmla="*/ 182180 w 1258757"/>
                <a:gd name="connsiteY6" fmla="*/ 167559 h 242604"/>
                <a:gd name="connsiteX7" fmla="*/ 128299 w 1258757"/>
                <a:gd name="connsiteY7" fmla="*/ 117046 h 242604"/>
                <a:gd name="connsiteX8" fmla="*/ 97990 w 1258757"/>
                <a:gd name="connsiteY8" fmla="*/ 90105 h 242604"/>
                <a:gd name="connsiteX9" fmla="*/ 50844 w 1258757"/>
                <a:gd name="connsiteY9" fmla="*/ 56429 h 242604"/>
                <a:gd name="connsiteX10" fmla="*/ 106629 w 1258757"/>
                <a:gd name="connsiteY10" fmla="*/ 0 h 242604"/>
                <a:gd name="connsiteX0" fmla="*/ 106629 w 1343417"/>
                <a:gd name="connsiteY0" fmla="*/ 0 h 242604"/>
                <a:gd name="connsiteX1" fmla="*/ 1258757 w 1343417"/>
                <a:gd name="connsiteY1" fmla="*/ 0 h 242604"/>
                <a:gd name="connsiteX2" fmla="*/ 1256443 w 1343417"/>
                <a:gd name="connsiteY2" fmla="*/ 42958 h 242604"/>
                <a:gd name="connsiteX3" fmla="*/ 1256443 w 1343417"/>
                <a:gd name="connsiteY3" fmla="*/ 86737 h 242604"/>
                <a:gd name="connsiteX4" fmla="*/ 1258757 w 1343417"/>
                <a:gd name="connsiteY4" fmla="*/ 242604 h 242604"/>
                <a:gd name="connsiteX5" fmla="*/ 106629 w 1343417"/>
                <a:gd name="connsiteY5" fmla="*/ 242604 h 242604"/>
                <a:gd name="connsiteX6" fmla="*/ 106409 w 1343417"/>
                <a:gd name="connsiteY6" fmla="*/ 216390 h 242604"/>
                <a:gd name="connsiteX7" fmla="*/ 182180 w 1343417"/>
                <a:gd name="connsiteY7" fmla="*/ 167559 h 242604"/>
                <a:gd name="connsiteX8" fmla="*/ 128299 w 1343417"/>
                <a:gd name="connsiteY8" fmla="*/ 117046 h 242604"/>
                <a:gd name="connsiteX9" fmla="*/ 97990 w 1343417"/>
                <a:gd name="connsiteY9" fmla="*/ 90105 h 242604"/>
                <a:gd name="connsiteX10" fmla="*/ 50844 w 1343417"/>
                <a:gd name="connsiteY10" fmla="*/ 56429 h 242604"/>
                <a:gd name="connsiteX11" fmla="*/ 106629 w 1343417"/>
                <a:gd name="connsiteY11" fmla="*/ 0 h 242604"/>
                <a:gd name="connsiteX0" fmla="*/ 106629 w 1354171"/>
                <a:gd name="connsiteY0" fmla="*/ 0 h 242604"/>
                <a:gd name="connsiteX1" fmla="*/ 1258757 w 1354171"/>
                <a:gd name="connsiteY1" fmla="*/ 0 h 242604"/>
                <a:gd name="connsiteX2" fmla="*/ 1256443 w 1354171"/>
                <a:gd name="connsiteY2" fmla="*/ 42958 h 242604"/>
                <a:gd name="connsiteX3" fmla="*/ 1256443 w 1354171"/>
                <a:gd name="connsiteY3" fmla="*/ 86737 h 242604"/>
                <a:gd name="connsiteX4" fmla="*/ 1286751 w 1354171"/>
                <a:gd name="connsiteY4" fmla="*/ 123780 h 242604"/>
                <a:gd name="connsiteX5" fmla="*/ 1258757 w 1354171"/>
                <a:gd name="connsiteY5" fmla="*/ 242604 h 242604"/>
                <a:gd name="connsiteX6" fmla="*/ 106629 w 1354171"/>
                <a:gd name="connsiteY6" fmla="*/ 242604 h 242604"/>
                <a:gd name="connsiteX7" fmla="*/ 106409 w 1354171"/>
                <a:gd name="connsiteY7" fmla="*/ 216390 h 242604"/>
                <a:gd name="connsiteX8" fmla="*/ 182180 w 1354171"/>
                <a:gd name="connsiteY8" fmla="*/ 167559 h 242604"/>
                <a:gd name="connsiteX9" fmla="*/ 128299 w 1354171"/>
                <a:gd name="connsiteY9" fmla="*/ 117046 h 242604"/>
                <a:gd name="connsiteX10" fmla="*/ 97990 w 1354171"/>
                <a:gd name="connsiteY10" fmla="*/ 90105 h 242604"/>
                <a:gd name="connsiteX11" fmla="*/ 50844 w 1354171"/>
                <a:gd name="connsiteY11" fmla="*/ 56429 h 242604"/>
                <a:gd name="connsiteX12" fmla="*/ 106629 w 1354171"/>
                <a:gd name="connsiteY12" fmla="*/ 0 h 242604"/>
                <a:gd name="connsiteX0" fmla="*/ 106629 w 1370394"/>
                <a:gd name="connsiteY0" fmla="*/ 0 h 242604"/>
                <a:gd name="connsiteX1" fmla="*/ 1258757 w 1370394"/>
                <a:gd name="connsiteY1" fmla="*/ 0 h 242604"/>
                <a:gd name="connsiteX2" fmla="*/ 1256443 w 1370394"/>
                <a:gd name="connsiteY2" fmla="*/ 42958 h 242604"/>
                <a:gd name="connsiteX3" fmla="*/ 1256443 w 1370394"/>
                <a:gd name="connsiteY3" fmla="*/ 86737 h 242604"/>
                <a:gd name="connsiteX4" fmla="*/ 1286751 w 1370394"/>
                <a:gd name="connsiteY4" fmla="*/ 123780 h 242604"/>
                <a:gd name="connsiteX5" fmla="*/ 1328847 w 1370394"/>
                <a:gd name="connsiteY5" fmla="*/ 169243 h 242604"/>
                <a:gd name="connsiteX6" fmla="*/ 1258757 w 1370394"/>
                <a:gd name="connsiteY6" fmla="*/ 242604 h 242604"/>
                <a:gd name="connsiteX7" fmla="*/ 106629 w 1370394"/>
                <a:gd name="connsiteY7" fmla="*/ 242604 h 242604"/>
                <a:gd name="connsiteX8" fmla="*/ 106409 w 1370394"/>
                <a:gd name="connsiteY8" fmla="*/ 216390 h 242604"/>
                <a:gd name="connsiteX9" fmla="*/ 182180 w 1370394"/>
                <a:gd name="connsiteY9" fmla="*/ 167559 h 242604"/>
                <a:gd name="connsiteX10" fmla="*/ 128299 w 1370394"/>
                <a:gd name="connsiteY10" fmla="*/ 117046 h 242604"/>
                <a:gd name="connsiteX11" fmla="*/ 97990 w 1370394"/>
                <a:gd name="connsiteY11" fmla="*/ 90105 h 242604"/>
                <a:gd name="connsiteX12" fmla="*/ 50844 w 1370394"/>
                <a:gd name="connsiteY12" fmla="*/ 56429 h 242604"/>
                <a:gd name="connsiteX13" fmla="*/ 106629 w 1370394"/>
                <a:gd name="connsiteY13" fmla="*/ 0 h 242604"/>
                <a:gd name="connsiteX0" fmla="*/ 106629 w 1375326"/>
                <a:gd name="connsiteY0" fmla="*/ 0 h 242894"/>
                <a:gd name="connsiteX1" fmla="*/ 1258757 w 1375326"/>
                <a:gd name="connsiteY1" fmla="*/ 0 h 242894"/>
                <a:gd name="connsiteX2" fmla="*/ 1256443 w 1375326"/>
                <a:gd name="connsiteY2" fmla="*/ 42958 h 242894"/>
                <a:gd name="connsiteX3" fmla="*/ 1256443 w 1375326"/>
                <a:gd name="connsiteY3" fmla="*/ 86737 h 242894"/>
                <a:gd name="connsiteX4" fmla="*/ 1286751 w 1375326"/>
                <a:gd name="connsiteY4" fmla="*/ 123780 h 242894"/>
                <a:gd name="connsiteX5" fmla="*/ 1328847 w 1375326"/>
                <a:gd name="connsiteY5" fmla="*/ 169243 h 242894"/>
                <a:gd name="connsiteX6" fmla="*/ 1344000 w 1375326"/>
                <a:gd name="connsiteY6" fmla="*/ 234911 h 242894"/>
                <a:gd name="connsiteX7" fmla="*/ 1258757 w 1375326"/>
                <a:gd name="connsiteY7" fmla="*/ 242604 h 242894"/>
                <a:gd name="connsiteX8" fmla="*/ 106629 w 1375326"/>
                <a:gd name="connsiteY8" fmla="*/ 242604 h 242894"/>
                <a:gd name="connsiteX9" fmla="*/ 106409 w 1375326"/>
                <a:gd name="connsiteY9" fmla="*/ 216390 h 242894"/>
                <a:gd name="connsiteX10" fmla="*/ 182180 w 1375326"/>
                <a:gd name="connsiteY10" fmla="*/ 167559 h 242894"/>
                <a:gd name="connsiteX11" fmla="*/ 128299 w 1375326"/>
                <a:gd name="connsiteY11" fmla="*/ 117046 h 242894"/>
                <a:gd name="connsiteX12" fmla="*/ 97990 w 1375326"/>
                <a:gd name="connsiteY12" fmla="*/ 90105 h 242894"/>
                <a:gd name="connsiteX13" fmla="*/ 50844 w 1375326"/>
                <a:gd name="connsiteY13" fmla="*/ 56429 h 242894"/>
                <a:gd name="connsiteX14" fmla="*/ 106629 w 1375326"/>
                <a:gd name="connsiteY14" fmla="*/ 0 h 242894"/>
                <a:gd name="connsiteX0" fmla="*/ 106629 w 1358377"/>
                <a:gd name="connsiteY0" fmla="*/ 0 h 242604"/>
                <a:gd name="connsiteX1" fmla="*/ 1258757 w 1358377"/>
                <a:gd name="connsiteY1" fmla="*/ 0 h 242604"/>
                <a:gd name="connsiteX2" fmla="*/ 1256443 w 1358377"/>
                <a:gd name="connsiteY2" fmla="*/ 42958 h 242604"/>
                <a:gd name="connsiteX3" fmla="*/ 1256443 w 1358377"/>
                <a:gd name="connsiteY3" fmla="*/ 86737 h 242604"/>
                <a:gd name="connsiteX4" fmla="*/ 1286751 w 1358377"/>
                <a:gd name="connsiteY4" fmla="*/ 123780 h 242604"/>
                <a:gd name="connsiteX5" fmla="*/ 1328847 w 1358377"/>
                <a:gd name="connsiteY5" fmla="*/ 169243 h 242604"/>
                <a:gd name="connsiteX6" fmla="*/ 1296853 w 1358377"/>
                <a:gd name="connsiteY6" fmla="*/ 211337 h 242604"/>
                <a:gd name="connsiteX7" fmla="*/ 1258757 w 1358377"/>
                <a:gd name="connsiteY7" fmla="*/ 242604 h 242604"/>
                <a:gd name="connsiteX8" fmla="*/ 106629 w 1358377"/>
                <a:gd name="connsiteY8" fmla="*/ 242604 h 242604"/>
                <a:gd name="connsiteX9" fmla="*/ 106409 w 1358377"/>
                <a:gd name="connsiteY9" fmla="*/ 216390 h 242604"/>
                <a:gd name="connsiteX10" fmla="*/ 182180 w 1358377"/>
                <a:gd name="connsiteY10" fmla="*/ 167559 h 242604"/>
                <a:gd name="connsiteX11" fmla="*/ 128299 w 1358377"/>
                <a:gd name="connsiteY11" fmla="*/ 117046 h 242604"/>
                <a:gd name="connsiteX12" fmla="*/ 97990 w 1358377"/>
                <a:gd name="connsiteY12" fmla="*/ 90105 h 242604"/>
                <a:gd name="connsiteX13" fmla="*/ 50844 w 1358377"/>
                <a:gd name="connsiteY13" fmla="*/ 56429 h 242604"/>
                <a:gd name="connsiteX14" fmla="*/ 106629 w 1358377"/>
                <a:gd name="connsiteY14" fmla="*/ 0 h 242604"/>
                <a:gd name="connsiteX0" fmla="*/ 106629 w 1358377"/>
                <a:gd name="connsiteY0" fmla="*/ 0 h 242604"/>
                <a:gd name="connsiteX1" fmla="*/ 1258757 w 1358377"/>
                <a:gd name="connsiteY1" fmla="*/ 0 h 242604"/>
                <a:gd name="connsiteX2" fmla="*/ 1256443 w 1358377"/>
                <a:gd name="connsiteY2" fmla="*/ 42958 h 242604"/>
                <a:gd name="connsiteX3" fmla="*/ 1256443 w 1358377"/>
                <a:gd name="connsiteY3" fmla="*/ 86737 h 242604"/>
                <a:gd name="connsiteX4" fmla="*/ 1258126 w 1358377"/>
                <a:gd name="connsiteY4" fmla="*/ 118728 h 242604"/>
                <a:gd name="connsiteX5" fmla="*/ 1328847 w 1358377"/>
                <a:gd name="connsiteY5" fmla="*/ 169243 h 242604"/>
                <a:gd name="connsiteX6" fmla="*/ 1296853 w 1358377"/>
                <a:gd name="connsiteY6" fmla="*/ 211337 h 242604"/>
                <a:gd name="connsiteX7" fmla="*/ 1258757 w 1358377"/>
                <a:gd name="connsiteY7" fmla="*/ 242604 h 242604"/>
                <a:gd name="connsiteX8" fmla="*/ 106629 w 1358377"/>
                <a:gd name="connsiteY8" fmla="*/ 242604 h 242604"/>
                <a:gd name="connsiteX9" fmla="*/ 106409 w 1358377"/>
                <a:gd name="connsiteY9" fmla="*/ 216390 h 242604"/>
                <a:gd name="connsiteX10" fmla="*/ 182180 w 1358377"/>
                <a:gd name="connsiteY10" fmla="*/ 167559 h 242604"/>
                <a:gd name="connsiteX11" fmla="*/ 128299 w 1358377"/>
                <a:gd name="connsiteY11" fmla="*/ 117046 h 242604"/>
                <a:gd name="connsiteX12" fmla="*/ 97990 w 1358377"/>
                <a:gd name="connsiteY12" fmla="*/ 90105 h 242604"/>
                <a:gd name="connsiteX13" fmla="*/ 50844 w 1358377"/>
                <a:gd name="connsiteY13" fmla="*/ 56429 h 242604"/>
                <a:gd name="connsiteX14" fmla="*/ 106629 w 1358377"/>
                <a:gd name="connsiteY14" fmla="*/ 0 h 242604"/>
                <a:gd name="connsiteX0" fmla="*/ 106629 w 1358377"/>
                <a:gd name="connsiteY0" fmla="*/ 0 h 242604"/>
                <a:gd name="connsiteX1" fmla="*/ 1258757 w 1358377"/>
                <a:gd name="connsiteY1" fmla="*/ 0 h 242604"/>
                <a:gd name="connsiteX2" fmla="*/ 1290119 w 1358377"/>
                <a:gd name="connsiteY2" fmla="*/ 39590 h 242604"/>
                <a:gd name="connsiteX3" fmla="*/ 1256443 w 1358377"/>
                <a:gd name="connsiteY3" fmla="*/ 86737 h 242604"/>
                <a:gd name="connsiteX4" fmla="*/ 1258126 w 1358377"/>
                <a:gd name="connsiteY4" fmla="*/ 118728 h 242604"/>
                <a:gd name="connsiteX5" fmla="*/ 1328847 w 1358377"/>
                <a:gd name="connsiteY5" fmla="*/ 169243 h 242604"/>
                <a:gd name="connsiteX6" fmla="*/ 1296853 w 1358377"/>
                <a:gd name="connsiteY6" fmla="*/ 211337 h 242604"/>
                <a:gd name="connsiteX7" fmla="*/ 1258757 w 1358377"/>
                <a:gd name="connsiteY7" fmla="*/ 242604 h 242604"/>
                <a:gd name="connsiteX8" fmla="*/ 106629 w 1358377"/>
                <a:gd name="connsiteY8" fmla="*/ 242604 h 242604"/>
                <a:gd name="connsiteX9" fmla="*/ 106409 w 1358377"/>
                <a:gd name="connsiteY9" fmla="*/ 216390 h 242604"/>
                <a:gd name="connsiteX10" fmla="*/ 182180 w 1358377"/>
                <a:gd name="connsiteY10" fmla="*/ 167559 h 242604"/>
                <a:gd name="connsiteX11" fmla="*/ 128299 w 1358377"/>
                <a:gd name="connsiteY11" fmla="*/ 117046 h 242604"/>
                <a:gd name="connsiteX12" fmla="*/ 97990 w 1358377"/>
                <a:gd name="connsiteY12" fmla="*/ 90105 h 242604"/>
                <a:gd name="connsiteX13" fmla="*/ 50844 w 1358377"/>
                <a:gd name="connsiteY13" fmla="*/ 56429 h 242604"/>
                <a:gd name="connsiteX14" fmla="*/ 106629 w 1358377"/>
                <a:gd name="connsiteY14" fmla="*/ 0 h 24260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</a:cxnLst>
              <a:rect l="l" t="t" r="r" b="b"/>
              <a:pathLst>
                <a:path w="1358377" h="242604">
                  <a:moveTo>
                    <a:pt x="106629" y="0"/>
                  </a:moveTo>
                  <a:lnTo>
                    <a:pt x="1258757" y="0"/>
                  </a:lnTo>
                  <a:lnTo>
                    <a:pt x="1290119" y="39590"/>
                  </a:lnTo>
                  <a:cubicBezTo>
                    <a:pt x="1289733" y="54046"/>
                    <a:pt x="1256057" y="53463"/>
                    <a:pt x="1256443" y="86737"/>
                  </a:cubicBezTo>
                  <a:cubicBezTo>
                    <a:pt x="1261494" y="100207"/>
                    <a:pt x="1257740" y="92750"/>
                    <a:pt x="1258126" y="118728"/>
                  </a:cubicBezTo>
                  <a:cubicBezTo>
                    <a:pt x="1270193" y="132479"/>
                    <a:pt x="1333513" y="149439"/>
                    <a:pt x="1328847" y="169243"/>
                  </a:cubicBezTo>
                  <a:cubicBezTo>
                    <a:pt x="1338388" y="187765"/>
                    <a:pt x="1308535" y="199110"/>
                    <a:pt x="1296853" y="211337"/>
                  </a:cubicBezTo>
                  <a:cubicBezTo>
                    <a:pt x="1285171" y="223564"/>
                    <a:pt x="1464985" y="241322"/>
                    <a:pt x="1258757" y="242604"/>
                  </a:cubicBezTo>
                  <a:lnTo>
                    <a:pt x="106629" y="242604"/>
                  </a:lnTo>
                  <a:cubicBezTo>
                    <a:pt x="106556" y="233866"/>
                    <a:pt x="106482" y="225128"/>
                    <a:pt x="106409" y="216390"/>
                  </a:cubicBezTo>
                  <a:cubicBezTo>
                    <a:pt x="109459" y="205566"/>
                    <a:pt x="173761" y="186081"/>
                    <a:pt x="182180" y="167559"/>
                  </a:cubicBezTo>
                  <a:cubicBezTo>
                    <a:pt x="190599" y="149037"/>
                    <a:pt x="131386" y="133042"/>
                    <a:pt x="128299" y="117046"/>
                  </a:cubicBezTo>
                  <a:cubicBezTo>
                    <a:pt x="125212" y="101050"/>
                    <a:pt x="115670" y="98243"/>
                    <a:pt x="97990" y="90105"/>
                  </a:cubicBezTo>
                  <a:cubicBezTo>
                    <a:pt x="80310" y="81967"/>
                    <a:pt x="50807" y="70043"/>
                    <a:pt x="50844" y="56429"/>
                  </a:cubicBezTo>
                  <a:cubicBezTo>
                    <a:pt x="50881" y="38886"/>
                    <a:pt x="-94690" y="9405"/>
                    <a:pt x="106629" y="0"/>
                  </a:cubicBezTo>
                  <a:close/>
                </a:path>
              </a:pathLst>
            </a:custGeom>
            <a:solidFill>
              <a:srgbClr val="BEC6D4">
                <a:alpha val="5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36" name="ZoneTexte 62"/>
            <p:cNvSpPr txBox="1"/>
            <p:nvPr/>
          </p:nvSpPr>
          <p:spPr>
            <a:xfrm rot="21112594">
              <a:off x="957759" y="4294066"/>
              <a:ext cx="1514424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fr-FR"/>
              </a:defPPr>
              <a:lvl1pPr algn="ctr">
                <a:defRPr sz="3600">
                  <a:latin typeface="Lucida Handwriting" pitchFamily="66" charset="0"/>
                </a:defRPr>
              </a:lvl1pPr>
            </a:lstStyle>
            <a:p>
              <a:r>
                <a:rPr lang="en-US" sz="2000" b="1" dirty="0" smtClean="0">
                  <a:solidFill>
                    <a:srgbClr val="2C2FD4"/>
                  </a:solidFill>
                  <a:latin typeface="DSN FreeHand" pitchFamily="2" charset="-34"/>
                  <a:cs typeface="DSN FreeHand" pitchFamily="2" charset="-34"/>
                </a:rPr>
                <a:t>First-New</a:t>
              </a:r>
            </a:p>
            <a:p>
              <a:r>
                <a:rPr lang="en-US" sz="2000" b="1" dirty="0" smtClean="0">
                  <a:solidFill>
                    <a:srgbClr val="2C2FD4"/>
                  </a:solidFill>
                  <a:latin typeface="DSN FreeHand" pitchFamily="2" charset="-34"/>
                  <a:cs typeface="DSN FreeHand" pitchFamily="2" charset="-34"/>
                </a:rPr>
                <a:t>S-Curve</a:t>
              </a:r>
              <a:endParaRPr lang="en-US" sz="2000" b="1" dirty="0">
                <a:solidFill>
                  <a:srgbClr val="2C2FD4"/>
                </a:solidFill>
                <a:latin typeface="DSN FreeHand" pitchFamily="2" charset="-34"/>
                <a:cs typeface="DSN FreeHand" pitchFamily="2" charset="-34"/>
              </a:endParaRPr>
            </a:p>
          </p:txBody>
        </p:sp>
        <p:pic>
          <p:nvPicPr>
            <p:cNvPr id="38" name="Picture 7" descr="http://www.oie.go.th/sites/default/files/attachments/info_graphic/infoGraphic_06_sCurve.jpg"/>
            <p:cNvPicPr>
              <a:picLocks noChangeAspect="1" noChangeArrowheads="1"/>
            </p:cNvPicPr>
            <p:nvPr/>
          </p:nvPicPr>
          <p:blipFill rotWithShape="1">
            <a:blip r:embed="rId3" cstate="email">
              <a:extLst>
                <a:ext uri="{BEBA8EAE-BF5A-486C-A8C5-ECC9F3942E4B}">
                  <a14:imgProps xmlns:a14="http://schemas.microsoft.com/office/drawing/2010/main">
                    <a14:imgLayer r:embed="rId4">
                      <a14:imgEffect>
                        <a14:backgroundRemoval t="0" b="96174" l="0" r="97663">
                          <a14:foregroundMark x1="7012" y1="56522" x2="16027" y2="42957"/>
                          <a14:foregroundMark x1="11519" y1="31478" x2="24374" y2="21565"/>
                          <a14:foregroundMark x1="27880" y1="11652" x2="43907" y2="13391"/>
                          <a14:foregroundMark x1="53756" y1="14957" x2="67947" y2="7304"/>
                          <a14:foregroundMark x1="80634" y1="51826" x2="94825" y2="45043"/>
                          <a14:foregroundMark x1="73289" y1="73391" x2="88982" y2="70087"/>
                          <a14:foregroundMark x1="14190" y1="80522" x2="22705" y2="66087"/>
                          <a14:foregroundMark x1="30718" y1="92522" x2="43573" y2="82609"/>
                          <a14:foregroundMark x1="57095" y1="82957" x2="69115" y2="90435"/>
                          <a14:foregroundMark x1="14691" y1="66435" x2="12521" y2="56174"/>
                          <a14:foregroundMark x1="12521" y1="41739" x2="15025" y2="33391"/>
                          <a14:foregroundMark x1="23706" y1="20174" x2="29215" y2="15652"/>
                          <a14:foregroundMark x1="42905" y1="9739" x2="52922" y2="9739"/>
                          <a14:foregroundMark x1="67613" y1="13913" x2="78130" y2="21913"/>
                          <a14:foregroundMark x1="87813" y1="42957" x2="83973" y2="32348"/>
                          <a14:foregroundMark x1="84474" y1="67130" x2="86811" y2="57913"/>
                          <a14:foregroundMark x1="69449" y1="84174" x2="75960" y2="77913"/>
                          <a14:foregroundMark x1="45409" y1="88870" x2="55760" y2="89217"/>
                          <a14:foregroundMark x1="24040" y1="77913" x2="31052" y2="84522"/>
                          <a14:backgroundMark x1="34057" y1="33043" x2="65609" y2="64348"/>
                          <a14:backgroundMark x1="34558" y1="65565" x2="64441" y2="32174"/>
                          <a14:backgroundMark x1="27546" y1="48522" x2="71786" y2="48348"/>
                          <a14:backgroundMark x1="49750" y1="26087" x2="49917" y2="71652"/>
                          <a14:backgroundMark x1="13523" y1="40696" x2="52922" y2="11652"/>
                          <a14:backgroundMark x1="22371" y1="54609" x2="51920" y2="11652"/>
                          <a14:backgroundMark x1="57262" y1="20174" x2="85142" y2="61739"/>
                        </a14:backgroundRemoval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 bwMode="auto">
            <a:xfrm>
              <a:off x="640035" y="3568700"/>
              <a:ext cx="2127470" cy="2064836"/>
            </a:xfrm>
            <a:prstGeom prst="rect">
              <a:avLst/>
            </a:prstGeom>
            <a:noFill/>
          </p:spPr>
        </p:pic>
      </p:grpSp>
      <p:grpSp>
        <p:nvGrpSpPr>
          <p:cNvPr id="8" name="Group 7"/>
          <p:cNvGrpSpPr/>
          <p:nvPr/>
        </p:nvGrpSpPr>
        <p:grpSpPr>
          <a:xfrm rot="21018757">
            <a:off x="6771401" y="4463069"/>
            <a:ext cx="2286205" cy="2218395"/>
            <a:chOff x="5867401" y="3810000"/>
            <a:chExt cx="2734682" cy="2893746"/>
          </a:xfrm>
        </p:grpSpPr>
        <p:grpSp>
          <p:nvGrpSpPr>
            <p:cNvPr id="55" name="Groupe 63"/>
            <p:cNvGrpSpPr/>
            <p:nvPr/>
          </p:nvGrpSpPr>
          <p:grpSpPr>
            <a:xfrm>
              <a:off x="5867401" y="3941496"/>
              <a:ext cx="2734682" cy="2762250"/>
              <a:chOff x="502144" y="4009086"/>
              <a:chExt cx="2363185" cy="2387008"/>
            </a:xfrm>
            <a:solidFill>
              <a:srgbClr val="FF00FF"/>
            </a:solidFill>
          </p:grpSpPr>
          <p:sp>
            <p:nvSpPr>
              <p:cNvPr id="56" name="Rectangle 3"/>
              <p:cNvSpPr/>
              <p:nvPr/>
            </p:nvSpPr>
            <p:spPr>
              <a:xfrm>
                <a:off x="525538" y="4168008"/>
                <a:ext cx="2234044" cy="2173783"/>
              </a:xfrm>
              <a:custGeom>
                <a:avLst/>
                <a:gdLst>
                  <a:gd name="connsiteX0" fmla="*/ 0 w 2798440"/>
                  <a:gd name="connsiteY0" fmla="*/ 0 h 2808312"/>
                  <a:gd name="connsiteX1" fmla="*/ 2798440 w 2798440"/>
                  <a:gd name="connsiteY1" fmla="*/ 0 h 2808312"/>
                  <a:gd name="connsiteX2" fmla="*/ 2798440 w 2798440"/>
                  <a:gd name="connsiteY2" fmla="*/ 2808312 h 2808312"/>
                  <a:gd name="connsiteX3" fmla="*/ 0 w 2798440"/>
                  <a:gd name="connsiteY3" fmla="*/ 2808312 h 2808312"/>
                  <a:gd name="connsiteX4" fmla="*/ 0 w 2798440"/>
                  <a:gd name="connsiteY4" fmla="*/ 0 h 2808312"/>
                  <a:gd name="connsiteX0" fmla="*/ 0 w 2900040"/>
                  <a:gd name="connsiteY0" fmla="*/ 0 h 2808312"/>
                  <a:gd name="connsiteX1" fmla="*/ 2900040 w 2900040"/>
                  <a:gd name="connsiteY1" fmla="*/ 76200 h 2808312"/>
                  <a:gd name="connsiteX2" fmla="*/ 2798440 w 2900040"/>
                  <a:gd name="connsiteY2" fmla="*/ 2808312 h 2808312"/>
                  <a:gd name="connsiteX3" fmla="*/ 0 w 2900040"/>
                  <a:gd name="connsiteY3" fmla="*/ 2808312 h 2808312"/>
                  <a:gd name="connsiteX4" fmla="*/ 0 w 2900040"/>
                  <a:gd name="connsiteY4" fmla="*/ 0 h 2808312"/>
                  <a:gd name="connsiteX0" fmla="*/ 171450 w 2900040"/>
                  <a:gd name="connsiteY0" fmla="*/ 0 h 2827362"/>
                  <a:gd name="connsiteX1" fmla="*/ 2900040 w 2900040"/>
                  <a:gd name="connsiteY1" fmla="*/ 95250 h 2827362"/>
                  <a:gd name="connsiteX2" fmla="*/ 2798440 w 2900040"/>
                  <a:gd name="connsiteY2" fmla="*/ 2827362 h 2827362"/>
                  <a:gd name="connsiteX3" fmla="*/ 0 w 2900040"/>
                  <a:gd name="connsiteY3" fmla="*/ 2827362 h 2827362"/>
                  <a:gd name="connsiteX4" fmla="*/ 171450 w 2900040"/>
                  <a:gd name="connsiteY4" fmla="*/ 0 h 2827362"/>
                  <a:gd name="connsiteX0" fmla="*/ 0 w 2728590"/>
                  <a:gd name="connsiteY0" fmla="*/ 0 h 2827362"/>
                  <a:gd name="connsiteX1" fmla="*/ 2728590 w 2728590"/>
                  <a:gd name="connsiteY1" fmla="*/ 95250 h 2827362"/>
                  <a:gd name="connsiteX2" fmla="*/ 2626990 w 2728590"/>
                  <a:gd name="connsiteY2" fmla="*/ 2827362 h 2827362"/>
                  <a:gd name="connsiteX3" fmla="*/ 0 w 2728590"/>
                  <a:gd name="connsiteY3" fmla="*/ 2586062 h 2827362"/>
                  <a:gd name="connsiteX4" fmla="*/ 0 w 2728590"/>
                  <a:gd name="connsiteY4" fmla="*/ 0 h 2827362"/>
                  <a:gd name="connsiteX0" fmla="*/ 70555 w 2799145"/>
                  <a:gd name="connsiteY0" fmla="*/ 0 h 2827362"/>
                  <a:gd name="connsiteX1" fmla="*/ 2799145 w 2799145"/>
                  <a:gd name="connsiteY1" fmla="*/ 95250 h 2827362"/>
                  <a:gd name="connsiteX2" fmla="*/ 2697545 w 2799145"/>
                  <a:gd name="connsiteY2" fmla="*/ 2827362 h 2827362"/>
                  <a:gd name="connsiteX3" fmla="*/ 70555 w 2799145"/>
                  <a:gd name="connsiteY3" fmla="*/ 2586062 h 2827362"/>
                  <a:gd name="connsiteX4" fmla="*/ 70555 w 2799145"/>
                  <a:gd name="connsiteY4" fmla="*/ 0 h 2827362"/>
                  <a:gd name="connsiteX0" fmla="*/ 70555 w 2799145"/>
                  <a:gd name="connsiteY0" fmla="*/ 0 h 2827362"/>
                  <a:gd name="connsiteX1" fmla="*/ 2799145 w 2799145"/>
                  <a:gd name="connsiteY1" fmla="*/ 95250 h 2827362"/>
                  <a:gd name="connsiteX2" fmla="*/ 2697545 w 2799145"/>
                  <a:gd name="connsiteY2" fmla="*/ 2827362 h 2827362"/>
                  <a:gd name="connsiteX3" fmla="*/ 70555 w 2799145"/>
                  <a:gd name="connsiteY3" fmla="*/ 2586062 h 2827362"/>
                  <a:gd name="connsiteX4" fmla="*/ 70555 w 2799145"/>
                  <a:gd name="connsiteY4" fmla="*/ 0 h 2827362"/>
                  <a:gd name="connsiteX0" fmla="*/ 70555 w 2799145"/>
                  <a:gd name="connsiteY0" fmla="*/ 0 h 2827362"/>
                  <a:gd name="connsiteX1" fmla="*/ 2799145 w 2799145"/>
                  <a:gd name="connsiteY1" fmla="*/ 95250 h 2827362"/>
                  <a:gd name="connsiteX2" fmla="*/ 2697545 w 2799145"/>
                  <a:gd name="connsiteY2" fmla="*/ 2827362 h 2827362"/>
                  <a:gd name="connsiteX3" fmla="*/ 70555 w 2799145"/>
                  <a:gd name="connsiteY3" fmla="*/ 2586062 h 2827362"/>
                  <a:gd name="connsiteX4" fmla="*/ 70555 w 2799145"/>
                  <a:gd name="connsiteY4" fmla="*/ 0 h 2827362"/>
                  <a:gd name="connsiteX0" fmla="*/ 175198 w 2776580"/>
                  <a:gd name="connsiteY0" fmla="*/ 0 h 2827362"/>
                  <a:gd name="connsiteX1" fmla="*/ 2776580 w 2776580"/>
                  <a:gd name="connsiteY1" fmla="*/ 95250 h 2827362"/>
                  <a:gd name="connsiteX2" fmla="*/ 2674980 w 2776580"/>
                  <a:gd name="connsiteY2" fmla="*/ 2827362 h 2827362"/>
                  <a:gd name="connsiteX3" fmla="*/ 47990 w 2776580"/>
                  <a:gd name="connsiteY3" fmla="*/ 2586062 h 2827362"/>
                  <a:gd name="connsiteX4" fmla="*/ 175198 w 2776580"/>
                  <a:gd name="connsiteY4" fmla="*/ 0 h 2827362"/>
                  <a:gd name="connsiteX0" fmla="*/ 175198 w 2776580"/>
                  <a:gd name="connsiteY0" fmla="*/ 0 h 2782269"/>
                  <a:gd name="connsiteX1" fmla="*/ 2776580 w 2776580"/>
                  <a:gd name="connsiteY1" fmla="*/ 95250 h 2782269"/>
                  <a:gd name="connsiteX2" fmla="*/ 2690881 w 2776580"/>
                  <a:gd name="connsiteY2" fmla="*/ 2771708 h 2782269"/>
                  <a:gd name="connsiteX3" fmla="*/ 47990 w 2776580"/>
                  <a:gd name="connsiteY3" fmla="*/ 2586062 h 2782269"/>
                  <a:gd name="connsiteX4" fmla="*/ 175198 w 2776580"/>
                  <a:gd name="connsiteY4" fmla="*/ 0 h 2782269"/>
                  <a:gd name="connsiteX0" fmla="*/ 175198 w 2776580"/>
                  <a:gd name="connsiteY0" fmla="*/ 0 h 2773467"/>
                  <a:gd name="connsiteX1" fmla="*/ 2776580 w 2776580"/>
                  <a:gd name="connsiteY1" fmla="*/ 95250 h 2773467"/>
                  <a:gd name="connsiteX2" fmla="*/ 2762436 w 2776580"/>
                  <a:gd name="connsiteY2" fmla="*/ 2755807 h 2773467"/>
                  <a:gd name="connsiteX3" fmla="*/ 47990 w 2776580"/>
                  <a:gd name="connsiteY3" fmla="*/ 2586062 h 2773467"/>
                  <a:gd name="connsiteX4" fmla="*/ 175198 w 2776580"/>
                  <a:gd name="connsiteY4" fmla="*/ 0 h 2773467"/>
                  <a:gd name="connsiteX0" fmla="*/ 175198 w 2794791"/>
                  <a:gd name="connsiteY0" fmla="*/ 0 h 2777766"/>
                  <a:gd name="connsiteX1" fmla="*/ 2776580 w 2794791"/>
                  <a:gd name="connsiteY1" fmla="*/ 95250 h 2777766"/>
                  <a:gd name="connsiteX2" fmla="*/ 2794238 w 2794791"/>
                  <a:gd name="connsiteY2" fmla="*/ 2763757 h 2777766"/>
                  <a:gd name="connsiteX3" fmla="*/ 47990 w 2794791"/>
                  <a:gd name="connsiteY3" fmla="*/ 2586062 h 2777766"/>
                  <a:gd name="connsiteX4" fmla="*/ 175198 w 2794791"/>
                  <a:gd name="connsiteY4" fmla="*/ 0 h 2777766"/>
                  <a:gd name="connsiteX0" fmla="*/ 175198 w 2834230"/>
                  <a:gd name="connsiteY0" fmla="*/ 0 h 2777766"/>
                  <a:gd name="connsiteX1" fmla="*/ 2776580 w 2834230"/>
                  <a:gd name="connsiteY1" fmla="*/ 95250 h 2777766"/>
                  <a:gd name="connsiteX2" fmla="*/ 2833991 w 2834230"/>
                  <a:gd name="connsiteY2" fmla="*/ 2763757 h 2777766"/>
                  <a:gd name="connsiteX3" fmla="*/ 47990 w 2834230"/>
                  <a:gd name="connsiteY3" fmla="*/ 2586062 h 2777766"/>
                  <a:gd name="connsiteX4" fmla="*/ 175198 w 2834230"/>
                  <a:gd name="connsiteY4" fmla="*/ 0 h 2777766"/>
                  <a:gd name="connsiteX0" fmla="*/ 175198 w 2881835"/>
                  <a:gd name="connsiteY0" fmla="*/ 0 h 2782269"/>
                  <a:gd name="connsiteX1" fmla="*/ 2776580 w 2881835"/>
                  <a:gd name="connsiteY1" fmla="*/ 95250 h 2782269"/>
                  <a:gd name="connsiteX2" fmla="*/ 2881694 w 2881835"/>
                  <a:gd name="connsiteY2" fmla="*/ 2771707 h 2782269"/>
                  <a:gd name="connsiteX3" fmla="*/ 47990 w 2881835"/>
                  <a:gd name="connsiteY3" fmla="*/ 2586062 h 2782269"/>
                  <a:gd name="connsiteX4" fmla="*/ 175198 w 2881835"/>
                  <a:gd name="connsiteY4" fmla="*/ 0 h 2782269"/>
                  <a:gd name="connsiteX0" fmla="*/ 175198 w 2858020"/>
                  <a:gd name="connsiteY0" fmla="*/ 0 h 2769357"/>
                  <a:gd name="connsiteX1" fmla="*/ 2776580 w 2858020"/>
                  <a:gd name="connsiteY1" fmla="*/ 95250 h 2769357"/>
                  <a:gd name="connsiteX2" fmla="*/ 2857843 w 2858020"/>
                  <a:gd name="connsiteY2" fmla="*/ 2747855 h 2769357"/>
                  <a:gd name="connsiteX3" fmla="*/ 47990 w 2858020"/>
                  <a:gd name="connsiteY3" fmla="*/ 2586062 h 2769357"/>
                  <a:gd name="connsiteX4" fmla="*/ 175198 w 2858020"/>
                  <a:gd name="connsiteY4" fmla="*/ 0 h 2769357"/>
                  <a:gd name="connsiteX0" fmla="*/ 215022 w 2853154"/>
                  <a:gd name="connsiteY0" fmla="*/ 0 h 2769357"/>
                  <a:gd name="connsiteX1" fmla="*/ 2771714 w 2853154"/>
                  <a:gd name="connsiteY1" fmla="*/ 95250 h 2769357"/>
                  <a:gd name="connsiteX2" fmla="*/ 2852977 w 2853154"/>
                  <a:gd name="connsiteY2" fmla="*/ 2747855 h 2769357"/>
                  <a:gd name="connsiteX3" fmla="*/ 43124 w 2853154"/>
                  <a:gd name="connsiteY3" fmla="*/ 2586062 h 2769357"/>
                  <a:gd name="connsiteX4" fmla="*/ 215022 w 2853154"/>
                  <a:gd name="connsiteY4" fmla="*/ 0 h 2769357"/>
                  <a:gd name="connsiteX0" fmla="*/ 210546 w 2853644"/>
                  <a:gd name="connsiteY0" fmla="*/ 0 h 2810809"/>
                  <a:gd name="connsiteX1" fmla="*/ 2772204 w 2853644"/>
                  <a:gd name="connsiteY1" fmla="*/ 136702 h 2810809"/>
                  <a:gd name="connsiteX2" fmla="*/ 2853467 w 2853644"/>
                  <a:gd name="connsiteY2" fmla="*/ 2789307 h 2810809"/>
                  <a:gd name="connsiteX3" fmla="*/ 43614 w 2853644"/>
                  <a:gd name="connsiteY3" fmla="*/ 2627514 h 2810809"/>
                  <a:gd name="connsiteX4" fmla="*/ 210546 w 2853644"/>
                  <a:gd name="connsiteY4" fmla="*/ 0 h 2810809"/>
                  <a:gd name="connsiteX0" fmla="*/ 186033 w 2829131"/>
                  <a:gd name="connsiteY0" fmla="*/ 0 h 2801315"/>
                  <a:gd name="connsiteX1" fmla="*/ 2747691 w 2829131"/>
                  <a:gd name="connsiteY1" fmla="*/ 136702 h 2801315"/>
                  <a:gd name="connsiteX2" fmla="*/ 2828954 w 2829131"/>
                  <a:gd name="connsiteY2" fmla="*/ 2789307 h 2801315"/>
                  <a:gd name="connsiteX3" fmla="*/ 46548 w 2829131"/>
                  <a:gd name="connsiteY3" fmla="*/ 2607057 h 2801315"/>
                  <a:gd name="connsiteX4" fmla="*/ 186033 w 2829131"/>
                  <a:gd name="connsiteY4" fmla="*/ 0 h 28013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2829131" h="2801315">
                    <a:moveTo>
                      <a:pt x="186033" y="0"/>
                    </a:moveTo>
                    <a:lnTo>
                      <a:pt x="2747691" y="136702"/>
                    </a:lnTo>
                    <a:cubicBezTo>
                      <a:pt x="2742976" y="1023554"/>
                      <a:pt x="2833669" y="1902455"/>
                      <a:pt x="2828954" y="2789307"/>
                    </a:cubicBezTo>
                    <a:cubicBezTo>
                      <a:pt x="1927891" y="2766024"/>
                      <a:pt x="1233361" y="2903390"/>
                      <a:pt x="46548" y="2607057"/>
                    </a:cubicBezTo>
                    <a:cubicBezTo>
                      <a:pt x="-112202" y="1776786"/>
                      <a:pt x="186033" y="862021"/>
                      <a:pt x="186033" y="0"/>
                    </a:cubicBezTo>
                    <a:close/>
                  </a:path>
                </a:pathLst>
              </a:custGeom>
              <a:grpFill/>
              <a:ln>
                <a:noFill/>
              </a:ln>
              <a:effectLst>
                <a:outerShdw blurRad="139700" dist="139700" dir="8100000" algn="tr" rotWithShape="0">
                  <a:prstClr val="black">
                    <a:alpha val="33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FR"/>
              </a:p>
            </p:txBody>
          </p:sp>
          <p:sp>
            <p:nvSpPr>
              <p:cNvPr id="57" name="Rectangle 3"/>
              <p:cNvSpPr/>
              <p:nvPr/>
            </p:nvSpPr>
            <p:spPr>
              <a:xfrm>
                <a:off x="502144" y="4009086"/>
                <a:ext cx="2363185" cy="2387008"/>
              </a:xfrm>
              <a:custGeom>
                <a:avLst/>
                <a:gdLst>
                  <a:gd name="connsiteX0" fmla="*/ 0 w 2798440"/>
                  <a:gd name="connsiteY0" fmla="*/ 0 h 2808312"/>
                  <a:gd name="connsiteX1" fmla="*/ 2798440 w 2798440"/>
                  <a:gd name="connsiteY1" fmla="*/ 0 h 2808312"/>
                  <a:gd name="connsiteX2" fmla="*/ 2798440 w 2798440"/>
                  <a:gd name="connsiteY2" fmla="*/ 2808312 h 2808312"/>
                  <a:gd name="connsiteX3" fmla="*/ 0 w 2798440"/>
                  <a:gd name="connsiteY3" fmla="*/ 2808312 h 2808312"/>
                  <a:gd name="connsiteX4" fmla="*/ 0 w 2798440"/>
                  <a:gd name="connsiteY4" fmla="*/ 0 h 2808312"/>
                  <a:gd name="connsiteX0" fmla="*/ 0 w 2900040"/>
                  <a:gd name="connsiteY0" fmla="*/ 0 h 2808312"/>
                  <a:gd name="connsiteX1" fmla="*/ 2900040 w 2900040"/>
                  <a:gd name="connsiteY1" fmla="*/ 76200 h 2808312"/>
                  <a:gd name="connsiteX2" fmla="*/ 2798440 w 2900040"/>
                  <a:gd name="connsiteY2" fmla="*/ 2808312 h 2808312"/>
                  <a:gd name="connsiteX3" fmla="*/ 0 w 2900040"/>
                  <a:gd name="connsiteY3" fmla="*/ 2808312 h 2808312"/>
                  <a:gd name="connsiteX4" fmla="*/ 0 w 2900040"/>
                  <a:gd name="connsiteY4" fmla="*/ 0 h 2808312"/>
                  <a:gd name="connsiteX0" fmla="*/ 171450 w 2900040"/>
                  <a:gd name="connsiteY0" fmla="*/ 0 h 2827362"/>
                  <a:gd name="connsiteX1" fmla="*/ 2900040 w 2900040"/>
                  <a:gd name="connsiteY1" fmla="*/ 95250 h 2827362"/>
                  <a:gd name="connsiteX2" fmla="*/ 2798440 w 2900040"/>
                  <a:gd name="connsiteY2" fmla="*/ 2827362 h 2827362"/>
                  <a:gd name="connsiteX3" fmla="*/ 0 w 2900040"/>
                  <a:gd name="connsiteY3" fmla="*/ 2827362 h 2827362"/>
                  <a:gd name="connsiteX4" fmla="*/ 171450 w 2900040"/>
                  <a:gd name="connsiteY4" fmla="*/ 0 h 2827362"/>
                  <a:gd name="connsiteX0" fmla="*/ 0 w 2728590"/>
                  <a:gd name="connsiteY0" fmla="*/ 0 h 2827362"/>
                  <a:gd name="connsiteX1" fmla="*/ 2728590 w 2728590"/>
                  <a:gd name="connsiteY1" fmla="*/ 95250 h 2827362"/>
                  <a:gd name="connsiteX2" fmla="*/ 2626990 w 2728590"/>
                  <a:gd name="connsiteY2" fmla="*/ 2827362 h 2827362"/>
                  <a:gd name="connsiteX3" fmla="*/ 0 w 2728590"/>
                  <a:gd name="connsiteY3" fmla="*/ 2586062 h 2827362"/>
                  <a:gd name="connsiteX4" fmla="*/ 0 w 2728590"/>
                  <a:gd name="connsiteY4" fmla="*/ 0 h 2827362"/>
                  <a:gd name="connsiteX0" fmla="*/ 70555 w 2799145"/>
                  <a:gd name="connsiteY0" fmla="*/ 0 h 2827362"/>
                  <a:gd name="connsiteX1" fmla="*/ 2799145 w 2799145"/>
                  <a:gd name="connsiteY1" fmla="*/ 95250 h 2827362"/>
                  <a:gd name="connsiteX2" fmla="*/ 2697545 w 2799145"/>
                  <a:gd name="connsiteY2" fmla="*/ 2827362 h 2827362"/>
                  <a:gd name="connsiteX3" fmla="*/ 70555 w 2799145"/>
                  <a:gd name="connsiteY3" fmla="*/ 2586062 h 2827362"/>
                  <a:gd name="connsiteX4" fmla="*/ 70555 w 2799145"/>
                  <a:gd name="connsiteY4" fmla="*/ 0 h 2827362"/>
                  <a:gd name="connsiteX0" fmla="*/ 70555 w 2799145"/>
                  <a:gd name="connsiteY0" fmla="*/ 0 h 2827362"/>
                  <a:gd name="connsiteX1" fmla="*/ 2799145 w 2799145"/>
                  <a:gd name="connsiteY1" fmla="*/ 95250 h 2827362"/>
                  <a:gd name="connsiteX2" fmla="*/ 2697545 w 2799145"/>
                  <a:gd name="connsiteY2" fmla="*/ 2827362 h 2827362"/>
                  <a:gd name="connsiteX3" fmla="*/ 70555 w 2799145"/>
                  <a:gd name="connsiteY3" fmla="*/ 2586062 h 2827362"/>
                  <a:gd name="connsiteX4" fmla="*/ 70555 w 2799145"/>
                  <a:gd name="connsiteY4" fmla="*/ 0 h 2827362"/>
                  <a:gd name="connsiteX0" fmla="*/ 70555 w 2799145"/>
                  <a:gd name="connsiteY0" fmla="*/ 0 h 2827362"/>
                  <a:gd name="connsiteX1" fmla="*/ 2799145 w 2799145"/>
                  <a:gd name="connsiteY1" fmla="*/ 95250 h 2827362"/>
                  <a:gd name="connsiteX2" fmla="*/ 2697545 w 2799145"/>
                  <a:gd name="connsiteY2" fmla="*/ 2827362 h 2827362"/>
                  <a:gd name="connsiteX3" fmla="*/ 70555 w 2799145"/>
                  <a:gd name="connsiteY3" fmla="*/ 2586062 h 2827362"/>
                  <a:gd name="connsiteX4" fmla="*/ 70555 w 2799145"/>
                  <a:gd name="connsiteY4" fmla="*/ 0 h 282736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2799145" h="2827362">
                    <a:moveTo>
                      <a:pt x="70555" y="0"/>
                    </a:moveTo>
                    <a:lnTo>
                      <a:pt x="2799145" y="95250"/>
                    </a:lnTo>
                    <a:lnTo>
                      <a:pt x="2697545" y="2827362"/>
                    </a:lnTo>
                    <a:cubicBezTo>
                      <a:pt x="1796482" y="2804079"/>
                      <a:pt x="1257368" y="2882395"/>
                      <a:pt x="70555" y="2586062"/>
                    </a:cubicBezTo>
                    <a:cubicBezTo>
                      <a:pt x="-88195" y="1755791"/>
                      <a:pt x="70555" y="862021"/>
                      <a:pt x="70555" y="0"/>
                    </a:cubicBezTo>
                    <a:close/>
                  </a:path>
                </a:pathLst>
              </a:custGeom>
              <a:solidFill>
                <a:srgbClr val="00B0F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FR"/>
              </a:p>
            </p:txBody>
          </p:sp>
        </p:grpSp>
        <p:sp>
          <p:nvSpPr>
            <p:cNvPr id="58" name="Rectangle 21"/>
            <p:cNvSpPr/>
            <p:nvPr/>
          </p:nvSpPr>
          <p:spPr>
            <a:xfrm>
              <a:off x="6634836" y="3810000"/>
              <a:ext cx="1572478" cy="348368"/>
            </a:xfrm>
            <a:custGeom>
              <a:avLst/>
              <a:gdLst>
                <a:gd name="connsiteX0" fmla="*/ 0 w 1152128"/>
                <a:gd name="connsiteY0" fmla="*/ 0 h 242604"/>
                <a:gd name="connsiteX1" fmla="*/ 1152128 w 1152128"/>
                <a:gd name="connsiteY1" fmla="*/ 0 h 242604"/>
                <a:gd name="connsiteX2" fmla="*/ 1152128 w 1152128"/>
                <a:gd name="connsiteY2" fmla="*/ 242604 h 242604"/>
                <a:gd name="connsiteX3" fmla="*/ 0 w 1152128"/>
                <a:gd name="connsiteY3" fmla="*/ 242604 h 242604"/>
                <a:gd name="connsiteX4" fmla="*/ 0 w 1152128"/>
                <a:gd name="connsiteY4" fmla="*/ 0 h 242604"/>
                <a:gd name="connsiteX0" fmla="*/ 1637 w 1153765"/>
                <a:gd name="connsiteY0" fmla="*/ 0 h 242604"/>
                <a:gd name="connsiteX1" fmla="*/ 1153765 w 1153765"/>
                <a:gd name="connsiteY1" fmla="*/ 0 h 242604"/>
                <a:gd name="connsiteX2" fmla="*/ 1153765 w 1153765"/>
                <a:gd name="connsiteY2" fmla="*/ 242604 h 242604"/>
                <a:gd name="connsiteX3" fmla="*/ 1637 w 1153765"/>
                <a:gd name="connsiteY3" fmla="*/ 242604 h 242604"/>
                <a:gd name="connsiteX4" fmla="*/ 0 w 1153765"/>
                <a:gd name="connsiteY4" fmla="*/ 57657 h 242604"/>
                <a:gd name="connsiteX5" fmla="*/ 1637 w 1153765"/>
                <a:gd name="connsiteY5" fmla="*/ 0 h 242604"/>
                <a:gd name="connsiteX0" fmla="*/ 85266 w 1237394"/>
                <a:gd name="connsiteY0" fmla="*/ 0 h 242604"/>
                <a:gd name="connsiteX1" fmla="*/ 1237394 w 1237394"/>
                <a:gd name="connsiteY1" fmla="*/ 0 h 242604"/>
                <a:gd name="connsiteX2" fmla="*/ 1237394 w 1237394"/>
                <a:gd name="connsiteY2" fmla="*/ 242604 h 242604"/>
                <a:gd name="connsiteX3" fmla="*/ 85266 w 1237394"/>
                <a:gd name="connsiteY3" fmla="*/ 242604 h 242604"/>
                <a:gd name="connsiteX4" fmla="*/ 85314 w 1237394"/>
                <a:gd name="connsiteY4" fmla="*/ 96385 h 242604"/>
                <a:gd name="connsiteX5" fmla="*/ 83629 w 1237394"/>
                <a:gd name="connsiteY5" fmla="*/ 57657 h 242604"/>
                <a:gd name="connsiteX6" fmla="*/ 85266 w 1237394"/>
                <a:gd name="connsiteY6" fmla="*/ 0 h 242604"/>
                <a:gd name="connsiteX0" fmla="*/ 105071 w 1257199"/>
                <a:gd name="connsiteY0" fmla="*/ 0 h 242604"/>
                <a:gd name="connsiteX1" fmla="*/ 1257199 w 1257199"/>
                <a:gd name="connsiteY1" fmla="*/ 0 h 242604"/>
                <a:gd name="connsiteX2" fmla="*/ 1257199 w 1257199"/>
                <a:gd name="connsiteY2" fmla="*/ 242604 h 242604"/>
                <a:gd name="connsiteX3" fmla="*/ 105071 w 1257199"/>
                <a:gd name="connsiteY3" fmla="*/ 242604 h 242604"/>
                <a:gd name="connsiteX4" fmla="*/ 52921 w 1257199"/>
                <a:gd name="connsiteY4" fmla="*/ 155317 h 242604"/>
                <a:gd name="connsiteX5" fmla="*/ 105119 w 1257199"/>
                <a:gd name="connsiteY5" fmla="*/ 96385 h 242604"/>
                <a:gd name="connsiteX6" fmla="*/ 103434 w 1257199"/>
                <a:gd name="connsiteY6" fmla="*/ 57657 h 242604"/>
                <a:gd name="connsiteX7" fmla="*/ 105071 w 1257199"/>
                <a:gd name="connsiteY7" fmla="*/ 0 h 242604"/>
                <a:gd name="connsiteX0" fmla="*/ 123870 w 1275998"/>
                <a:gd name="connsiteY0" fmla="*/ 0 h 242604"/>
                <a:gd name="connsiteX1" fmla="*/ 1275998 w 1275998"/>
                <a:gd name="connsiteY1" fmla="*/ 0 h 242604"/>
                <a:gd name="connsiteX2" fmla="*/ 1275998 w 1275998"/>
                <a:gd name="connsiteY2" fmla="*/ 242604 h 242604"/>
                <a:gd name="connsiteX3" fmla="*/ 123870 w 1275998"/>
                <a:gd name="connsiteY3" fmla="*/ 242604 h 242604"/>
                <a:gd name="connsiteX4" fmla="*/ 26256 w 1275998"/>
                <a:gd name="connsiteY4" fmla="*/ 197412 h 242604"/>
                <a:gd name="connsiteX5" fmla="*/ 71720 w 1275998"/>
                <a:gd name="connsiteY5" fmla="*/ 155317 h 242604"/>
                <a:gd name="connsiteX6" fmla="*/ 123918 w 1275998"/>
                <a:gd name="connsiteY6" fmla="*/ 96385 h 242604"/>
                <a:gd name="connsiteX7" fmla="*/ 122233 w 1275998"/>
                <a:gd name="connsiteY7" fmla="*/ 57657 h 242604"/>
                <a:gd name="connsiteX8" fmla="*/ 123870 w 1275998"/>
                <a:gd name="connsiteY8" fmla="*/ 0 h 242604"/>
                <a:gd name="connsiteX0" fmla="*/ 123870 w 1275998"/>
                <a:gd name="connsiteY0" fmla="*/ 0 h 242604"/>
                <a:gd name="connsiteX1" fmla="*/ 1275998 w 1275998"/>
                <a:gd name="connsiteY1" fmla="*/ 0 h 242604"/>
                <a:gd name="connsiteX2" fmla="*/ 1275998 w 1275998"/>
                <a:gd name="connsiteY2" fmla="*/ 242604 h 242604"/>
                <a:gd name="connsiteX3" fmla="*/ 123870 w 1275998"/>
                <a:gd name="connsiteY3" fmla="*/ 242604 h 242604"/>
                <a:gd name="connsiteX4" fmla="*/ 26256 w 1275998"/>
                <a:gd name="connsiteY4" fmla="*/ 197412 h 242604"/>
                <a:gd name="connsiteX5" fmla="*/ 71720 w 1275998"/>
                <a:gd name="connsiteY5" fmla="*/ 155317 h 242604"/>
                <a:gd name="connsiteX6" fmla="*/ 123918 w 1275998"/>
                <a:gd name="connsiteY6" fmla="*/ 96385 h 242604"/>
                <a:gd name="connsiteX7" fmla="*/ 199688 w 1275998"/>
                <a:gd name="connsiteY7" fmla="*/ 57657 h 242604"/>
                <a:gd name="connsiteX8" fmla="*/ 123870 w 1275998"/>
                <a:gd name="connsiteY8" fmla="*/ 0 h 242604"/>
                <a:gd name="connsiteX0" fmla="*/ 123870 w 1275998"/>
                <a:gd name="connsiteY0" fmla="*/ 0 h 242604"/>
                <a:gd name="connsiteX1" fmla="*/ 1275998 w 1275998"/>
                <a:gd name="connsiteY1" fmla="*/ 0 h 242604"/>
                <a:gd name="connsiteX2" fmla="*/ 1275998 w 1275998"/>
                <a:gd name="connsiteY2" fmla="*/ 242604 h 242604"/>
                <a:gd name="connsiteX3" fmla="*/ 123870 w 1275998"/>
                <a:gd name="connsiteY3" fmla="*/ 242604 h 242604"/>
                <a:gd name="connsiteX4" fmla="*/ 26256 w 1275998"/>
                <a:gd name="connsiteY4" fmla="*/ 197412 h 242604"/>
                <a:gd name="connsiteX5" fmla="*/ 90242 w 1275998"/>
                <a:gd name="connsiteY5" fmla="*/ 150265 h 242604"/>
                <a:gd name="connsiteX6" fmla="*/ 123918 w 1275998"/>
                <a:gd name="connsiteY6" fmla="*/ 96385 h 242604"/>
                <a:gd name="connsiteX7" fmla="*/ 199688 w 1275998"/>
                <a:gd name="connsiteY7" fmla="*/ 57657 h 242604"/>
                <a:gd name="connsiteX8" fmla="*/ 123870 w 1275998"/>
                <a:gd name="connsiteY8" fmla="*/ 0 h 242604"/>
                <a:gd name="connsiteX0" fmla="*/ 123870 w 1277318"/>
                <a:gd name="connsiteY0" fmla="*/ 0 h 242604"/>
                <a:gd name="connsiteX1" fmla="*/ 1275998 w 1277318"/>
                <a:gd name="connsiteY1" fmla="*/ 0 h 242604"/>
                <a:gd name="connsiteX2" fmla="*/ 1277318 w 1277318"/>
                <a:gd name="connsiteY2" fmla="*/ 47554 h 242604"/>
                <a:gd name="connsiteX3" fmla="*/ 1275998 w 1277318"/>
                <a:gd name="connsiteY3" fmla="*/ 242604 h 242604"/>
                <a:gd name="connsiteX4" fmla="*/ 123870 w 1277318"/>
                <a:gd name="connsiteY4" fmla="*/ 242604 h 242604"/>
                <a:gd name="connsiteX5" fmla="*/ 26256 w 1277318"/>
                <a:gd name="connsiteY5" fmla="*/ 197412 h 242604"/>
                <a:gd name="connsiteX6" fmla="*/ 90242 w 1277318"/>
                <a:gd name="connsiteY6" fmla="*/ 150265 h 242604"/>
                <a:gd name="connsiteX7" fmla="*/ 123918 w 1277318"/>
                <a:gd name="connsiteY7" fmla="*/ 96385 h 242604"/>
                <a:gd name="connsiteX8" fmla="*/ 199688 w 1277318"/>
                <a:gd name="connsiteY8" fmla="*/ 57657 h 242604"/>
                <a:gd name="connsiteX9" fmla="*/ 123870 w 1277318"/>
                <a:gd name="connsiteY9" fmla="*/ 0 h 242604"/>
                <a:gd name="connsiteX0" fmla="*/ 123870 w 1277318"/>
                <a:gd name="connsiteY0" fmla="*/ 0 h 242604"/>
                <a:gd name="connsiteX1" fmla="*/ 1275998 w 1277318"/>
                <a:gd name="connsiteY1" fmla="*/ 0 h 242604"/>
                <a:gd name="connsiteX2" fmla="*/ 1277318 w 1277318"/>
                <a:gd name="connsiteY2" fmla="*/ 47554 h 242604"/>
                <a:gd name="connsiteX3" fmla="*/ 1277318 w 1277318"/>
                <a:gd name="connsiteY3" fmla="*/ 175523 h 242604"/>
                <a:gd name="connsiteX4" fmla="*/ 1275998 w 1277318"/>
                <a:gd name="connsiteY4" fmla="*/ 242604 h 242604"/>
                <a:gd name="connsiteX5" fmla="*/ 123870 w 1277318"/>
                <a:gd name="connsiteY5" fmla="*/ 242604 h 242604"/>
                <a:gd name="connsiteX6" fmla="*/ 26256 w 1277318"/>
                <a:gd name="connsiteY6" fmla="*/ 197412 h 242604"/>
                <a:gd name="connsiteX7" fmla="*/ 90242 w 1277318"/>
                <a:gd name="connsiteY7" fmla="*/ 150265 h 242604"/>
                <a:gd name="connsiteX8" fmla="*/ 123918 w 1277318"/>
                <a:gd name="connsiteY8" fmla="*/ 96385 h 242604"/>
                <a:gd name="connsiteX9" fmla="*/ 199688 w 1277318"/>
                <a:gd name="connsiteY9" fmla="*/ 57657 h 242604"/>
                <a:gd name="connsiteX10" fmla="*/ 123870 w 1277318"/>
                <a:gd name="connsiteY10" fmla="*/ 0 h 242604"/>
                <a:gd name="connsiteX0" fmla="*/ 123870 w 1277318"/>
                <a:gd name="connsiteY0" fmla="*/ 0 h 242604"/>
                <a:gd name="connsiteX1" fmla="*/ 1275998 w 1277318"/>
                <a:gd name="connsiteY1" fmla="*/ 0 h 242604"/>
                <a:gd name="connsiteX2" fmla="*/ 1277318 w 1277318"/>
                <a:gd name="connsiteY2" fmla="*/ 47554 h 242604"/>
                <a:gd name="connsiteX3" fmla="*/ 1277317 w 1277318"/>
                <a:gd name="connsiteY3" fmla="*/ 98069 h 242604"/>
                <a:gd name="connsiteX4" fmla="*/ 1277318 w 1277318"/>
                <a:gd name="connsiteY4" fmla="*/ 175523 h 242604"/>
                <a:gd name="connsiteX5" fmla="*/ 1275998 w 1277318"/>
                <a:gd name="connsiteY5" fmla="*/ 242604 h 242604"/>
                <a:gd name="connsiteX6" fmla="*/ 123870 w 1277318"/>
                <a:gd name="connsiteY6" fmla="*/ 242604 h 242604"/>
                <a:gd name="connsiteX7" fmla="*/ 26256 w 1277318"/>
                <a:gd name="connsiteY7" fmla="*/ 197412 h 242604"/>
                <a:gd name="connsiteX8" fmla="*/ 90242 w 1277318"/>
                <a:gd name="connsiteY8" fmla="*/ 150265 h 242604"/>
                <a:gd name="connsiteX9" fmla="*/ 123918 w 1277318"/>
                <a:gd name="connsiteY9" fmla="*/ 96385 h 242604"/>
                <a:gd name="connsiteX10" fmla="*/ 199688 w 1277318"/>
                <a:gd name="connsiteY10" fmla="*/ 57657 h 242604"/>
                <a:gd name="connsiteX11" fmla="*/ 123870 w 1277318"/>
                <a:gd name="connsiteY11" fmla="*/ 0 h 242604"/>
                <a:gd name="connsiteX0" fmla="*/ 123870 w 1277318"/>
                <a:gd name="connsiteY0" fmla="*/ 0 h 242604"/>
                <a:gd name="connsiteX1" fmla="*/ 1275998 w 1277318"/>
                <a:gd name="connsiteY1" fmla="*/ 0 h 242604"/>
                <a:gd name="connsiteX2" fmla="*/ 1248694 w 1277318"/>
                <a:gd name="connsiteY2" fmla="*/ 42503 h 242604"/>
                <a:gd name="connsiteX3" fmla="*/ 1277317 w 1277318"/>
                <a:gd name="connsiteY3" fmla="*/ 98069 h 242604"/>
                <a:gd name="connsiteX4" fmla="*/ 1277318 w 1277318"/>
                <a:gd name="connsiteY4" fmla="*/ 175523 h 242604"/>
                <a:gd name="connsiteX5" fmla="*/ 1275998 w 1277318"/>
                <a:gd name="connsiteY5" fmla="*/ 242604 h 242604"/>
                <a:gd name="connsiteX6" fmla="*/ 123870 w 1277318"/>
                <a:gd name="connsiteY6" fmla="*/ 242604 h 242604"/>
                <a:gd name="connsiteX7" fmla="*/ 26256 w 1277318"/>
                <a:gd name="connsiteY7" fmla="*/ 197412 h 242604"/>
                <a:gd name="connsiteX8" fmla="*/ 90242 w 1277318"/>
                <a:gd name="connsiteY8" fmla="*/ 150265 h 242604"/>
                <a:gd name="connsiteX9" fmla="*/ 123918 w 1277318"/>
                <a:gd name="connsiteY9" fmla="*/ 96385 h 242604"/>
                <a:gd name="connsiteX10" fmla="*/ 199688 w 1277318"/>
                <a:gd name="connsiteY10" fmla="*/ 57657 h 242604"/>
                <a:gd name="connsiteX11" fmla="*/ 123870 w 1277318"/>
                <a:gd name="connsiteY11" fmla="*/ 0 h 242604"/>
                <a:gd name="connsiteX0" fmla="*/ 123870 w 1295839"/>
                <a:gd name="connsiteY0" fmla="*/ 0 h 242604"/>
                <a:gd name="connsiteX1" fmla="*/ 1275998 w 1295839"/>
                <a:gd name="connsiteY1" fmla="*/ 0 h 242604"/>
                <a:gd name="connsiteX2" fmla="*/ 1248694 w 1295839"/>
                <a:gd name="connsiteY2" fmla="*/ 42503 h 242604"/>
                <a:gd name="connsiteX3" fmla="*/ 1295839 w 1295839"/>
                <a:gd name="connsiteY3" fmla="*/ 89650 h 242604"/>
                <a:gd name="connsiteX4" fmla="*/ 1277318 w 1295839"/>
                <a:gd name="connsiteY4" fmla="*/ 175523 h 242604"/>
                <a:gd name="connsiteX5" fmla="*/ 1275998 w 1295839"/>
                <a:gd name="connsiteY5" fmla="*/ 242604 h 242604"/>
                <a:gd name="connsiteX6" fmla="*/ 123870 w 1295839"/>
                <a:gd name="connsiteY6" fmla="*/ 242604 h 242604"/>
                <a:gd name="connsiteX7" fmla="*/ 26256 w 1295839"/>
                <a:gd name="connsiteY7" fmla="*/ 197412 h 242604"/>
                <a:gd name="connsiteX8" fmla="*/ 90242 w 1295839"/>
                <a:gd name="connsiteY8" fmla="*/ 150265 h 242604"/>
                <a:gd name="connsiteX9" fmla="*/ 123918 w 1295839"/>
                <a:gd name="connsiteY9" fmla="*/ 96385 h 242604"/>
                <a:gd name="connsiteX10" fmla="*/ 199688 w 1295839"/>
                <a:gd name="connsiteY10" fmla="*/ 57657 h 242604"/>
                <a:gd name="connsiteX11" fmla="*/ 123870 w 1295839"/>
                <a:gd name="connsiteY11" fmla="*/ 0 h 242604"/>
                <a:gd name="connsiteX0" fmla="*/ 123870 w 1296242"/>
                <a:gd name="connsiteY0" fmla="*/ 0 h 242604"/>
                <a:gd name="connsiteX1" fmla="*/ 1275998 w 1296242"/>
                <a:gd name="connsiteY1" fmla="*/ 0 h 242604"/>
                <a:gd name="connsiteX2" fmla="*/ 1248694 w 1296242"/>
                <a:gd name="connsiteY2" fmla="*/ 42503 h 242604"/>
                <a:gd name="connsiteX3" fmla="*/ 1295839 w 1296242"/>
                <a:gd name="connsiteY3" fmla="*/ 89650 h 242604"/>
                <a:gd name="connsiteX4" fmla="*/ 1243642 w 1296242"/>
                <a:gd name="connsiteY4" fmla="*/ 141847 h 242604"/>
                <a:gd name="connsiteX5" fmla="*/ 1277318 w 1296242"/>
                <a:gd name="connsiteY5" fmla="*/ 175523 h 242604"/>
                <a:gd name="connsiteX6" fmla="*/ 1275998 w 1296242"/>
                <a:gd name="connsiteY6" fmla="*/ 242604 h 242604"/>
                <a:gd name="connsiteX7" fmla="*/ 123870 w 1296242"/>
                <a:gd name="connsiteY7" fmla="*/ 242604 h 242604"/>
                <a:gd name="connsiteX8" fmla="*/ 26256 w 1296242"/>
                <a:gd name="connsiteY8" fmla="*/ 197412 h 242604"/>
                <a:gd name="connsiteX9" fmla="*/ 90242 w 1296242"/>
                <a:gd name="connsiteY9" fmla="*/ 150265 h 242604"/>
                <a:gd name="connsiteX10" fmla="*/ 123918 w 1296242"/>
                <a:gd name="connsiteY10" fmla="*/ 96385 h 242604"/>
                <a:gd name="connsiteX11" fmla="*/ 199688 w 1296242"/>
                <a:gd name="connsiteY11" fmla="*/ 57657 h 242604"/>
                <a:gd name="connsiteX12" fmla="*/ 123870 w 1296242"/>
                <a:gd name="connsiteY12" fmla="*/ 0 h 242604"/>
                <a:gd name="connsiteX0" fmla="*/ 123870 w 1307634"/>
                <a:gd name="connsiteY0" fmla="*/ 0 h 242604"/>
                <a:gd name="connsiteX1" fmla="*/ 1275998 w 1307634"/>
                <a:gd name="connsiteY1" fmla="*/ 0 h 242604"/>
                <a:gd name="connsiteX2" fmla="*/ 1248694 w 1307634"/>
                <a:gd name="connsiteY2" fmla="*/ 42503 h 242604"/>
                <a:gd name="connsiteX3" fmla="*/ 1295839 w 1307634"/>
                <a:gd name="connsiteY3" fmla="*/ 89650 h 242604"/>
                <a:gd name="connsiteX4" fmla="*/ 1243642 w 1307634"/>
                <a:gd name="connsiteY4" fmla="*/ 141847 h 242604"/>
                <a:gd name="connsiteX5" fmla="*/ 1277318 w 1307634"/>
                <a:gd name="connsiteY5" fmla="*/ 175523 h 242604"/>
                <a:gd name="connsiteX6" fmla="*/ 1307627 w 1307634"/>
                <a:gd name="connsiteY6" fmla="*/ 229404 h 242604"/>
                <a:gd name="connsiteX7" fmla="*/ 1275998 w 1307634"/>
                <a:gd name="connsiteY7" fmla="*/ 242604 h 242604"/>
                <a:gd name="connsiteX8" fmla="*/ 123870 w 1307634"/>
                <a:gd name="connsiteY8" fmla="*/ 242604 h 242604"/>
                <a:gd name="connsiteX9" fmla="*/ 26256 w 1307634"/>
                <a:gd name="connsiteY9" fmla="*/ 197412 h 242604"/>
                <a:gd name="connsiteX10" fmla="*/ 90242 w 1307634"/>
                <a:gd name="connsiteY10" fmla="*/ 150265 h 242604"/>
                <a:gd name="connsiteX11" fmla="*/ 123918 w 1307634"/>
                <a:gd name="connsiteY11" fmla="*/ 96385 h 242604"/>
                <a:gd name="connsiteX12" fmla="*/ 199688 w 1307634"/>
                <a:gd name="connsiteY12" fmla="*/ 57657 h 242604"/>
                <a:gd name="connsiteX13" fmla="*/ 123870 w 1307634"/>
                <a:gd name="connsiteY13" fmla="*/ 0 h 24260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</a:cxnLst>
              <a:rect l="l" t="t" r="r" b="b"/>
              <a:pathLst>
                <a:path w="1307634" h="242604">
                  <a:moveTo>
                    <a:pt x="123870" y="0"/>
                  </a:moveTo>
                  <a:lnTo>
                    <a:pt x="1275998" y="0"/>
                  </a:lnTo>
                  <a:lnTo>
                    <a:pt x="1248694" y="42503"/>
                  </a:lnTo>
                  <a:cubicBezTo>
                    <a:pt x="1248694" y="59341"/>
                    <a:pt x="1295839" y="72812"/>
                    <a:pt x="1295839" y="89650"/>
                  </a:cubicBezTo>
                  <a:cubicBezTo>
                    <a:pt x="1301451" y="109856"/>
                    <a:pt x="1246729" y="127535"/>
                    <a:pt x="1243642" y="141847"/>
                  </a:cubicBezTo>
                  <a:cubicBezTo>
                    <a:pt x="1240555" y="156159"/>
                    <a:pt x="1271986" y="168507"/>
                    <a:pt x="1277318" y="175523"/>
                  </a:cubicBezTo>
                  <a:cubicBezTo>
                    <a:pt x="1276757" y="178329"/>
                    <a:pt x="1308188" y="226598"/>
                    <a:pt x="1307627" y="229404"/>
                  </a:cubicBezTo>
                  <a:lnTo>
                    <a:pt x="1275998" y="242604"/>
                  </a:lnTo>
                  <a:lnTo>
                    <a:pt x="123870" y="242604"/>
                  </a:lnTo>
                  <a:cubicBezTo>
                    <a:pt x="-84420" y="235072"/>
                    <a:pt x="34948" y="211960"/>
                    <a:pt x="26256" y="197412"/>
                  </a:cubicBezTo>
                  <a:cubicBezTo>
                    <a:pt x="17564" y="182864"/>
                    <a:pt x="73965" y="167103"/>
                    <a:pt x="90242" y="150265"/>
                  </a:cubicBezTo>
                  <a:cubicBezTo>
                    <a:pt x="106519" y="133427"/>
                    <a:pt x="115499" y="112662"/>
                    <a:pt x="123918" y="96385"/>
                  </a:cubicBezTo>
                  <a:cubicBezTo>
                    <a:pt x="132337" y="80108"/>
                    <a:pt x="199696" y="73721"/>
                    <a:pt x="199688" y="57657"/>
                  </a:cubicBezTo>
                  <a:cubicBezTo>
                    <a:pt x="200234" y="38438"/>
                    <a:pt x="123324" y="19219"/>
                    <a:pt x="123870" y="0"/>
                  </a:cubicBezTo>
                  <a:close/>
                </a:path>
              </a:pathLst>
            </a:custGeom>
            <a:solidFill>
              <a:srgbClr val="FFFF00">
                <a:alpha val="33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pic>
          <p:nvPicPr>
            <p:cNvPr id="2063" name="Picture 2062"/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202996">
              <a:off x="6144228" y="4350996"/>
              <a:ext cx="2082003" cy="2082003"/>
            </a:xfrm>
            <a:prstGeom prst="rect">
              <a:avLst/>
            </a:prstGeom>
          </p:spPr>
        </p:pic>
      </p:grpSp>
      <p:pic>
        <p:nvPicPr>
          <p:cNvPr id="4" name="Picture 2"/>
          <p:cNvPicPr>
            <a:picLocks noChangeAspect="1" noChangeArrowheads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51" t="32217"/>
          <a:stretch/>
        </p:blipFill>
        <p:spPr bwMode="auto">
          <a:xfrm>
            <a:off x="0" y="457200"/>
            <a:ext cx="4545493" cy="2209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0" name="Picture 2"/>
          <p:cNvPicPr>
            <a:picLocks noChangeAspect="1" noChangeArrowheads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0942"/>
          <a:stretch/>
        </p:blipFill>
        <p:spPr bwMode="auto">
          <a:xfrm>
            <a:off x="4413182" y="728331"/>
            <a:ext cx="5408121" cy="2365836"/>
          </a:xfrm>
          <a:prstGeom prst="rect">
            <a:avLst/>
          </a:prstGeom>
          <a:solidFill>
            <a:srgbClr val="FFFFFF">
              <a:shade val="85000"/>
            </a:srgbClr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sp>
        <p:nvSpPr>
          <p:cNvPr id="5" name="ชื่อเรื่อง 1"/>
          <p:cNvSpPr>
            <a:spLocks noGrp="1"/>
          </p:cNvSpPr>
          <p:nvPr>
            <p:ph type="title"/>
          </p:nvPr>
        </p:nvSpPr>
        <p:spPr>
          <a:xfrm>
            <a:off x="0" y="0"/>
            <a:ext cx="6317143" cy="533400"/>
          </a:xfrm>
          <a:solidFill>
            <a:schemeClr val="accent5">
              <a:lumMod val="75000"/>
            </a:schemeClr>
          </a:solidFill>
        </p:spPr>
        <p:txBody>
          <a:bodyPr/>
          <a:lstStyle/>
          <a:p>
            <a:pPr algn="l"/>
            <a:r>
              <a:rPr lang="th-TH" sz="3200" spc="150" dirty="0" smtClean="0">
                <a:solidFill>
                  <a:schemeClr val="bg1"/>
                </a:solidFill>
                <a:latin typeface="DSN Single" pitchFamily="2" charset="-34"/>
                <a:cs typeface="DSN Single" pitchFamily="2" charset="-34"/>
              </a:rPr>
              <a:t>เครื่องยนต์ขับเคลื่อนใหม่(</a:t>
            </a:r>
            <a:r>
              <a:rPr lang="en-US" sz="3200" spc="150" dirty="0" smtClean="0">
                <a:solidFill>
                  <a:schemeClr val="bg1"/>
                </a:solidFill>
                <a:latin typeface="DSN Single" pitchFamily="2" charset="-34"/>
                <a:cs typeface="DSN Single" pitchFamily="2" charset="-34"/>
              </a:rPr>
              <a:t>New Growth Engine)</a:t>
            </a:r>
            <a:endParaRPr lang="th-TH" sz="3200" spc="150" dirty="0">
              <a:solidFill>
                <a:schemeClr val="bg1"/>
              </a:solidFill>
              <a:latin typeface="DSN Single" pitchFamily="2" charset="-34"/>
              <a:cs typeface="DSN Single" pitchFamily="2" charset="-34"/>
            </a:endParaRPr>
          </a:p>
        </p:txBody>
      </p:sp>
      <p:sp>
        <p:nvSpPr>
          <p:cNvPr id="6" name="Rounded Rectangle 5"/>
          <p:cNvSpPr/>
          <p:nvPr/>
        </p:nvSpPr>
        <p:spPr>
          <a:xfrm>
            <a:off x="1175418" y="1709191"/>
            <a:ext cx="1861521" cy="855247"/>
          </a:xfrm>
          <a:prstGeom prst="roundRect">
            <a:avLst/>
          </a:prstGeom>
          <a:noFill/>
          <a:ln w="28575">
            <a:solidFill>
              <a:schemeClr val="accent6">
                <a:lumMod val="75000"/>
              </a:schemeClr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grpSp>
        <p:nvGrpSpPr>
          <p:cNvPr id="2" name="Group 1"/>
          <p:cNvGrpSpPr/>
          <p:nvPr/>
        </p:nvGrpSpPr>
        <p:grpSpPr>
          <a:xfrm>
            <a:off x="3087121" y="1295401"/>
            <a:ext cx="4913879" cy="2880690"/>
            <a:chOff x="3087121" y="1444165"/>
            <a:chExt cx="4913879" cy="2880690"/>
          </a:xfrm>
        </p:grpSpPr>
        <p:sp>
          <p:nvSpPr>
            <p:cNvPr id="14" name="Rounded Rectangle 13"/>
            <p:cNvSpPr/>
            <p:nvPr/>
          </p:nvSpPr>
          <p:spPr>
            <a:xfrm>
              <a:off x="6400799" y="1444165"/>
              <a:ext cx="1600201" cy="1605554"/>
            </a:xfrm>
            <a:prstGeom prst="roundRect">
              <a:avLst/>
            </a:prstGeom>
            <a:noFill/>
            <a:ln w="57150">
              <a:solidFill>
                <a:schemeClr val="accent3">
                  <a:lumMod val="50000"/>
                </a:schemeClr>
              </a:solidFill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h-TH"/>
            </a:p>
          </p:txBody>
        </p:sp>
        <p:cxnSp>
          <p:nvCxnSpPr>
            <p:cNvPr id="16" name="Curved Connector 15"/>
            <p:cNvCxnSpPr/>
            <p:nvPr/>
          </p:nvCxnSpPr>
          <p:spPr>
            <a:xfrm rot="10800000" flipV="1">
              <a:off x="3087121" y="2712187"/>
              <a:ext cx="3230022" cy="1612668"/>
            </a:xfrm>
            <a:prstGeom prst="curvedConnector3">
              <a:avLst>
                <a:gd name="adj1" fmla="val 15793"/>
              </a:avLst>
            </a:prstGeom>
            <a:ln w="57150">
              <a:solidFill>
                <a:schemeClr val="accent3">
                  <a:lumMod val="50000"/>
                </a:schemeClr>
              </a:solidFill>
              <a:prstDash val="sysDot"/>
              <a:tailEnd type="stealth" w="lg" len="lg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" name="Group 2"/>
          <p:cNvGrpSpPr/>
          <p:nvPr/>
        </p:nvGrpSpPr>
        <p:grpSpPr>
          <a:xfrm>
            <a:off x="7696203" y="1295402"/>
            <a:ext cx="2002286" cy="3244167"/>
            <a:chOff x="7751622" y="1504410"/>
            <a:chExt cx="2002286" cy="2818988"/>
          </a:xfrm>
        </p:grpSpPr>
        <p:sp>
          <p:nvSpPr>
            <p:cNvPr id="15" name="Rounded Rectangle 14"/>
            <p:cNvSpPr/>
            <p:nvPr/>
          </p:nvSpPr>
          <p:spPr>
            <a:xfrm>
              <a:off x="8301194" y="1504410"/>
              <a:ext cx="1452714" cy="1433362"/>
            </a:xfrm>
            <a:prstGeom prst="roundRect">
              <a:avLst/>
            </a:prstGeom>
            <a:noFill/>
            <a:ln w="57150">
              <a:solidFill>
                <a:srgbClr val="0070C0"/>
              </a:solidFill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h-TH"/>
            </a:p>
          </p:txBody>
        </p:sp>
        <p:cxnSp>
          <p:nvCxnSpPr>
            <p:cNvPr id="18" name="Curved Connector 17"/>
            <p:cNvCxnSpPr>
              <a:stCxn id="15" idx="2"/>
            </p:cNvCxnSpPr>
            <p:nvPr/>
          </p:nvCxnSpPr>
          <p:spPr>
            <a:xfrm rot="5400000">
              <a:off x="7696774" y="2992620"/>
              <a:ext cx="1385626" cy="1275930"/>
            </a:xfrm>
            <a:prstGeom prst="curvedConnector3">
              <a:avLst>
                <a:gd name="adj1" fmla="val 50000"/>
              </a:avLst>
            </a:prstGeom>
            <a:ln w="57150">
              <a:solidFill>
                <a:srgbClr val="0070C0"/>
              </a:solidFill>
              <a:prstDash val="sysDot"/>
              <a:tailEnd type="stealth" w="lg" len="lg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7" name="Striped Right Arrow 26"/>
          <p:cNvSpPr/>
          <p:nvPr/>
        </p:nvSpPr>
        <p:spPr>
          <a:xfrm>
            <a:off x="3358780" y="1863771"/>
            <a:ext cx="840279" cy="488029"/>
          </a:xfrm>
          <a:prstGeom prst="stripedRightArrow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25" name="ตัวแทนหมายเลขภาพนิ่ง 1"/>
          <p:cNvSpPr>
            <a:spLocks noGrp="1"/>
          </p:cNvSpPr>
          <p:nvPr>
            <p:ph type="sldNum" sz="quarter" idx="12"/>
          </p:nvPr>
        </p:nvSpPr>
        <p:spPr>
          <a:xfrm>
            <a:off x="9220200" y="0"/>
            <a:ext cx="685800" cy="365125"/>
          </a:xfrm>
        </p:spPr>
        <p:txBody>
          <a:bodyPr/>
          <a:lstStyle/>
          <a:p>
            <a:pPr>
              <a:defRPr/>
            </a:pPr>
            <a:fld id="{3D3E72A8-5A0F-479C-9185-C0907BF881A3}" type="slidenum">
              <a:rPr lang="en-US" smtClean="0"/>
              <a:pPr>
                <a:defRPr/>
              </a:pPr>
              <a:t>15</a:t>
            </a:fld>
            <a:endParaRPr lang="th-TH" dirty="0"/>
          </a:p>
        </p:txBody>
      </p:sp>
      <p:sp>
        <p:nvSpPr>
          <p:cNvPr id="37" name="Rektangel 32"/>
          <p:cNvSpPr>
            <a:spLocks noChangeArrowheads="1"/>
          </p:cNvSpPr>
          <p:nvPr/>
        </p:nvSpPr>
        <p:spPr bwMode="auto">
          <a:xfrm rot="20928385">
            <a:off x="3391227" y="3537922"/>
            <a:ext cx="2308878" cy="417803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>
              <a:tabLst>
                <a:tab pos="266700" algn="l"/>
              </a:tabLst>
            </a:pPr>
            <a:r>
              <a:rPr lang="en-US" altLang="th-TH" sz="2000" spc="150" dirty="0" smtClean="0">
                <a:solidFill>
                  <a:schemeClr val="accent3">
                    <a:lumMod val="50000"/>
                  </a:schemeClr>
                </a:solidFill>
                <a:latin typeface="DSN Single" pitchFamily="2" charset="-34"/>
                <a:ea typeface="+mj-ea"/>
                <a:cs typeface="DSN Single" pitchFamily="2" charset="-34"/>
              </a:rPr>
              <a:t>10 </a:t>
            </a:r>
            <a:r>
              <a:rPr lang="th-TH" altLang="th-TH" sz="2000" spc="150" dirty="0">
                <a:solidFill>
                  <a:schemeClr val="accent3">
                    <a:lumMod val="50000"/>
                  </a:schemeClr>
                </a:solidFill>
                <a:latin typeface="DSN Single" pitchFamily="2" charset="-34"/>
                <a:ea typeface="+mj-ea"/>
                <a:cs typeface="DSN Single" pitchFamily="2" charset="-34"/>
              </a:rPr>
              <a:t>อุตสาหกรรมแห่งอนาคต</a:t>
            </a:r>
          </a:p>
        </p:txBody>
      </p:sp>
      <p:sp>
        <p:nvSpPr>
          <p:cNvPr id="45" name="Rektangel 32"/>
          <p:cNvSpPr>
            <a:spLocks noChangeArrowheads="1"/>
          </p:cNvSpPr>
          <p:nvPr/>
        </p:nvSpPr>
        <p:spPr bwMode="auto">
          <a:xfrm rot="19810172">
            <a:off x="7822296" y="3668451"/>
            <a:ext cx="1503961" cy="417803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>
              <a:tabLst>
                <a:tab pos="266700" algn="l"/>
              </a:tabLst>
            </a:pPr>
            <a:r>
              <a:rPr lang="en-US" altLang="th-TH" sz="2200" spc="150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DSN Single" pitchFamily="2" charset="-34"/>
                <a:ea typeface="+mj-ea"/>
                <a:cs typeface="DSN Single" pitchFamily="2" charset="-34"/>
              </a:rPr>
              <a:t>SMEs Start-Up</a:t>
            </a:r>
            <a:endParaRPr lang="th-TH" altLang="th-TH" sz="2200" spc="150" dirty="0">
              <a:solidFill>
                <a:schemeClr val="tx2">
                  <a:lumMod val="60000"/>
                  <a:lumOff val="40000"/>
                </a:schemeClr>
              </a:solidFill>
              <a:latin typeface="DSN Single" pitchFamily="2" charset="-34"/>
              <a:ea typeface="+mj-ea"/>
              <a:cs typeface="DSN Single" pitchFamily="2" charset="-34"/>
            </a:endParaRPr>
          </a:p>
        </p:txBody>
      </p:sp>
      <p:sp>
        <p:nvSpPr>
          <p:cNvPr id="48" name="ชื่อเรื่อง 1"/>
          <p:cNvSpPr txBox="1">
            <a:spLocks/>
          </p:cNvSpPr>
          <p:nvPr/>
        </p:nvSpPr>
        <p:spPr bwMode="auto">
          <a:xfrm>
            <a:off x="152400" y="5029200"/>
            <a:ext cx="4191000" cy="1672251"/>
          </a:xfrm>
          <a:prstGeom prst="rect">
            <a:avLst/>
          </a:prstGeom>
          <a:solidFill>
            <a:schemeClr val="accent3">
              <a:lumMod val="75000"/>
            </a:schemeClr>
          </a:solidFill>
          <a:ln w="9525">
            <a:solidFill>
              <a:schemeClr val="accent3">
                <a:lumMod val="75000"/>
              </a:schemeClr>
            </a:solidFill>
            <a:miter lim="800000"/>
            <a:headEnd/>
            <a:tailEnd/>
          </a:ln>
          <a:ex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rtl="0" fontAlgn="base"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  <a:cs typeface="Angsana New" pitchFamily="18" charset="-34"/>
              </a:defRPr>
            </a:lvl2pPr>
            <a:lvl3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  <a:cs typeface="Angsana New" pitchFamily="18" charset="-34"/>
              </a:defRPr>
            </a:lvl3pPr>
            <a:lvl4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  <a:cs typeface="Angsana New" pitchFamily="18" charset="-34"/>
              </a:defRPr>
            </a:lvl4pPr>
            <a:lvl5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  <a:cs typeface="Angsana New" pitchFamily="18" charset="-34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  <a:cs typeface="Angsana New" pitchFamily="18" charset="-34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  <a:cs typeface="Angsana New" pitchFamily="18" charset="-34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  <a:cs typeface="Angsana New" pitchFamily="18" charset="-34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  <a:cs typeface="Angsana New" pitchFamily="18" charset="-34"/>
              </a:defRPr>
            </a:lvl9pPr>
          </a:lstStyle>
          <a:p>
            <a:pPr marL="174625" indent="-174625" algn="l">
              <a:buFont typeface="Arial" pitchFamily="34" charset="0"/>
              <a:buChar char="•"/>
            </a:pPr>
            <a:r>
              <a:rPr lang="th-TH" sz="2200" spc="150" dirty="0">
                <a:solidFill>
                  <a:schemeClr val="bg1"/>
                </a:solidFill>
                <a:latin typeface="DSN Single" pitchFamily="2" charset="-34"/>
                <a:cs typeface="DSN Single" pitchFamily="2" charset="-34"/>
              </a:rPr>
              <a:t>การ</a:t>
            </a:r>
            <a:r>
              <a:rPr lang="th-TH" sz="2200" spc="150" dirty="0" smtClean="0">
                <a:solidFill>
                  <a:schemeClr val="bg1"/>
                </a:solidFill>
                <a:latin typeface="DSN Single" pitchFamily="2" charset="-34"/>
                <a:cs typeface="DSN Single" pitchFamily="2" charset="-34"/>
              </a:rPr>
              <a:t>ขับเคลื่อน10อุตสาหกรรม</a:t>
            </a:r>
            <a:r>
              <a:rPr lang="th-TH" sz="2200" spc="150" dirty="0">
                <a:solidFill>
                  <a:schemeClr val="bg1"/>
                </a:solidFill>
                <a:latin typeface="DSN Single" pitchFamily="2" charset="-34"/>
                <a:cs typeface="DSN Single" pitchFamily="2" charset="-34"/>
              </a:rPr>
              <a:t>แห่งอนาคตใน</a:t>
            </a:r>
            <a:r>
              <a:rPr lang="th-TH" sz="2200" spc="150" dirty="0" err="1">
                <a:solidFill>
                  <a:schemeClr val="bg1"/>
                </a:solidFill>
                <a:latin typeface="DSN Single" pitchFamily="2" charset="-34"/>
                <a:cs typeface="DSN Single" pitchFamily="2" charset="-34"/>
              </a:rPr>
              <a:t>รูปแบบคลัส</a:t>
            </a:r>
            <a:r>
              <a:rPr lang="th-TH" sz="2200" spc="150" dirty="0" err="1" smtClean="0">
                <a:solidFill>
                  <a:schemeClr val="bg1"/>
                </a:solidFill>
                <a:latin typeface="DSN Single" pitchFamily="2" charset="-34"/>
                <a:cs typeface="DSN Single" pitchFamily="2" charset="-34"/>
              </a:rPr>
              <a:t>เตอร์</a:t>
            </a:r>
            <a:endParaRPr lang="th-TH" sz="2200" spc="150" dirty="0" smtClean="0">
              <a:solidFill>
                <a:schemeClr val="bg1"/>
              </a:solidFill>
              <a:latin typeface="DSN Single" pitchFamily="2" charset="-34"/>
              <a:cs typeface="DSN Single" pitchFamily="2" charset="-34"/>
            </a:endParaRPr>
          </a:p>
          <a:p>
            <a:pPr marL="174625" indent="-174625" algn="l">
              <a:buFont typeface="Arial" pitchFamily="34" charset="0"/>
              <a:buChar char="•"/>
            </a:pPr>
            <a:r>
              <a:rPr lang="th-TH" sz="2200" spc="150" dirty="0">
                <a:solidFill>
                  <a:schemeClr val="bg1"/>
                </a:solidFill>
                <a:latin typeface="DSN Single" pitchFamily="2" charset="-34"/>
                <a:cs typeface="DSN Single" pitchFamily="2" charset="-34"/>
              </a:rPr>
              <a:t>การปฏิวัติอุตสาหกรรมครั้ง</a:t>
            </a:r>
            <a:r>
              <a:rPr lang="th-TH" sz="2200" spc="150" dirty="0" smtClean="0">
                <a:solidFill>
                  <a:schemeClr val="bg1"/>
                </a:solidFill>
                <a:latin typeface="DSN Single" pitchFamily="2" charset="-34"/>
                <a:cs typeface="DSN Single" pitchFamily="2" charset="-34"/>
              </a:rPr>
              <a:t>ที่4(</a:t>
            </a:r>
            <a:r>
              <a:rPr lang="en-US" sz="2200" spc="150" dirty="0" smtClean="0">
                <a:solidFill>
                  <a:schemeClr val="bg1"/>
                </a:solidFill>
                <a:latin typeface="DSN Single" pitchFamily="2" charset="-34"/>
                <a:cs typeface="DSN Single" pitchFamily="2" charset="-34"/>
              </a:rPr>
              <a:t>INDUSTRY4.0)</a:t>
            </a:r>
            <a:endParaRPr lang="th-TH" sz="2200" spc="150" dirty="0" smtClean="0">
              <a:solidFill>
                <a:schemeClr val="bg1"/>
              </a:solidFill>
              <a:latin typeface="DSN Single" pitchFamily="2" charset="-34"/>
              <a:cs typeface="DSN Single" pitchFamily="2" charset="-34"/>
            </a:endParaRPr>
          </a:p>
          <a:p>
            <a:pPr marL="174625" indent="-174625" algn="l">
              <a:buFont typeface="Arial" pitchFamily="34" charset="0"/>
              <a:buChar char="•"/>
            </a:pPr>
            <a:r>
              <a:rPr lang="th-TH" sz="2200" spc="150" dirty="0" smtClean="0">
                <a:solidFill>
                  <a:schemeClr val="bg1"/>
                </a:solidFill>
                <a:latin typeface="DSN Single" pitchFamily="2" charset="-34"/>
                <a:cs typeface="DSN Single" pitchFamily="2" charset="-34"/>
              </a:rPr>
              <a:t>แผนพัฒนาเศรษฐกิจและสังคมดิจิตอล</a:t>
            </a:r>
            <a:endParaRPr lang="en-US" sz="2200" spc="150" dirty="0" smtClean="0">
              <a:solidFill>
                <a:schemeClr val="bg1"/>
              </a:solidFill>
              <a:latin typeface="DSN Single" pitchFamily="2" charset="-34"/>
              <a:cs typeface="DSN Single" pitchFamily="2" charset="-34"/>
            </a:endParaRPr>
          </a:p>
          <a:p>
            <a:pPr marL="342900" indent="-342900" algn="l">
              <a:buFont typeface="Arial" pitchFamily="34" charset="0"/>
              <a:buChar char="•"/>
            </a:pPr>
            <a:r>
              <a:rPr lang="th-TH" sz="2200" spc="150" dirty="0" smtClean="0">
                <a:solidFill>
                  <a:schemeClr val="bg1"/>
                </a:solidFill>
                <a:latin typeface="DSN Single" pitchFamily="2" charset="-34"/>
                <a:cs typeface="DSN Single" pitchFamily="2" charset="-34"/>
              </a:rPr>
              <a:t>ฯลฯ</a:t>
            </a:r>
            <a:endParaRPr lang="th-TH" sz="2200" spc="150" dirty="0">
              <a:solidFill>
                <a:schemeClr val="bg1"/>
              </a:solidFill>
              <a:latin typeface="DSN Single" pitchFamily="2" charset="-34"/>
              <a:cs typeface="DSN Single" pitchFamily="2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26255348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2" presetClass="entr" presetSubtype="8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9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0" dur="16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22" presetClass="entr" presetSubtype="2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3" dur="9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nodeType="withEffect">
                                  <p:stCondLst>
                                    <p:cond delay="16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20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6" dur="11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22" presetClass="entr" presetSubtype="2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9" dur="6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nodeType="withEffect">
                                  <p:stCondLst>
                                    <p:cond delay="11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9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27" grpId="0" animBg="1"/>
      <p:bldP spid="37" grpId="0"/>
      <p:bldP spid="45" grpId="0"/>
      <p:bldP spid="48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2BBFFDF-C400-4996-BC6F-10A9126318EB}" type="slidenum">
              <a:rPr lang="en-US" smtClean="0"/>
              <a:pPr>
                <a:defRPr/>
              </a:pPr>
              <a:t>16</a:t>
            </a:fld>
            <a:endParaRPr lang="th-TH"/>
          </a:p>
        </p:txBody>
      </p:sp>
      <p:pic>
        <p:nvPicPr>
          <p:cNvPr id="5" name="Content Placeholder 4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81600" y="1375527"/>
            <a:ext cx="4519985" cy="3103219"/>
          </a:xfrm>
        </p:spPr>
      </p:pic>
      <p:sp>
        <p:nvSpPr>
          <p:cNvPr id="7" name="Rektangel 32"/>
          <p:cNvSpPr>
            <a:spLocks noChangeArrowheads="1"/>
          </p:cNvSpPr>
          <p:nvPr/>
        </p:nvSpPr>
        <p:spPr bwMode="auto">
          <a:xfrm>
            <a:off x="0" y="1192"/>
            <a:ext cx="8305800" cy="532208"/>
          </a:xfrm>
          <a:prstGeom prst="rect">
            <a:avLst/>
          </a:prstGeom>
          <a:solidFill>
            <a:schemeClr val="accent5">
              <a:lumMod val="75000"/>
            </a:schemeClr>
          </a:solidFill>
          <a:ln>
            <a:noFill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r>
              <a:rPr lang="th-TH" altLang="th-TH" sz="3600" spc="150" dirty="0">
                <a:solidFill>
                  <a:schemeClr val="bg1"/>
                </a:solidFill>
                <a:latin typeface="DSN Single" pitchFamily="2" charset="-34"/>
                <a:ea typeface="+mj-ea"/>
                <a:cs typeface="DSN Single" pitchFamily="2" charset="-34"/>
              </a:rPr>
              <a:t>  การขับเคลื่อน </a:t>
            </a:r>
            <a:r>
              <a:rPr lang="en-US" altLang="th-TH" sz="3600" spc="150" dirty="0">
                <a:solidFill>
                  <a:schemeClr val="bg1"/>
                </a:solidFill>
                <a:latin typeface="DSN Single" pitchFamily="2" charset="-34"/>
                <a:ea typeface="+mj-ea"/>
                <a:cs typeface="DSN Single" pitchFamily="2" charset="-34"/>
              </a:rPr>
              <a:t>10 </a:t>
            </a:r>
            <a:r>
              <a:rPr lang="th-TH" altLang="th-TH" sz="3600" spc="150" dirty="0">
                <a:solidFill>
                  <a:schemeClr val="bg1"/>
                </a:solidFill>
                <a:latin typeface="DSN Single" pitchFamily="2" charset="-34"/>
                <a:ea typeface="+mj-ea"/>
                <a:cs typeface="DSN Single" pitchFamily="2" charset="-34"/>
              </a:rPr>
              <a:t>อุตสาหกรรมแห่ง</a:t>
            </a:r>
            <a:r>
              <a:rPr lang="th-TH" altLang="th-TH" sz="3600" spc="150" dirty="0" smtClean="0">
                <a:solidFill>
                  <a:schemeClr val="bg1"/>
                </a:solidFill>
                <a:latin typeface="DSN Single" pitchFamily="2" charset="-34"/>
                <a:ea typeface="+mj-ea"/>
                <a:cs typeface="DSN Single" pitchFamily="2" charset="-34"/>
              </a:rPr>
              <a:t>อนาคตใน</a:t>
            </a:r>
            <a:r>
              <a:rPr lang="th-TH" altLang="th-TH" sz="3600" spc="150" dirty="0" err="1" smtClean="0">
                <a:solidFill>
                  <a:schemeClr val="bg1"/>
                </a:solidFill>
                <a:latin typeface="DSN Single" pitchFamily="2" charset="-34"/>
                <a:ea typeface="+mj-ea"/>
                <a:cs typeface="DSN Single" pitchFamily="2" charset="-34"/>
              </a:rPr>
              <a:t>รูปแบบคลัสเตอร์</a:t>
            </a:r>
            <a:endParaRPr lang="th-TH" altLang="th-TH" sz="3600" spc="150" dirty="0">
              <a:solidFill>
                <a:schemeClr val="bg1"/>
              </a:solidFill>
              <a:latin typeface="DSN Single" pitchFamily="2" charset="-34"/>
              <a:ea typeface="+mj-ea"/>
              <a:cs typeface="DSN Single" pitchFamily="2" charset="-34"/>
            </a:endParaRPr>
          </a:p>
        </p:txBody>
      </p:sp>
      <p:grpSp>
        <p:nvGrpSpPr>
          <p:cNvPr id="8" name="Group 7"/>
          <p:cNvGrpSpPr/>
          <p:nvPr/>
        </p:nvGrpSpPr>
        <p:grpSpPr>
          <a:xfrm>
            <a:off x="152400" y="815273"/>
            <a:ext cx="3912487" cy="812504"/>
            <a:chOff x="10137015" y="-99392"/>
            <a:chExt cx="2840961" cy="648072"/>
          </a:xfrm>
        </p:grpSpPr>
        <p:sp>
          <p:nvSpPr>
            <p:cNvPr id="9" name="Rounded Rectangle 8"/>
            <p:cNvSpPr/>
            <p:nvPr/>
          </p:nvSpPr>
          <p:spPr>
            <a:xfrm>
              <a:off x="10137015" y="-99392"/>
              <a:ext cx="2840961" cy="648072"/>
            </a:xfrm>
            <a:prstGeom prst="roundRect">
              <a:avLst/>
            </a:prstGeom>
            <a:solidFill>
              <a:schemeClr val="accent6">
                <a:lumMod val="60000"/>
                <a:lumOff val="40000"/>
              </a:schemeClr>
            </a:solidFill>
            <a:ln w="38100">
              <a:solidFill>
                <a:schemeClr val="bg1"/>
              </a:solidFill>
            </a:ln>
            <a:effectLst>
              <a:outerShdw blurRad="50800" dist="38100" dir="8100000" algn="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6">
                <a:shade val="50000"/>
              </a:schemeClr>
            </a:lnRef>
            <a:fillRef idx="1">
              <a:schemeClr val="accent6"/>
            </a:fillRef>
            <a:effectRef idx="0">
              <a:schemeClr val="accent6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th-TH" dirty="0" smtClean="0">
                  <a:solidFill>
                    <a:sysClr val="windowText" lastClr="000000"/>
                  </a:solidFill>
                  <a:latin typeface="DSN Single" pitchFamily="2" charset="-34"/>
                  <a:cs typeface="DSN Single" pitchFamily="2" charset="-34"/>
                </a:rPr>
                <a:t>มติ ครม. วันที่ </a:t>
              </a:r>
              <a:r>
                <a:rPr lang="en-US" dirty="0" smtClean="0">
                  <a:solidFill>
                    <a:sysClr val="windowText" lastClr="000000"/>
                  </a:solidFill>
                  <a:latin typeface="DSN Single" pitchFamily="2" charset="-34"/>
                  <a:cs typeface="DSN Single" pitchFamily="2" charset="-34"/>
                </a:rPr>
                <a:t>17 </a:t>
              </a:r>
              <a:r>
                <a:rPr lang="th-TH" dirty="0" smtClean="0">
                  <a:solidFill>
                    <a:sysClr val="windowText" lastClr="000000"/>
                  </a:solidFill>
                  <a:latin typeface="DSN Single" pitchFamily="2" charset="-34"/>
                  <a:cs typeface="DSN Single" pitchFamily="2" charset="-34"/>
                </a:rPr>
                <a:t>พฤศจิกายน </a:t>
              </a:r>
              <a:r>
                <a:rPr lang="en-US" dirty="0" smtClean="0">
                  <a:solidFill>
                    <a:sysClr val="windowText" lastClr="000000"/>
                  </a:solidFill>
                  <a:latin typeface="DSN Single" pitchFamily="2" charset="-34"/>
                  <a:cs typeface="DSN Single" pitchFamily="2" charset="-34"/>
                </a:rPr>
                <a:t>2558</a:t>
              </a:r>
              <a:endParaRPr lang="th-TH" dirty="0">
                <a:solidFill>
                  <a:sysClr val="windowText" lastClr="000000"/>
                </a:solidFill>
                <a:latin typeface="DSN Single" pitchFamily="2" charset="-34"/>
                <a:cs typeface="DSN Single" pitchFamily="2" charset="-34"/>
              </a:endParaRPr>
            </a:p>
          </p:txBody>
        </p:sp>
        <p:sp>
          <p:nvSpPr>
            <p:cNvPr id="10" name="Rounded Rectangle 9"/>
            <p:cNvSpPr/>
            <p:nvPr/>
          </p:nvSpPr>
          <p:spPr>
            <a:xfrm>
              <a:off x="10206769" y="-29028"/>
              <a:ext cx="2666633" cy="505701"/>
            </a:xfrm>
            <a:prstGeom prst="roundRect">
              <a:avLst/>
            </a:prstGeom>
            <a:noFill/>
            <a:ln w="9525">
              <a:solidFill>
                <a:schemeClr val="bg1"/>
              </a:solidFill>
              <a:prstDash val="dash"/>
            </a:ln>
          </p:spPr>
          <p:style>
            <a:lnRef idx="2">
              <a:schemeClr val="accent6">
                <a:shade val="50000"/>
              </a:schemeClr>
            </a:lnRef>
            <a:fillRef idx="1">
              <a:schemeClr val="accent6"/>
            </a:fillRef>
            <a:effectRef idx="0">
              <a:schemeClr val="accent6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h-TH" sz="2000" dirty="0">
                <a:solidFill>
                  <a:sysClr val="windowText" lastClr="000000"/>
                </a:solidFill>
                <a:latin typeface="DSN LardPhrao" pitchFamily="2" charset="-34"/>
                <a:cs typeface="DSN LardPhrao" pitchFamily="2" charset="-34"/>
              </a:endParaRPr>
            </a:p>
          </p:txBody>
        </p:sp>
      </p:grpSp>
      <p:grpSp>
        <p:nvGrpSpPr>
          <p:cNvPr id="11" name="Group 10"/>
          <p:cNvGrpSpPr/>
          <p:nvPr/>
        </p:nvGrpSpPr>
        <p:grpSpPr>
          <a:xfrm>
            <a:off x="109737" y="2150924"/>
            <a:ext cx="4180424" cy="1278076"/>
            <a:chOff x="10137015" y="-99392"/>
            <a:chExt cx="2840961" cy="648072"/>
          </a:xfrm>
        </p:grpSpPr>
        <p:sp>
          <p:nvSpPr>
            <p:cNvPr id="12" name="Rounded Rectangle 11"/>
            <p:cNvSpPr/>
            <p:nvPr/>
          </p:nvSpPr>
          <p:spPr>
            <a:xfrm>
              <a:off x="10137015" y="-99392"/>
              <a:ext cx="2840961" cy="648072"/>
            </a:xfrm>
            <a:prstGeom prst="roundRect">
              <a:avLst/>
            </a:prstGeom>
            <a:solidFill>
              <a:schemeClr val="accent5">
                <a:lumMod val="60000"/>
                <a:lumOff val="40000"/>
              </a:schemeClr>
            </a:solidFill>
            <a:ln w="38100">
              <a:solidFill>
                <a:schemeClr val="bg1"/>
              </a:solidFill>
            </a:ln>
            <a:effectLst>
              <a:outerShdw blurRad="50800" dist="38100" dir="8100000" algn="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6">
                <a:shade val="50000"/>
              </a:schemeClr>
            </a:lnRef>
            <a:fillRef idx="1">
              <a:schemeClr val="accent6"/>
            </a:fillRef>
            <a:effectRef idx="0">
              <a:schemeClr val="accent6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th-TH" sz="2400" dirty="0" smtClean="0">
                  <a:solidFill>
                    <a:sysClr val="windowText" lastClr="000000"/>
                  </a:solidFill>
                  <a:latin typeface="DSN Single" pitchFamily="2" charset="-34"/>
                  <a:cs typeface="DSN Single" pitchFamily="2" charset="-34"/>
                </a:rPr>
                <a:t>คณะกรรมการขับเคลื่อนนโยบายเศรษฐกิจพิเศษ/คณะกรรมการบริหารการพัฒนาพื้นที่ในเขตพัฒนาเศรษฐกิจพิเศษ</a:t>
              </a:r>
              <a:endParaRPr lang="th-TH" sz="2400" dirty="0">
                <a:solidFill>
                  <a:sysClr val="windowText" lastClr="000000"/>
                </a:solidFill>
                <a:latin typeface="DSN Single" pitchFamily="2" charset="-34"/>
                <a:cs typeface="DSN Single" pitchFamily="2" charset="-34"/>
              </a:endParaRPr>
            </a:p>
          </p:txBody>
        </p:sp>
        <p:sp>
          <p:nvSpPr>
            <p:cNvPr id="13" name="Rounded Rectangle 12"/>
            <p:cNvSpPr/>
            <p:nvPr/>
          </p:nvSpPr>
          <p:spPr>
            <a:xfrm>
              <a:off x="10216759" y="-49760"/>
              <a:ext cx="2682023" cy="554018"/>
            </a:xfrm>
            <a:prstGeom prst="roundRect">
              <a:avLst/>
            </a:prstGeom>
            <a:noFill/>
            <a:ln w="9525">
              <a:solidFill>
                <a:schemeClr val="bg1"/>
              </a:solidFill>
              <a:prstDash val="dash"/>
            </a:ln>
          </p:spPr>
          <p:style>
            <a:lnRef idx="2">
              <a:schemeClr val="accent6">
                <a:shade val="50000"/>
              </a:schemeClr>
            </a:lnRef>
            <a:fillRef idx="1">
              <a:schemeClr val="accent6"/>
            </a:fillRef>
            <a:effectRef idx="0">
              <a:schemeClr val="accent6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h-TH" sz="2000" dirty="0">
                <a:solidFill>
                  <a:sysClr val="windowText" lastClr="000000"/>
                </a:solidFill>
                <a:latin typeface="DSN LardPhrao" pitchFamily="2" charset="-34"/>
                <a:cs typeface="DSN LardPhrao" pitchFamily="2" charset="-34"/>
              </a:endParaRPr>
            </a:p>
          </p:txBody>
        </p:sp>
      </p:grpSp>
      <p:grpSp>
        <p:nvGrpSpPr>
          <p:cNvPr id="14" name="Group 13"/>
          <p:cNvGrpSpPr/>
          <p:nvPr/>
        </p:nvGrpSpPr>
        <p:grpSpPr>
          <a:xfrm>
            <a:off x="132440" y="3951124"/>
            <a:ext cx="4157722" cy="990044"/>
            <a:chOff x="10137015" y="-99392"/>
            <a:chExt cx="2840961" cy="648072"/>
          </a:xfrm>
        </p:grpSpPr>
        <p:sp>
          <p:nvSpPr>
            <p:cNvPr id="15" name="Rounded Rectangle 14"/>
            <p:cNvSpPr/>
            <p:nvPr/>
          </p:nvSpPr>
          <p:spPr>
            <a:xfrm>
              <a:off x="10137015" y="-99392"/>
              <a:ext cx="2840961" cy="648072"/>
            </a:xfrm>
            <a:prstGeom prst="roundRect">
              <a:avLst/>
            </a:prstGeom>
            <a:solidFill>
              <a:schemeClr val="accent3">
                <a:lumMod val="60000"/>
                <a:lumOff val="40000"/>
              </a:schemeClr>
            </a:solidFill>
            <a:ln w="38100">
              <a:solidFill>
                <a:schemeClr val="bg1"/>
              </a:solidFill>
            </a:ln>
            <a:effectLst>
              <a:outerShdw blurRad="50800" dist="38100" dir="8100000" algn="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6">
                <a:shade val="50000"/>
              </a:schemeClr>
            </a:lnRef>
            <a:fillRef idx="1">
              <a:schemeClr val="accent6"/>
            </a:fillRef>
            <a:effectRef idx="0">
              <a:schemeClr val="accent6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th-TH" sz="2400" dirty="0" smtClean="0">
                  <a:solidFill>
                    <a:sysClr val="windowText" lastClr="000000"/>
                  </a:solidFill>
                  <a:latin typeface="DSN Single" pitchFamily="2" charset="-34"/>
                  <a:cs typeface="DSN Single" pitchFamily="2" charset="-34"/>
                </a:rPr>
                <a:t>คณะกรรมการเร่งรัดนโยบายเขตพัฒนาเศรษฐกิจพิเศษใน</a:t>
              </a:r>
              <a:r>
                <a:rPr lang="th-TH" sz="2400" dirty="0" err="1" smtClean="0">
                  <a:solidFill>
                    <a:sysClr val="windowText" lastClr="000000"/>
                  </a:solidFill>
                  <a:latin typeface="DSN Single" pitchFamily="2" charset="-34"/>
                  <a:cs typeface="DSN Single" pitchFamily="2" charset="-34"/>
                </a:rPr>
                <a:t>รูปแบบคลัสเตอร์</a:t>
              </a:r>
              <a:endParaRPr lang="th-TH" sz="2400" dirty="0">
                <a:solidFill>
                  <a:sysClr val="windowText" lastClr="000000"/>
                </a:solidFill>
                <a:latin typeface="DSN Single" pitchFamily="2" charset="-34"/>
                <a:cs typeface="DSN Single" pitchFamily="2" charset="-34"/>
              </a:endParaRPr>
            </a:p>
          </p:txBody>
        </p:sp>
        <p:sp>
          <p:nvSpPr>
            <p:cNvPr id="16" name="Rounded Rectangle 15"/>
            <p:cNvSpPr/>
            <p:nvPr/>
          </p:nvSpPr>
          <p:spPr>
            <a:xfrm>
              <a:off x="10190084" y="-39633"/>
              <a:ext cx="2726537" cy="547481"/>
            </a:xfrm>
            <a:prstGeom prst="roundRect">
              <a:avLst/>
            </a:prstGeom>
            <a:noFill/>
            <a:ln w="9525">
              <a:solidFill>
                <a:schemeClr val="bg1"/>
              </a:solidFill>
              <a:prstDash val="dash"/>
            </a:ln>
          </p:spPr>
          <p:style>
            <a:lnRef idx="2">
              <a:schemeClr val="accent6">
                <a:shade val="50000"/>
              </a:schemeClr>
            </a:lnRef>
            <a:fillRef idx="1">
              <a:schemeClr val="accent6"/>
            </a:fillRef>
            <a:effectRef idx="0">
              <a:schemeClr val="accent6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h-TH" sz="2000" dirty="0">
                <a:solidFill>
                  <a:sysClr val="windowText" lastClr="000000"/>
                </a:solidFill>
                <a:latin typeface="DSN LardPhrao" pitchFamily="2" charset="-34"/>
                <a:cs typeface="DSN LardPhrao" pitchFamily="2" charset="-34"/>
              </a:endParaRPr>
            </a:p>
          </p:txBody>
        </p:sp>
      </p:grpSp>
      <p:grpSp>
        <p:nvGrpSpPr>
          <p:cNvPr id="17" name="Group 16"/>
          <p:cNvGrpSpPr/>
          <p:nvPr/>
        </p:nvGrpSpPr>
        <p:grpSpPr>
          <a:xfrm rot="19474835">
            <a:off x="2900049" y="1713116"/>
            <a:ext cx="292633" cy="371758"/>
            <a:chOff x="4787549" y="3445833"/>
            <a:chExt cx="292633" cy="371758"/>
          </a:xfrm>
        </p:grpSpPr>
        <p:sp>
          <p:nvSpPr>
            <p:cNvPr id="18" name="Oval 17"/>
            <p:cNvSpPr/>
            <p:nvPr/>
          </p:nvSpPr>
          <p:spPr>
            <a:xfrm rot="20157084">
              <a:off x="4787549" y="3712613"/>
              <a:ext cx="104978" cy="104978"/>
            </a:xfrm>
            <a:prstGeom prst="ellipse">
              <a:avLst/>
            </a:prstGeom>
          </p:spPr>
          <p:style>
            <a:lnRef idx="2">
              <a:schemeClr val="accent5">
                <a:hueOff val="0"/>
                <a:satOff val="0"/>
                <a:lumOff val="0"/>
                <a:alphaOff val="0"/>
              </a:schemeClr>
            </a:lnRef>
            <a:fillRef idx="1">
              <a:schemeClr val="accent5">
                <a:hueOff val="0"/>
                <a:satOff val="0"/>
                <a:lumOff val="0"/>
                <a:alphaOff val="0"/>
              </a:schemeClr>
            </a:fillRef>
            <a:effectRef idx="0">
              <a:schemeClr val="accent5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 rot="20157084">
              <a:off x="4881569" y="3579137"/>
              <a:ext cx="104978" cy="104978"/>
            </a:xfrm>
            <a:prstGeom prst="ellipse">
              <a:avLst/>
            </a:prstGeom>
          </p:spPr>
          <p:style>
            <a:lnRef idx="2">
              <a:schemeClr val="accent6">
                <a:hueOff val="0"/>
                <a:satOff val="0"/>
                <a:lumOff val="0"/>
                <a:alphaOff val="0"/>
              </a:schemeClr>
            </a:lnRef>
            <a:fillRef idx="1">
              <a:schemeClr val="accent6">
                <a:hueOff val="0"/>
                <a:satOff val="0"/>
                <a:lumOff val="0"/>
                <a:alphaOff val="0"/>
              </a:schemeClr>
            </a:fillRef>
            <a:effectRef idx="0">
              <a:schemeClr val="accent6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 rot="20157084">
              <a:off x="4975204" y="3445833"/>
              <a:ext cx="104978" cy="104978"/>
            </a:xfrm>
            <a:prstGeom prst="ellipse">
              <a:avLst/>
            </a:prstGeom>
          </p:spPr>
          <p:style>
            <a:lnRef idx="2">
              <a:schemeClr val="accent2">
                <a:hueOff val="0"/>
                <a:satOff val="0"/>
                <a:lumOff val="0"/>
                <a:alphaOff val="0"/>
              </a:schemeClr>
            </a:lnRef>
            <a:fillRef idx="1">
              <a:schemeClr val="accent2">
                <a:hueOff val="0"/>
                <a:satOff val="0"/>
                <a:lumOff val="0"/>
                <a:alphaOff val="0"/>
              </a:schemeClr>
            </a:fillRef>
            <a:effectRef idx="0">
              <a:schemeClr val="accent2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</p:grpSp>
      <p:grpSp>
        <p:nvGrpSpPr>
          <p:cNvPr id="21" name="Group 20"/>
          <p:cNvGrpSpPr/>
          <p:nvPr/>
        </p:nvGrpSpPr>
        <p:grpSpPr>
          <a:xfrm rot="19415053">
            <a:off x="2901175" y="3529935"/>
            <a:ext cx="292633" cy="371758"/>
            <a:chOff x="4787549" y="3445833"/>
            <a:chExt cx="292633" cy="371758"/>
          </a:xfrm>
        </p:grpSpPr>
        <p:sp>
          <p:nvSpPr>
            <p:cNvPr id="22" name="Oval 21"/>
            <p:cNvSpPr/>
            <p:nvPr/>
          </p:nvSpPr>
          <p:spPr>
            <a:xfrm rot="20157084">
              <a:off x="4787549" y="3712613"/>
              <a:ext cx="104978" cy="104978"/>
            </a:xfrm>
            <a:prstGeom prst="ellipse">
              <a:avLst/>
            </a:prstGeom>
          </p:spPr>
          <p:style>
            <a:lnRef idx="2">
              <a:schemeClr val="accent5">
                <a:hueOff val="0"/>
                <a:satOff val="0"/>
                <a:lumOff val="0"/>
                <a:alphaOff val="0"/>
              </a:schemeClr>
            </a:lnRef>
            <a:fillRef idx="1">
              <a:schemeClr val="accent5">
                <a:hueOff val="0"/>
                <a:satOff val="0"/>
                <a:lumOff val="0"/>
                <a:alphaOff val="0"/>
              </a:schemeClr>
            </a:fillRef>
            <a:effectRef idx="0">
              <a:schemeClr val="accent5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23" name="Oval 22"/>
            <p:cNvSpPr/>
            <p:nvPr/>
          </p:nvSpPr>
          <p:spPr>
            <a:xfrm rot="20157084">
              <a:off x="4881569" y="3579137"/>
              <a:ext cx="104978" cy="104978"/>
            </a:xfrm>
            <a:prstGeom prst="ellipse">
              <a:avLst/>
            </a:prstGeom>
          </p:spPr>
          <p:style>
            <a:lnRef idx="2">
              <a:schemeClr val="accent6">
                <a:hueOff val="0"/>
                <a:satOff val="0"/>
                <a:lumOff val="0"/>
                <a:alphaOff val="0"/>
              </a:schemeClr>
            </a:lnRef>
            <a:fillRef idx="1">
              <a:schemeClr val="accent6">
                <a:hueOff val="0"/>
                <a:satOff val="0"/>
                <a:lumOff val="0"/>
                <a:alphaOff val="0"/>
              </a:schemeClr>
            </a:fillRef>
            <a:effectRef idx="0">
              <a:schemeClr val="accent6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24" name="Oval 23"/>
            <p:cNvSpPr/>
            <p:nvPr/>
          </p:nvSpPr>
          <p:spPr>
            <a:xfrm rot="20157084">
              <a:off x="4975204" y="3445833"/>
              <a:ext cx="104978" cy="104978"/>
            </a:xfrm>
            <a:prstGeom prst="ellipse">
              <a:avLst/>
            </a:prstGeom>
          </p:spPr>
          <p:style>
            <a:lnRef idx="2">
              <a:schemeClr val="accent2">
                <a:hueOff val="0"/>
                <a:satOff val="0"/>
                <a:lumOff val="0"/>
                <a:alphaOff val="0"/>
              </a:schemeClr>
            </a:lnRef>
            <a:fillRef idx="1">
              <a:schemeClr val="accent2">
                <a:hueOff val="0"/>
                <a:satOff val="0"/>
                <a:lumOff val="0"/>
                <a:alphaOff val="0"/>
              </a:schemeClr>
            </a:fillRef>
            <a:effectRef idx="0">
              <a:schemeClr val="accent2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</p:grpSp>
      <p:grpSp>
        <p:nvGrpSpPr>
          <p:cNvPr id="26" name="Group 25"/>
          <p:cNvGrpSpPr/>
          <p:nvPr/>
        </p:nvGrpSpPr>
        <p:grpSpPr>
          <a:xfrm>
            <a:off x="4280197" y="5381070"/>
            <a:ext cx="5275507" cy="990044"/>
            <a:chOff x="10137015" y="-99392"/>
            <a:chExt cx="2840961" cy="648072"/>
          </a:xfrm>
        </p:grpSpPr>
        <p:sp>
          <p:nvSpPr>
            <p:cNvPr id="27" name="Rounded Rectangle 26"/>
            <p:cNvSpPr/>
            <p:nvPr/>
          </p:nvSpPr>
          <p:spPr>
            <a:xfrm>
              <a:off x="10137015" y="-99392"/>
              <a:ext cx="2840961" cy="648072"/>
            </a:xfrm>
            <a:prstGeom prst="roundRect">
              <a:avLst/>
            </a:prstGeom>
            <a:solidFill>
              <a:srgbClr val="FFC000"/>
            </a:solidFill>
            <a:ln w="38100">
              <a:solidFill>
                <a:schemeClr val="bg1"/>
              </a:solidFill>
            </a:ln>
            <a:effectLst>
              <a:outerShdw blurRad="50800" dist="38100" dir="8100000" algn="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6">
                <a:shade val="50000"/>
              </a:schemeClr>
            </a:lnRef>
            <a:fillRef idx="1">
              <a:schemeClr val="accent6"/>
            </a:fillRef>
            <a:effectRef idx="0">
              <a:schemeClr val="accent6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th-TH" sz="2600" dirty="0" smtClean="0">
                  <a:solidFill>
                    <a:sysClr val="windowText" lastClr="000000"/>
                  </a:solidFill>
                  <a:latin typeface="DSN Single" pitchFamily="2" charset="-34"/>
                  <a:cs typeface="DSN Single" pitchFamily="2" charset="-34"/>
                </a:rPr>
                <a:t>คณะอนุกรรมการเร่งรัดนโยบายเขตพัฒนาเศรษฐกิจพิเศษ</a:t>
              </a:r>
            </a:p>
            <a:p>
              <a:pPr algn="ctr"/>
              <a:r>
                <a:rPr lang="th-TH" sz="2600" dirty="0" err="1" smtClean="0">
                  <a:solidFill>
                    <a:sysClr val="windowText" lastClr="000000"/>
                  </a:solidFill>
                  <a:latin typeface="DSN Single" pitchFamily="2" charset="-34"/>
                  <a:cs typeface="DSN Single" pitchFamily="2" charset="-34"/>
                </a:rPr>
                <a:t>คลัสเตอร์</a:t>
              </a:r>
              <a:r>
                <a:rPr lang="th-TH" sz="2600" dirty="0" smtClean="0">
                  <a:solidFill>
                    <a:sysClr val="windowText" lastClr="000000"/>
                  </a:solidFill>
                  <a:latin typeface="DSN Single" pitchFamily="2" charset="-34"/>
                  <a:cs typeface="DSN Single" pitchFamily="2" charset="-34"/>
                </a:rPr>
                <a:t>(ขับเคลื่อนสู่ </a:t>
              </a:r>
              <a:r>
                <a:rPr lang="en-US" sz="2600" dirty="0" smtClean="0">
                  <a:solidFill>
                    <a:sysClr val="windowText" lastClr="000000"/>
                  </a:solidFill>
                  <a:latin typeface="DSN Single" pitchFamily="2" charset="-34"/>
                  <a:cs typeface="DSN Single" pitchFamily="2" charset="-34"/>
                </a:rPr>
                <a:t>10 </a:t>
              </a:r>
              <a:r>
                <a:rPr lang="th-TH" sz="2600" dirty="0" smtClean="0">
                  <a:solidFill>
                    <a:sysClr val="windowText" lastClr="000000"/>
                  </a:solidFill>
                  <a:latin typeface="DSN Single" pitchFamily="2" charset="-34"/>
                  <a:cs typeface="DSN Single" pitchFamily="2" charset="-34"/>
                </a:rPr>
                <a:t>อุตสาหกรรมแห่งอนาคต)</a:t>
              </a:r>
              <a:endParaRPr lang="th-TH" sz="2600" dirty="0">
                <a:solidFill>
                  <a:sysClr val="windowText" lastClr="000000"/>
                </a:solidFill>
                <a:latin typeface="DSN Single" pitchFamily="2" charset="-34"/>
                <a:cs typeface="DSN Single" pitchFamily="2" charset="-34"/>
              </a:endParaRPr>
            </a:p>
          </p:txBody>
        </p:sp>
        <p:sp>
          <p:nvSpPr>
            <p:cNvPr id="28" name="Rounded Rectangle 27"/>
            <p:cNvSpPr/>
            <p:nvPr/>
          </p:nvSpPr>
          <p:spPr>
            <a:xfrm>
              <a:off x="10187113" y="-58942"/>
              <a:ext cx="2726537" cy="573619"/>
            </a:xfrm>
            <a:prstGeom prst="roundRect">
              <a:avLst/>
            </a:prstGeom>
            <a:noFill/>
            <a:ln w="9525">
              <a:solidFill>
                <a:schemeClr val="bg1"/>
              </a:solidFill>
              <a:prstDash val="dash"/>
            </a:ln>
          </p:spPr>
          <p:style>
            <a:lnRef idx="2">
              <a:schemeClr val="accent6">
                <a:shade val="50000"/>
              </a:schemeClr>
            </a:lnRef>
            <a:fillRef idx="1">
              <a:schemeClr val="accent6"/>
            </a:fillRef>
            <a:effectRef idx="0">
              <a:schemeClr val="accent6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h-TH" sz="2000" dirty="0">
                <a:solidFill>
                  <a:sysClr val="windowText" lastClr="000000"/>
                </a:solidFill>
                <a:latin typeface="DSN LardPhrao" pitchFamily="2" charset="-34"/>
                <a:cs typeface="DSN LardPhrao" pitchFamily="2" charset="-34"/>
              </a:endParaRPr>
            </a:p>
          </p:txBody>
        </p:sp>
      </p:grpSp>
      <p:grpSp>
        <p:nvGrpSpPr>
          <p:cNvPr id="2" name="Group 1"/>
          <p:cNvGrpSpPr/>
          <p:nvPr/>
        </p:nvGrpSpPr>
        <p:grpSpPr>
          <a:xfrm>
            <a:off x="3074357" y="5006320"/>
            <a:ext cx="1108528" cy="644512"/>
            <a:chOff x="3074357" y="5006320"/>
            <a:chExt cx="1108528" cy="644512"/>
          </a:xfrm>
        </p:grpSpPr>
        <p:sp>
          <p:nvSpPr>
            <p:cNvPr id="25" name="Oval 24"/>
            <p:cNvSpPr/>
            <p:nvPr/>
          </p:nvSpPr>
          <p:spPr>
            <a:xfrm rot="18986748">
              <a:off x="3074357" y="5006320"/>
              <a:ext cx="104978" cy="104978"/>
            </a:xfrm>
            <a:prstGeom prst="ellipse">
              <a:avLst/>
            </a:prstGeom>
          </p:spPr>
          <p:style>
            <a:lnRef idx="2">
              <a:schemeClr val="accent2">
                <a:hueOff val="0"/>
                <a:satOff val="0"/>
                <a:lumOff val="0"/>
                <a:alphaOff val="0"/>
              </a:schemeClr>
            </a:lnRef>
            <a:fillRef idx="1">
              <a:schemeClr val="accent2">
                <a:hueOff val="0"/>
                <a:satOff val="0"/>
                <a:lumOff val="0"/>
                <a:alphaOff val="0"/>
              </a:schemeClr>
            </a:fillRef>
            <a:effectRef idx="0">
              <a:schemeClr val="accent2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38" name="Oval 37"/>
            <p:cNvSpPr/>
            <p:nvPr/>
          </p:nvSpPr>
          <p:spPr>
            <a:xfrm rot="18986748">
              <a:off x="3273330" y="5291938"/>
              <a:ext cx="104978" cy="104978"/>
            </a:xfrm>
            <a:prstGeom prst="ellipse">
              <a:avLst/>
            </a:prstGeom>
          </p:spPr>
          <p:style>
            <a:lnRef idx="2">
              <a:schemeClr val="accent5">
                <a:hueOff val="0"/>
                <a:satOff val="0"/>
                <a:lumOff val="0"/>
                <a:alphaOff val="0"/>
              </a:schemeClr>
            </a:lnRef>
            <a:fillRef idx="1">
              <a:schemeClr val="accent5">
                <a:hueOff val="0"/>
                <a:satOff val="0"/>
                <a:lumOff val="0"/>
                <a:alphaOff val="0"/>
              </a:schemeClr>
            </a:fillRef>
            <a:effectRef idx="0">
              <a:schemeClr val="accent5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39" name="Oval 38"/>
            <p:cNvSpPr/>
            <p:nvPr/>
          </p:nvSpPr>
          <p:spPr>
            <a:xfrm rot="18986748">
              <a:off x="3158170" y="5154735"/>
              <a:ext cx="104978" cy="104978"/>
            </a:xfrm>
            <a:prstGeom prst="ellipse">
              <a:avLst/>
            </a:prstGeom>
          </p:spPr>
          <p:style>
            <a:lnRef idx="2">
              <a:schemeClr val="accent6">
                <a:hueOff val="0"/>
                <a:satOff val="0"/>
                <a:lumOff val="0"/>
                <a:alphaOff val="0"/>
              </a:schemeClr>
            </a:lnRef>
            <a:fillRef idx="1">
              <a:schemeClr val="accent6">
                <a:hueOff val="0"/>
                <a:satOff val="0"/>
                <a:lumOff val="0"/>
                <a:alphaOff val="0"/>
              </a:schemeClr>
            </a:fillRef>
            <a:effectRef idx="0">
              <a:schemeClr val="accent6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41" name="Oval 40"/>
            <p:cNvSpPr/>
            <p:nvPr/>
          </p:nvSpPr>
          <p:spPr>
            <a:xfrm rot="5554380">
              <a:off x="3416968" y="5392899"/>
              <a:ext cx="104978" cy="104978"/>
            </a:xfrm>
            <a:prstGeom prst="ellipse">
              <a:avLst/>
            </a:prstGeom>
          </p:spPr>
          <p:style>
            <a:lnRef idx="2">
              <a:schemeClr val="accent4">
                <a:hueOff val="0"/>
                <a:satOff val="0"/>
                <a:lumOff val="0"/>
                <a:alphaOff val="0"/>
              </a:schemeClr>
            </a:lnRef>
            <a:fillRef idx="1">
              <a:schemeClr val="accent4">
                <a:hueOff val="0"/>
                <a:satOff val="0"/>
                <a:lumOff val="0"/>
                <a:alphaOff val="0"/>
              </a:schemeClr>
            </a:fillRef>
            <a:effectRef idx="0">
              <a:schemeClr val="accent4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42" name="Oval 41"/>
            <p:cNvSpPr/>
            <p:nvPr/>
          </p:nvSpPr>
          <p:spPr>
            <a:xfrm rot="18986748">
              <a:off x="3560697" y="5464581"/>
              <a:ext cx="104978" cy="104978"/>
            </a:xfrm>
            <a:prstGeom prst="ellipse">
              <a:avLst/>
            </a:prstGeom>
          </p:spPr>
          <p:style>
            <a:lnRef idx="2">
              <a:schemeClr val="accent2">
                <a:hueOff val="0"/>
                <a:satOff val="0"/>
                <a:lumOff val="0"/>
                <a:alphaOff val="0"/>
              </a:schemeClr>
            </a:lnRef>
            <a:fillRef idx="1">
              <a:schemeClr val="accent2">
                <a:hueOff val="0"/>
                <a:satOff val="0"/>
                <a:lumOff val="0"/>
                <a:alphaOff val="0"/>
              </a:schemeClr>
            </a:fillRef>
            <a:effectRef idx="0">
              <a:schemeClr val="accent2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43" name="Oval 42"/>
            <p:cNvSpPr/>
            <p:nvPr/>
          </p:nvSpPr>
          <p:spPr>
            <a:xfrm rot="18986748">
              <a:off x="3728896" y="5513831"/>
              <a:ext cx="104978" cy="104978"/>
            </a:xfrm>
            <a:prstGeom prst="ellipse">
              <a:avLst/>
            </a:prstGeom>
          </p:spPr>
          <p:style>
            <a:lnRef idx="2">
              <a:schemeClr val="accent6">
                <a:hueOff val="0"/>
                <a:satOff val="0"/>
                <a:lumOff val="0"/>
                <a:alphaOff val="0"/>
              </a:schemeClr>
            </a:lnRef>
            <a:fillRef idx="1">
              <a:schemeClr val="accent6">
                <a:hueOff val="0"/>
                <a:satOff val="0"/>
                <a:lumOff val="0"/>
                <a:alphaOff val="0"/>
              </a:schemeClr>
            </a:fillRef>
            <a:effectRef idx="0">
              <a:schemeClr val="accent6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44" name="Oval 43"/>
            <p:cNvSpPr/>
            <p:nvPr/>
          </p:nvSpPr>
          <p:spPr>
            <a:xfrm rot="18986748">
              <a:off x="3902593" y="5540324"/>
              <a:ext cx="104978" cy="104978"/>
            </a:xfrm>
            <a:prstGeom prst="ellipse">
              <a:avLst/>
            </a:prstGeom>
          </p:spPr>
          <p:style>
            <a:lnRef idx="2">
              <a:schemeClr val="accent5">
                <a:hueOff val="0"/>
                <a:satOff val="0"/>
                <a:lumOff val="0"/>
                <a:alphaOff val="0"/>
              </a:schemeClr>
            </a:lnRef>
            <a:fillRef idx="1">
              <a:schemeClr val="accent5">
                <a:hueOff val="0"/>
                <a:satOff val="0"/>
                <a:lumOff val="0"/>
                <a:alphaOff val="0"/>
              </a:schemeClr>
            </a:fillRef>
            <a:effectRef idx="0">
              <a:schemeClr val="accent5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45" name="Oval 44"/>
            <p:cNvSpPr/>
            <p:nvPr/>
          </p:nvSpPr>
          <p:spPr>
            <a:xfrm rot="5554380">
              <a:off x="4077907" y="5545854"/>
              <a:ext cx="104978" cy="104978"/>
            </a:xfrm>
            <a:prstGeom prst="ellipse">
              <a:avLst/>
            </a:prstGeom>
          </p:spPr>
          <p:style>
            <a:lnRef idx="2">
              <a:schemeClr val="accent4">
                <a:hueOff val="0"/>
                <a:satOff val="0"/>
                <a:lumOff val="0"/>
                <a:alphaOff val="0"/>
              </a:schemeClr>
            </a:lnRef>
            <a:fillRef idx="1">
              <a:schemeClr val="accent4">
                <a:hueOff val="0"/>
                <a:satOff val="0"/>
                <a:lumOff val="0"/>
                <a:alphaOff val="0"/>
              </a:schemeClr>
            </a:fillRef>
            <a:effectRef idx="0">
              <a:schemeClr val="accent4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</p:grpSp>
      <p:grpSp>
        <p:nvGrpSpPr>
          <p:cNvPr id="3" name="Group 2"/>
          <p:cNvGrpSpPr/>
          <p:nvPr/>
        </p:nvGrpSpPr>
        <p:grpSpPr>
          <a:xfrm>
            <a:off x="8669920" y="4605057"/>
            <a:ext cx="599176" cy="727303"/>
            <a:chOff x="8669920" y="4605057"/>
            <a:chExt cx="599176" cy="727303"/>
          </a:xfrm>
        </p:grpSpPr>
        <p:sp>
          <p:nvSpPr>
            <p:cNvPr id="30" name="Oval 29"/>
            <p:cNvSpPr/>
            <p:nvPr/>
          </p:nvSpPr>
          <p:spPr>
            <a:xfrm rot="6875993">
              <a:off x="8897350" y="5083739"/>
              <a:ext cx="94616" cy="94616"/>
            </a:xfrm>
            <a:prstGeom prst="ellipse">
              <a:avLst/>
            </a:prstGeom>
          </p:spPr>
          <p:style>
            <a:lnRef idx="2">
              <a:schemeClr val="accent4">
                <a:hueOff val="0"/>
                <a:satOff val="0"/>
                <a:lumOff val="0"/>
                <a:alphaOff val="0"/>
              </a:schemeClr>
            </a:lnRef>
            <a:fillRef idx="1">
              <a:schemeClr val="accent4">
                <a:hueOff val="0"/>
                <a:satOff val="0"/>
                <a:lumOff val="0"/>
                <a:alphaOff val="0"/>
              </a:schemeClr>
            </a:fillRef>
            <a:effectRef idx="0">
              <a:schemeClr val="accent4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31" name="Oval 30"/>
            <p:cNvSpPr/>
            <p:nvPr/>
          </p:nvSpPr>
          <p:spPr>
            <a:xfrm rot="21478697">
              <a:off x="8669920" y="4764524"/>
              <a:ext cx="94616" cy="94616"/>
            </a:xfrm>
            <a:prstGeom prst="ellipse">
              <a:avLst/>
            </a:prstGeom>
          </p:spPr>
          <p:style>
            <a:lnRef idx="2">
              <a:schemeClr val="accent5">
                <a:hueOff val="0"/>
                <a:satOff val="0"/>
                <a:lumOff val="0"/>
                <a:alphaOff val="0"/>
              </a:schemeClr>
            </a:lnRef>
            <a:fillRef idx="1">
              <a:schemeClr val="accent5">
                <a:hueOff val="0"/>
                <a:satOff val="0"/>
                <a:lumOff val="0"/>
                <a:alphaOff val="0"/>
              </a:schemeClr>
            </a:fillRef>
            <a:effectRef idx="0">
              <a:schemeClr val="accent5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32" name="Oval 31"/>
            <p:cNvSpPr/>
            <p:nvPr/>
          </p:nvSpPr>
          <p:spPr>
            <a:xfrm rot="21478697">
              <a:off x="8793592" y="4684785"/>
              <a:ext cx="94616" cy="94616"/>
            </a:xfrm>
            <a:prstGeom prst="ellipse">
              <a:avLst/>
            </a:prstGeom>
          </p:spPr>
          <p:style>
            <a:lnRef idx="2">
              <a:schemeClr val="accent6">
                <a:hueOff val="0"/>
                <a:satOff val="0"/>
                <a:lumOff val="0"/>
                <a:alphaOff val="0"/>
              </a:schemeClr>
            </a:lnRef>
            <a:fillRef idx="1">
              <a:schemeClr val="accent6">
                <a:hueOff val="0"/>
                <a:satOff val="0"/>
                <a:lumOff val="0"/>
                <a:alphaOff val="0"/>
              </a:schemeClr>
            </a:fillRef>
            <a:effectRef idx="0">
              <a:schemeClr val="accent6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33" name="Oval 32"/>
            <p:cNvSpPr/>
            <p:nvPr/>
          </p:nvSpPr>
          <p:spPr>
            <a:xfrm rot="21478697">
              <a:off x="8916885" y="4605057"/>
              <a:ext cx="94616" cy="94616"/>
            </a:xfrm>
            <a:prstGeom prst="ellipse">
              <a:avLst/>
            </a:prstGeom>
          </p:spPr>
          <p:style>
            <a:lnRef idx="2">
              <a:schemeClr val="accent2">
                <a:hueOff val="0"/>
                <a:satOff val="0"/>
                <a:lumOff val="0"/>
                <a:alphaOff val="0"/>
              </a:schemeClr>
            </a:lnRef>
            <a:fillRef idx="1">
              <a:schemeClr val="accent2">
                <a:hueOff val="0"/>
                <a:satOff val="0"/>
                <a:lumOff val="0"/>
                <a:alphaOff val="0"/>
              </a:schemeClr>
            </a:fillRef>
            <a:effectRef idx="0">
              <a:schemeClr val="accent2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34" name="Oval 33"/>
            <p:cNvSpPr/>
            <p:nvPr/>
          </p:nvSpPr>
          <p:spPr>
            <a:xfrm rot="21478697">
              <a:off x="9045494" y="4675893"/>
              <a:ext cx="94616" cy="94616"/>
            </a:xfrm>
            <a:prstGeom prst="ellipse">
              <a:avLst/>
            </a:prstGeom>
          </p:spPr>
          <p:style>
            <a:lnRef idx="2">
              <a:schemeClr val="accent3">
                <a:hueOff val="0"/>
                <a:satOff val="0"/>
                <a:lumOff val="0"/>
                <a:alphaOff val="0"/>
              </a:schemeClr>
            </a:lnRef>
            <a:fillRef idx="1">
              <a:schemeClr val="accent3">
                <a:hueOff val="0"/>
                <a:satOff val="0"/>
                <a:lumOff val="0"/>
                <a:alphaOff val="0"/>
              </a:schemeClr>
            </a:fillRef>
            <a:effectRef idx="0">
              <a:schemeClr val="accent3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35" name="Oval 34"/>
            <p:cNvSpPr/>
            <p:nvPr/>
          </p:nvSpPr>
          <p:spPr>
            <a:xfrm rot="21478697">
              <a:off x="9174480" y="4746714"/>
              <a:ext cx="94616" cy="94616"/>
            </a:xfrm>
            <a:prstGeom prst="ellipse">
              <a:avLst/>
            </a:prstGeom>
          </p:spPr>
          <p:style>
            <a:lnRef idx="2">
              <a:schemeClr val="accent4">
                <a:hueOff val="0"/>
                <a:satOff val="0"/>
                <a:lumOff val="0"/>
                <a:alphaOff val="0"/>
              </a:schemeClr>
            </a:lnRef>
            <a:fillRef idx="1">
              <a:schemeClr val="accent4">
                <a:hueOff val="0"/>
                <a:satOff val="0"/>
                <a:lumOff val="0"/>
                <a:alphaOff val="0"/>
              </a:schemeClr>
            </a:fillRef>
            <a:effectRef idx="0">
              <a:schemeClr val="accent4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36" name="Oval 35"/>
            <p:cNvSpPr/>
            <p:nvPr/>
          </p:nvSpPr>
          <p:spPr>
            <a:xfrm rot="21478697">
              <a:off x="8922492" y="4763900"/>
              <a:ext cx="94616" cy="94616"/>
            </a:xfrm>
            <a:prstGeom prst="ellipse">
              <a:avLst/>
            </a:prstGeom>
          </p:spPr>
          <p:style>
            <a:lnRef idx="2">
              <a:schemeClr val="accent5">
                <a:hueOff val="0"/>
                <a:satOff val="0"/>
                <a:lumOff val="0"/>
                <a:alphaOff val="0"/>
              </a:schemeClr>
            </a:lnRef>
            <a:fillRef idx="1">
              <a:schemeClr val="accent5">
                <a:hueOff val="0"/>
                <a:satOff val="0"/>
                <a:lumOff val="0"/>
                <a:alphaOff val="0"/>
              </a:schemeClr>
            </a:fillRef>
            <a:effectRef idx="0">
              <a:schemeClr val="accent5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37" name="Oval 36"/>
            <p:cNvSpPr/>
            <p:nvPr/>
          </p:nvSpPr>
          <p:spPr>
            <a:xfrm rot="21478697">
              <a:off x="8916921" y="4927480"/>
              <a:ext cx="94616" cy="94616"/>
            </a:xfrm>
            <a:prstGeom prst="ellipse">
              <a:avLst/>
            </a:prstGeom>
          </p:spPr>
          <p:style>
            <a:lnRef idx="2">
              <a:schemeClr val="accent6">
                <a:hueOff val="0"/>
                <a:satOff val="0"/>
                <a:lumOff val="0"/>
                <a:alphaOff val="0"/>
              </a:schemeClr>
            </a:lnRef>
            <a:fillRef idx="1">
              <a:schemeClr val="accent6">
                <a:hueOff val="0"/>
                <a:satOff val="0"/>
                <a:lumOff val="0"/>
                <a:alphaOff val="0"/>
              </a:schemeClr>
            </a:fillRef>
            <a:effectRef idx="0">
              <a:schemeClr val="accent6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46" name="Oval 45"/>
            <p:cNvSpPr/>
            <p:nvPr/>
          </p:nvSpPr>
          <p:spPr>
            <a:xfrm rot="21478697">
              <a:off x="8885353" y="5237744"/>
              <a:ext cx="94616" cy="94616"/>
            </a:xfrm>
            <a:prstGeom prst="ellipse">
              <a:avLst/>
            </a:prstGeom>
          </p:spPr>
          <p:style>
            <a:lnRef idx="2">
              <a:schemeClr val="accent2">
                <a:hueOff val="0"/>
                <a:satOff val="0"/>
                <a:lumOff val="0"/>
                <a:alphaOff val="0"/>
              </a:schemeClr>
            </a:lnRef>
            <a:fillRef idx="1">
              <a:schemeClr val="accent2">
                <a:hueOff val="0"/>
                <a:satOff val="0"/>
                <a:lumOff val="0"/>
                <a:alphaOff val="0"/>
              </a:schemeClr>
            </a:fillRef>
            <a:effectRef idx="0">
              <a:schemeClr val="accent2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</p:grpSp>
    </p:spTree>
    <p:extLst>
      <p:ext uri="{BB962C8B-B14F-4D97-AF65-F5344CB8AC3E}">
        <p14:creationId xmlns:p14="http://schemas.microsoft.com/office/powerpoint/2010/main" val="26242345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2" presetClass="entr" presetSubtype="1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0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22" presetClass="entr" presetSubtype="1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" dur="7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2" presetClass="entr" presetSubtype="8" fill="hold" nodeType="withEffect">
                                  <p:stCondLst>
                                    <p:cond delay="7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2" presetClass="entr" presetSubtype="4" fill="hold" nodeType="withEffect">
                                  <p:stCondLst>
                                    <p:cond delay="16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สี่เหลี่ยมมุมมน 3"/>
          <p:cNvSpPr/>
          <p:nvPr/>
        </p:nvSpPr>
        <p:spPr>
          <a:xfrm>
            <a:off x="3334656" y="2194757"/>
            <a:ext cx="2942773" cy="3728113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anchor="t"/>
          <a:lstStyle/>
          <a:p>
            <a:pPr algn="thaiDist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200" b="1" dirty="0">
                <a:solidFill>
                  <a:schemeClr val="accent5">
                    <a:lumMod val="75000"/>
                  </a:schemeClr>
                </a:solidFill>
                <a:latin typeface="DSN Single" pitchFamily="2" charset="-34"/>
                <a:cs typeface="DSN Single" pitchFamily="2" charset="-34"/>
              </a:rPr>
              <a:t>INDUSTRY </a:t>
            </a:r>
            <a:r>
              <a:rPr lang="en-US" sz="2200" b="1" dirty="0" smtClean="0">
                <a:solidFill>
                  <a:schemeClr val="accent5">
                    <a:lumMod val="75000"/>
                  </a:schemeClr>
                </a:solidFill>
                <a:latin typeface="DSN Single" pitchFamily="2" charset="-34"/>
                <a:cs typeface="DSN Single" pitchFamily="2" charset="-34"/>
              </a:rPr>
              <a:t>4.0</a:t>
            </a:r>
          </a:p>
          <a:p>
            <a:pPr algn="thaiDist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th-TH" sz="2200" b="1" dirty="0" smtClean="0">
                <a:solidFill>
                  <a:schemeClr val="accent5">
                    <a:lumMod val="75000"/>
                  </a:schemeClr>
                </a:solidFill>
                <a:latin typeface="DSN Single" pitchFamily="2" charset="-34"/>
                <a:cs typeface="DSN Single" pitchFamily="2" charset="-34"/>
              </a:rPr>
              <a:t>(</a:t>
            </a:r>
            <a:r>
              <a:rPr lang="th-TH" sz="2200" b="1" dirty="0">
                <a:solidFill>
                  <a:schemeClr val="accent5">
                    <a:lumMod val="75000"/>
                  </a:schemeClr>
                </a:solidFill>
                <a:latin typeface="DSN Single" pitchFamily="2" charset="-34"/>
                <a:cs typeface="DSN Single" pitchFamily="2" charset="-34"/>
              </a:rPr>
              <a:t>ปฏิวัติอุตสาหกรรม ครั้งที่ 4) </a:t>
            </a:r>
            <a:endParaRPr lang="th-TH" sz="2200" b="1" dirty="0" smtClean="0">
              <a:solidFill>
                <a:schemeClr val="accent5">
                  <a:lumMod val="75000"/>
                </a:schemeClr>
              </a:solidFill>
              <a:latin typeface="DSN Single" pitchFamily="2" charset="-34"/>
              <a:cs typeface="DSN Single" pitchFamily="2" charset="-34"/>
            </a:endParaRPr>
          </a:p>
          <a:p>
            <a:pPr algn="thaiDist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th-TH" sz="2200" dirty="0" smtClean="0">
                <a:latin typeface="DSN Single" pitchFamily="2" charset="-34"/>
                <a:cs typeface="DSN Single" pitchFamily="2" charset="-34"/>
              </a:rPr>
              <a:t>การ</a:t>
            </a:r>
            <a:r>
              <a:rPr lang="th-TH" sz="2200" dirty="0">
                <a:latin typeface="DSN Single" pitchFamily="2" charset="-34"/>
                <a:cs typeface="DSN Single" pitchFamily="2" charset="-34"/>
              </a:rPr>
              <a:t>นำ</a:t>
            </a:r>
            <a:r>
              <a:rPr lang="th-TH" sz="2200" dirty="0" err="1">
                <a:latin typeface="DSN Single" pitchFamily="2" charset="-34"/>
                <a:cs typeface="DSN Single" pitchFamily="2" charset="-34"/>
              </a:rPr>
              <a:t>เทคโนโลยีดิจิทัล</a:t>
            </a:r>
            <a:r>
              <a:rPr lang="th-TH" sz="2200" dirty="0">
                <a:latin typeface="DSN Single" pitchFamily="2" charset="-34"/>
                <a:cs typeface="DSN Single" pitchFamily="2" charset="-34"/>
              </a:rPr>
              <a:t>และอินเตอร์เน็ตแบบครบวงจร (</a:t>
            </a:r>
            <a:r>
              <a:rPr lang="en-US" sz="2200" dirty="0">
                <a:latin typeface="DSN Single" pitchFamily="2" charset="-34"/>
                <a:cs typeface="DSN Single" pitchFamily="2" charset="-34"/>
              </a:rPr>
              <a:t>Smart Factory</a:t>
            </a:r>
            <a:r>
              <a:rPr lang="th-TH" sz="2200" dirty="0">
                <a:latin typeface="DSN Single" pitchFamily="2" charset="-34"/>
                <a:cs typeface="DSN Single" pitchFamily="2" charset="-34"/>
              </a:rPr>
              <a:t>) มา</a:t>
            </a:r>
            <a:r>
              <a:rPr lang="th-TH" sz="2200" dirty="0" smtClean="0">
                <a:latin typeface="DSN Single" pitchFamily="2" charset="-34"/>
                <a:cs typeface="DSN Single" pitchFamily="2" charset="-34"/>
              </a:rPr>
              <a:t>ใช้ใน</a:t>
            </a:r>
            <a:r>
              <a:rPr lang="th-TH" sz="2200" dirty="0">
                <a:latin typeface="DSN Single" pitchFamily="2" charset="-34"/>
                <a:cs typeface="DSN Single" pitchFamily="2" charset="-34"/>
              </a:rPr>
              <a:t>กระบวนการผลิตสินค้า การบูร</a:t>
            </a:r>
            <a:r>
              <a:rPr lang="th-TH" sz="2200" dirty="0" err="1">
                <a:latin typeface="DSN Single" pitchFamily="2" charset="-34"/>
                <a:cs typeface="DSN Single" pitchFamily="2" charset="-34"/>
              </a:rPr>
              <a:t>ณา</a:t>
            </a:r>
            <a:r>
              <a:rPr lang="th-TH" sz="2200" dirty="0">
                <a:latin typeface="DSN Single" pitchFamily="2" charset="-34"/>
                <a:cs typeface="DSN Single" pitchFamily="2" charset="-34"/>
              </a:rPr>
              <a:t>การโลกของการผลิตเข้ากับการเชื่อมต่อทางเครือข่ายในรูปแบบ </a:t>
            </a:r>
            <a:r>
              <a:rPr lang="en-US" sz="2200" dirty="0">
                <a:latin typeface="DSN Single" pitchFamily="2" charset="-34"/>
                <a:cs typeface="DSN Single" pitchFamily="2" charset="-34"/>
              </a:rPr>
              <a:t>Internet of thing </a:t>
            </a:r>
            <a:r>
              <a:rPr lang="th-TH" sz="2200" dirty="0">
                <a:latin typeface="DSN Single" pitchFamily="2" charset="-34"/>
                <a:cs typeface="DSN Single" pitchFamily="2" charset="-34"/>
              </a:rPr>
              <a:t>(</a:t>
            </a:r>
            <a:r>
              <a:rPr lang="en-US" sz="2200" dirty="0">
                <a:latin typeface="DSN Single" pitchFamily="2" charset="-34"/>
                <a:cs typeface="DSN Single" pitchFamily="2" charset="-34"/>
              </a:rPr>
              <a:t>IOT</a:t>
            </a:r>
            <a:r>
              <a:rPr lang="th-TH" sz="2200" dirty="0">
                <a:latin typeface="DSN Single" pitchFamily="2" charset="-34"/>
                <a:cs typeface="DSN Single" pitchFamily="2" charset="-34"/>
              </a:rPr>
              <a:t>) ทุกหน่วยของระบบการผลิตสามารถผลิตได้หลายรูปแบบ จำนวนมาก รวดเร็ว ประหยัด และมีประสิทธิภาพ</a:t>
            </a:r>
            <a:endParaRPr lang="en-US" sz="2200" b="1" dirty="0">
              <a:latin typeface="DSN Single" pitchFamily="2" charset="-34"/>
              <a:cs typeface="DSN Single" pitchFamily="2" charset="-34"/>
            </a:endParaRPr>
          </a:p>
        </p:txBody>
      </p:sp>
      <p:sp>
        <p:nvSpPr>
          <p:cNvPr id="21" name="สี่เหลี่ยมมุมมน 20"/>
          <p:cNvSpPr/>
          <p:nvPr/>
        </p:nvSpPr>
        <p:spPr>
          <a:xfrm>
            <a:off x="1" y="1"/>
            <a:ext cx="6248400" cy="457199"/>
          </a:xfrm>
          <a:prstGeom prst="rect">
            <a:avLst/>
          </a:prstGeom>
          <a:solidFill>
            <a:schemeClr val="accent5">
              <a:lumMod val="75000"/>
            </a:schemeClr>
          </a:solidFill>
          <a:ln>
            <a:noFill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r>
              <a:rPr lang="en-US" sz="3200" spc="150" dirty="0">
                <a:solidFill>
                  <a:schemeClr val="bg1"/>
                </a:solidFill>
                <a:latin typeface="DSN Single" pitchFamily="2" charset="-34"/>
                <a:ea typeface="+mj-ea"/>
                <a:cs typeface="DSN Single" pitchFamily="2" charset="-34"/>
              </a:rPr>
              <a:t>INDUSTRY </a:t>
            </a:r>
            <a:r>
              <a:rPr lang="en-US" sz="3200" spc="150" dirty="0" smtClean="0">
                <a:solidFill>
                  <a:schemeClr val="bg1"/>
                </a:solidFill>
                <a:latin typeface="DSN Single" pitchFamily="2" charset="-34"/>
                <a:ea typeface="+mj-ea"/>
                <a:cs typeface="DSN Single" pitchFamily="2" charset="-34"/>
              </a:rPr>
              <a:t>4.0 (</a:t>
            </a:r>
            <a:r>
              <a:rPr lang="th-TH" sz="3200" spc="150" dirty="0" smtClean="0">
                <a:solidFill>
                  <a:schemeClr val="bg1"/>
                </a:solidFill>
                <a:latin typeface="DSN Single" pitchFamily="2" charset="-34"/>
                <a:ea typeface="+mj-ea"/>
                <a:cs typeface="DSN Single" pitchFamily="2" charset="-34"/>
              </a:rPr>
              <a:t>การปฏิวัติอุตสาหกรรมครั้งที่4)</a:t>
            </a:r>
            <a:endParaRPr lang="en-US" sz="3200" spc="150" dirty="0">
              <a:solidFill>
                <a:schemeClr val="bg1"/>
              </a:solidFill>
              <a:latin typeface="DSN Single" pitchFamily="2" charset="-34"/>
              <a:ea typeface="+mj-ea"/>
              <a:cs typeface="DSN Single" pitchFamily="2" charset="-34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61017" y="694521"/>
            <a:ext cx="2970404" cy="1439079"/>
          </a:xfrm>
          <a:prstGeom prst="rect">
            <a:avLst/>
          </a:prstGeom>
        </p:spPr>
      </p:pic>
      <p:grpSp>
        <p:nvGrpSpPr>
          <p:cNvPr id="3" name="Group 2"/>
          <p:cNvGrpSpPr/>
          <p:nvPr/>
        </p:nvGrpSpPr>
        <p:grpSpPr>
          <a:xfrm>
            <a:off x="69708" y="609600"/>
            <a:ext cx="3206891" cy="1703460"/>
            <a:chOff x="69708" y="609600"/>
            <a:chExt cx="3206891" cy="1703460"/>
          </a:xfrm>
        </p:grpSpPr>
        <p:sp>
          <p:nvSpPr>
            <p:cNvPr id="11" name="สี่เหลี่ยมผืนผ้า 10"/>
            <p:cNvSpPr/>
            <p:nvPr/>
          </p:nvSpPr>
          <p:spPr>
            <a:xfrm>
              <a:off x="82469" y="1467669"/>
              <a:ext cx="3194129" cy="845391"/>
            </a:xfrm>
            <a:prstGeom prst="rect">
              <a:avLst/>
            </a:prstGeom>
            <a:ln>
              <a:solidFill>
                <a:schemeClr val="accent6">
                  <a:lumMod val="60000"/>
                  <a:lumOff val="40000"/>
                </a:schemeClr>
              </a:solidFill>
            </a:ln>
          </p:spPr>
          <p:style>
            <a:lnRef idx="2">
              <a:schemeClr val="accent3"/>
            </a:lnRef>
            <a:fillRef idx="1">
              <a:schemeClr val="lt1"/>
            </a:fillRef>
            <a:effectRef idx="0">
              <a:schemeClr val="accent3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thaiDist">
                <a:defRPr/>
              </a:pPr>
              <a:r>
                <a:rPr lang="th-TH" sz="2000" dirty="0" smtClean="0">
                  <a:solidFill>
                    <a:schemeClr val="tx1"/>
                  </a:solidFill>
                  <a:latin typeface="DSN Single" pitchFamily="2" charset="-34"/>
                  <a:cs typeface="DSN Single" pitchFamily="2" charset="-34"/>
                </a:rPr>
                <a:t>เพิ่ม</a:t>
              </a:r>
              <a:r>
                <a:rPr lang="th-TH" sz="2000" dirty="0">
                  <a:solidFill>
                    <a:schemeClr val="tx1"/>
                  </a:solidFill>
                  <a:latin typeface="DSN Single" pitchFamily="2" charset="-34"/>
                  <a:cs typeface="DSN Single" pitchFamily="2" charset="-34"/>
                </a:rPr>
                <a:t>ประสิทธิภาพและผลิตภาพอุตสาหกรรมให้พร้อมขับเคลื่อนไปสู่ </a:t>
              </a:r>
              <a:r>
                <a:rPr lang="en-US" sz="2000" dirty="0" smtClean="0">
                  <a:solidFill>
                    <a:schemeClr val="tx1"/>
                  </a:solidFill>
                  <a:latin typeface="DSN Single" pitchFamily="2" charset="-34"/>
                  <a:cs typeface="DSN Single" pitchFamily="2" charset="-34"/>
                </a:rPr>
                <a:t>Industry </a:t>
              </a:r>
              <a:r>
                <a:rPr lang="en-US" sz="2000" dirty="0">
                  <a:solidFill>
                    <a:schemeClr val="tx1"/>
                  </a:solidFill>
                  <a:latin typeface="DSN Single" pitchFamily="2" charset="-34"/>
                  <a:cs typeface="DSN Single" pitchFamily="2" charset="-34"/>
                </a:rPr>
                <a:t>4.0</a:t>
              </a:r>
            </a:p>
          </p:txBody>
        </p:sp>
        <p:sp>
          <p:nvSpPr>
            <p:cNvPr id="45" name="Freeform 44"/>
            <p:cNvSpPr/>
            <p:nvPr/>
          </p:nvSpPr>
          <p:spPr>
            <a:xfrm>
              <a:off x="69708" y="609600"/>
              <a:ext cx="3206891" cy="843667"/>
            </a:xfrm>
            <a:custGeom>
              <a:avLst/>
              <a:gdLst>
                <a:gd name="connsiteX0" fmla="*/ 0 w 1935455"/>
                <a:gd name="connsiteY0" fmla="*/ 0 h 597916"/>
                <a:gd name="connsiteX1" fmla="*/ 1935455 w 1935455"/>
                <a:gd name="connsiteY1" fmla="*/ 0 h 597916"/>
                <a:gd name="connsiteX2" fmla="*/ 1935455 w 1935455"/>
                <a:gd name="connsiteY2" fmla="*/ 597916 h 597916"/>
                <a:gd name="connsiteX3" fmla="*/ 0 w 1935455"/>
                <a:gd name="connsiteY3" fmla="*/ 597916 h 597916"/>
                <a:gd name="connsiteX4" fmla="*/ 0 w 1935455"/>
                <a:gd name="connsiteY4" fmla="*/ 0 h 59791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935455" h="597916">
                  <a:moveTo>
                    <a:pt x="0" y="0"/>
                  </a:moveTo>
                  <a:lnTo>
                    <a:pt x="1935455" y="0"/>
                  </a:lnTo>
                  <a:lnTo>
                    <a:pt x="1935455" y="597916"/>
                  </a:lnTo>
                  <a:lnTo>
                    <a:pt x="0" y="597916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6">
                <a:lumMod val="75000"/>
              </a:schemeClr>
            </a:solidFill>
            <a:ln>
              <a:solidFill>
                <a:schemeClr val="accent6">
                  <a:lumMod val="75000"/>
                </a:schemeClr>
              </a:solidFill>
            </a:ln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3">
              <a:schemeClr val="accent4">
                <a:hueOff val="0"/>
                <a:satOff val="0"/>
                <a:lumOff val="0"/>
                <a:alphaOff val="0"/>
              </a:schemeClr>
            </a:fillRef>
            <a:effectRef idx="2">
              <a:schemeClr val="accent4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474596" tIns="30480" rIns="30480" bIns="30480" numCol="1" spcCol="1270" anchor="ctr" anchorCtr="0">
              <a:noAutofit/>
            </a:bodyPr>
            <a:lstStyle/>
            <a:p>
              <a:pPr>
                <a:tabLst>
                  <a:tab pos="261938" algn="l"/>
                </a:tabLst>
              </a:pPr>
              <a:r>
                <a:rPr lang="th-TH" sz="2000" dirty="0" smtClean="0">
                  <a:latin typeface="DSN Single" pitchFamily="2" charset="-34"/>
                  <a:cs typeface="DSN Single" pitchFamily="2" charset="-34"/>
                </a:rPr>
                <a:t>  	ยกระดับ</a:t>
              </a:r>
              <a:r>
                <a:rPr lang="th-TH" sz="2000" dirty="0">
                  <a:latin typeface="DSN Single" pitchFamily="2" charset="-34"/>
                  <a:cs typeface="DSN Single" pitchFamily="2" charset="-34"/>
                </a:rPr>
                <a:t>ผลิตภาพ</a:t>
              </a:r>
              <a:r>
                <a:rPr lang="th-TH" sz="2000" dirty="0" smtClean="0">
                  <a:latin typeface="DSN Single" pitchFamily="2" charset="-34"/>
                  <a:cs typeface="DSN Single" pitchFamily="2" charset="-34"/>
                </a:rPr>
                <a:t>ภาคอุตสาหกรรม </a:t>
              </a:r>
            </a:p>
            <a:p>
              <a:pPr>
                <a:tabLst>
                  <a:tab pos="261938" algn="l"/>
                </a:tabLst>
              </a:pPr>
              <a:r>
                <a:rPr lang="th-TH" sz="2000" dirty="0">
                  <a:latin typeface="DSN Single" pitchFamily="2" charset="-34"/>
                  <a:cs typeface="DSN Single" pitchFamily="2" charset="-34"/>
                </a:rPr>
                <a:t>	</a:t>
              </a:r>
              <a:r>
                <a:rPr lang="th-TH" sz="2000" dirty="0" smtClean="0">
                  <a:latin typeface="DSN Single" pitchFamily="2" charset="-34"/>
                  <a:cs typeface="DSN Single" pitchFamily="2" charset="-34"/>
                </a:rPr>
                <a:t>โดย</a:t>
              </a:r>
              <a:r>
                <a:rPr lang="th-TH" sz="2000" dirty="0">
                  <a:latin typeface="DSN Single" pitchFamily="2" charset="-34"/>
                  <a:cs typeface="DSN Single" pitchFamily="2" charset="-34"/>
                </a:rPr>
                <a:t>ใช้เทคโนโลยี </a:t>
              </a:r>
              <a:r>
                <a:rPr lang="th-TH" sz="2000" dirty="0" smtClean="0">
                  <a:latin typeface="DSN Single" pitchFamily="2" charset="-34"/>
                  <a:cs typeface="DSN Single" pitchFamily="2" charset="-34"/>
                </a:rPr>
                <a:t>นวัตกรรม</a:t>
              </a:r>
            </a:p>
            <a:p>
              <a:pPr>
                <a:tabLst>
                  <a:tab pos="261938" algn="l"/>
                </a:tabLst>
              </a:pPr>
              <a:r>
                <a:rPr lang="th-TH" sz="2000" dirty="0">
                  <a:latin typeface="DSN Single" pitchFamily="2" charset="-34"/>
                  <a:cs typeface="DSN Single" pitchFamily="2" charset="-34"/>
                </a:rPr>
                <a:t>	</a:t>
              </a:r>
              <a:r>
                <a:rPr lang="th-TH" sz="2000" dirty="0" smtClean="0">
                  <a:latin typeface="DSN Single" pitchFamily="2" charset="-34"/>
                  <a:cs typeface="DSN Single" pitchFamily="2" charset="-34"/>
                </a:rPr>
                <a:t>และระบบ</a:t>
              </a:r>
              <a:r>
                <a:rPr lang="th-TH" sz="2000" dirty="0">
                  <a:latin typeface="DSN Single" pitchFamily="2" charset="-34"/>
                  <a:cs typeface="DSN Single" pitchFamily="2" charset="-34"/>
                </a:rPr>
                <a:t>บริหารจัดการ</a:t>
              </a:r>
            </a:p>
          </p:txBody>
        </p:sp>
        <p:grpSp>
          <p:nvGrpSpPr>
            <p:cNvPr id="16" name="Group 15"/>
            <p:cNvGrpSpPr/>
            <p:nvPr/>
          </p:nvGrpSpPr>
          <p:grpSpPr>
            <a:xfrm>
              <a:off x="110177" y="702626"/>
              <a:ext cx="608280" cy="599783"/>
              <a:chOff x="0" y="1844966"/>
              <a:chExt cx="792186" cy="816933"/>
            </a:xfrm>
          </p:grpSpPr>
          <p:sp>
            <p:nvSpPr>
              <p:cNvPr id="46" name="Oval 45"/>
              <p:cNvSpPr/>
              <p:nvPr/>
            </p:nvSpPr>
            <p:spPr>
              <a:xfrm rot="20429218">
                <a:off x="0" y="1844966"/>
                <a:ext cx="792186" cy="816933"/>
              </a:xfrm>
              <a:prstGeom prst="ellipse">
                <a:avLst/>
              </a:prstGeom>
              <a:ln w="19050">
                <a:solidFill>
                  <a:schemeClr val="bg1"/>
                </a:solidFill>
              </a:ln>
            </p:spPr>
            <p:style>
              <a:lnRef idx="1">
                <a:schemeClr val="accent4"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lt1"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l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dk1">
                  <a:hueOff val="0"/>
                  <a:satOff val="0"/>
                  <a:lumOff val="0"/>
                  <a:alphaOff val="0"/>
                </a:schemeClr>
              </a:fontRef>
            </p:style>
          </p:sp>
          <p:grpSp>
            <p:nvGrpSpPr>
              <p:cNvPr id="47" name="Group 46"/>
              <p:cNvGrpSpPr/>
              <p:nvPr/>
            </p:nvGrpSpPr>
            <p:grpSpPr>
              <a:xfrm>
                <a:off x="48773" y="1903956"/>
                <a:ext cx="705496" cy="705497"/>
                <a:chOff x="7375940" y="3953226"/>
                <a:chExt cx="795620" cy="795621"/>
              </a:xfrm>
            </p:grpSpPr>
            <p:sp>
              <p:nvSpPr>
                <p:cNvPr id="48" name="Freeform 39"/>
                <p:cNvSpPr>
                  <a:spLocks noEditPoints="1"/>
                </p:cNvSpPr>
                <p:nvPr/>
              </p:nvSpPr>
              <p:spPr bwMode="auto">
                <a:xfrm>
                  <a:off x="7580137" y="4207227"/>
                  <a:ext cx="387227" cy="250266"/>
                </a:xfrm>
                <a:custGeom>
                  <a:avLst/>
                  <a:gdLst>
                    <a:gd name="T0" fmla="*/ 1558 w 1558"/>
                    <a:gd name="T1" fmla="*/ 0 h 1005"/>
                    <a:gd name="T2" fmla="*/ 729 w 1558"/>
                    <a:gd name="T3" fmla="*/ 147 h 1005"/>
                    <a:gd name="T4" fmla="*/ 729 w 1558"/>
                    <a:gd name="T5" fmla="*/ 859 h 1005"/>
                    <a:gd name="T6" fmla="*/ 611 w 1558"/>
                    <a:gd name="T7" fmla="*/ 185 h 1005"/>
                    <a:gd name="T8" fmla="*/ 624 w 1558"/>
                    <a:gd name="T9" fmla="*/ 187 h 1005"/>
                    <a:gd name="T10" fmla="*/ 642 w 1558"/>
                    <a:gd name="T11" fmla="*/ 197 h 1005"/>
                    <a:gd name="T12" fmla="*/ 652 w 1558"/>
                    <a:gd name="T13" fmla="*/ 212 h 1005"/>
                    <a:gd name="T14" fmla="*/ 657 w 1558"/>
                    <a:gd name="T15" fmla="*/ 231 h 1005"/>
                    <a:gd name="T16" fmla="*/ 657 w 1558"/>
                    <a:gd name="T17" fmla="*/ 231 h 1005"/>
                    <a:gd name="T18" fmla="*/ 654 w 1558"/>
                    <a:gd name="T19" fmla="*/ 249 h 1005"/>
                    <a:gd name="T20" fmla="*/ 642 w 1558"/>
                    <a:gd name="T21" fmla="*/ 265 h 1005"/>
                    <a:gd name="T22" fmla="*/ 625 w 1558"/>
                    <a:gd name="T23" fmla="*/ 274 h 1005"/>
                    <a:gd name="T24" fmla="*/ 147 w 1558"/>
                    <a:gd name="T25" fmla="*/ 277 h 1005"/>
                    <a:gd name="T26" fmla="*/ 129 w 1558"/>
                    <a:gd name="T27" fmla="*/ 273 h 1005"/>
                    <a:gd name="T28" fmla="*/ 109 w 1558"/>
                    <a:gd name="T29" fmla="*/ 257 h 1005"/>
                    <a:gd name="T30" fmla="*/ 101 w 1558"/>
                    <a:gd name="T31" fmla="*/ 231 h 1005"/>
                    <a:gd name="T32" fmla="*/ 105 w 1558"/>
                    <a:gd name="T33" fmla="*/ 213 h 1005"/>
                    <a:gd name="T34" fmla="*/ 121 w 1558"/>
                    <a:gd name="T35" fmla="*/ 193 h 1005"/>
                    <a:gd name="T36" fmla="*/ 147 w 1558"/>
                    <a:gd name="T37" fmla="*/ 185 h 1005"/>
                    <a:gd name="T38" fmla="*/ 122 w 1558"/>
                    <a:gd name="T39" fmla="*/ 342 h 1005"/>
                    <a:gd name="T40" fmla="*/ 136 w 1558"/>
                    <a:gd name="T41" fmla="*/ 338 h 1005"/>
                    <a:gd name="T42" fmla="*/ 611 w 1558"/>
                    <a:gd name="T43" fmla="*/ 337 h 1005"/>
                    <a:gd name="T44" fmla="*/ 657 w 1558"/>
                    <a:gd name="T45" fmla="*/ 342 h 1005"/>
                    <a:gd name="T46" fmla="*/ 656 w 1558"/>
                    <a:gd name="T47" fmla="*/ 378 h 1005"/>
                    <a:gd name="T48" fmla="*/ 656 w 1558"/>
                    <a:gd name="T49" fmla="*/ 392 h 1005"/>
                    <a:gd name="T50" fmla="*/ 644 w 1558"/>
                    <a:gd name="T51" fmla="*/ 415 h 1005"/>
                    <a:gd name="T52" fmla="*/ 621 w 1558"/>
                    <a:gd name="T53" fmla="*/ 428 h 1005"/>
                    <a:gd name="T54" fmla="*/ 147 w 1558"/>
                    <a:gd name="T55" fmla="*/ 428 h 1005"/>
                    <a:gd name="T56" fmla="*/ 121 w 1558"/>
                    <a:gd name="T57" fmla="*/ 421 h 1005"/>
                    <a:gd name="T58" fmla="*/ 105 w 1558"/>
                    <a:gd name="T59" fmla="*/ 401 h 1005"/>
                    <a:gd name="T60" fmla="*/ 101 w 1558"/>
                    <a:gd name="T61" fmla="*/ 383 h 1005"/>
                    <a:gd name="T62" fmla="*/ 105 w 1558"/>
                    <a:gd name="T63" fmla="*/ 365 h 1005"/>
                    <a:gd name="T64" fmla="*/ 122 w 1558"/>
                    <a:gd name="T65" fmla="*/ 344 h 1005"/>
                    <a:gd name="T66" fmla="*/ 611 w 1558"/>
                    <a:gd name="T67" fmla="*/ 582 h 1005"/>
                    <a:gd name="T68" fmla="*/ 629 w 1558"/>
                    <a:gd name="T69" fmla="*/ 586 h 1005"/>
                    <a:gd name="T70" fmla="*/ 649 w 1558"/>
                    <a:gd name="T71" fmla="*/ 601 h 1005"/>
                    <a:gd name="T72" fmla="*/ 657 w 1558"/>
                    <a:gd name="T73" fmla="*/ 627 h 1005"/>
                    <a:gd name="T74" fmla="*/ 657 w 1558"/>
                    <a:gd name="T75" fmla="*/ 627 h 1005"/>
                    <a:gd name="T76" fmla="*/ 657 w 1558"/>
                    <a:gd name="T77" fmla="*/ 628 h 1005"/>
                    <a:gd name="T78" fmla="*/ 638 w 1558"/>
                    <a:gd name="T79" fmla="*/ 663 h 1005"/>
                    <a:gd name="T80" fmla="*/ 619 w 1558"/>
                    <a:gd name="T81" fmla="*/ 673 h 1005"/>
                    <a:gd name="T82" fmla="*/ 147 w 1558"/>
                    <a:gd name="T83" fmla="*/ 673 h 1005"/>
                    <a:gd name="T84" fmla="*/ 121 w 1558"/>
                    <a:gd name="T85" fmla="*/ 666 h 1005"/>
                    <a:gd name="T86" fmla="*/ 105 w 1558"/>
                    <a:gd name="T87" fmla="*/ 646 h 1005"/>
                    <a:gd name="T88" fmla="*/ 101 w 1558"/>
                    <a:gd name="T89" fmla="*/ 627 h 1005"/>
                    <a:gd name="T90" fmla="*/ 109 w 1558"/>
                    <a:gd name="T91" fmla="*/ 602 h 1005"/>
                    <a:gd name="T92" fmla="*/ 129 w 1558"/>
                    <a:gd name="T93" fmla="*/ 586 h 1005"/>
                    <a:gd name="T94" fmla="*/ 147 w 1558"/>
                    <a:gd name="T95" fmla="*/ 582 h 1005"/>
                    <a:gd name="T96" fmla="*/ 405 w 1558"/>
                    <a:gd name="T97" fmla="*/ 729 h 1005"/>
                    <a:gd name="T98" fmla="*/ 431 w 1558"/>
                    <a:gd name="T99" fmla="*/ 736 h 1005"/>
                    <a:gd name="T100" fmla="*/ 447 w 1558"/>
                    <a:gd name="T101" fmla="*/ 756 h 1005"/>
                    <a:gd name="T102" fmla="*/ 451 w 1558"/>
                    <a:gd name="T103" fmla="*/ 775 h 1005"/>
                    <a:gd name="T104" fmla="*/ 444 w 1558"/>
                    <a:gd name="T105" fmla="*/ 800 h 1005"/>
                    <a:gd name="T106" fmla="*/ 424 w 1558"/>
                    <a:gd name="T107" fmla="*/ 816 h 1005"/>
                    <a:gd name="T108" fmla="*/ 147 w 1558"/>
                    <a:gd name="T109" fmla="*/ 820 h 1005"/>
                    <a:gd name="T110" fmla="*/ 129 w 1558"/>
                    <a:gd name="T111" fmla="*/ 816 h 1005"/>
                    <a:gd name="T112" fmla="*/ 109 w 1558"/>
                    <a:gd name="T113" fmla="*/ 800 h 1005"/>
                    <a:gd name="T114" fmla="*/ 101 w 1558"/>
                    <a:gd name="T115" fmla="*/ 775 h 1005"/>
                    <a:gd name="T116" fmla="*/ 105 w 1558"/>
                    <a:gd name="T117" fmla="*/ 756 h 1005"/>
                    <a:gd name="T118" fmla="*/ 121 w 1558"/>
                    <a:gd name="T119" fmla="*/ 736 h 1005"/>
                    <a:gd name="T120" fmla="*/ 147 w 1558"/>
                    <a:gd name="T121" fmla="*/ 729 h 100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  <a:cxn ang="0">
                      <a:pos x="T116" y="T117"/>
                    </a:cxn>
                    <a:cxn ang="0">
                      <a:pos x="T118" y="T119"/>
                    </a:cxn>
                    <a:cxn ang="0">
                      <a:pos x="T120" y="T121"/>
                    </a:cxn>
                  </a:cxnLst>
                  <a:rect l="0" t="0" r="r" b="b"/>
                  <a:pathLst>
                    <a:path w="1558" h="1005">
                      <a:moveTo>
                        <a:pt x="0" y="1005"/>
                      </a:moveTo>
                      <a:lnTo>
                        <a:pt x="1558" y="1005"/>
                      </a:lnTo>
                      <a:lnTo>
                        <a:pt x="1558" y="0"/>
                      </a:lnTo>
                      <a:lnTo>
                        <a:pt x="0" y="0"/>
                      </a:lnTo>
                      <a:lnTo>
                        <a:pt x="0" y="1005"/>
                      </a:lnTo>
                      <a:close/>
                      <a:moveTo>
                        <a:pt x="729" y="147"/>
                      </a:moveTo>
                      <a:lnTo>
                        <a:pt x="1442" y="147"/>
                      </a:lnTo>
                      <a:lnTo>
                        <a:pt x="1442" y="859"/>
                      </a:lnTo>
                      <a:lnTo>
                        <a:pt x="729" y="859"/>
                      </a:lnTo>
                      <a:lnTo>
                        <a:pt x="729" y="147"/>
                      </a:lnTo>
                      <a:close/>
                      <a:moveTo>
                        <a:pt x="147" y="185"/>
                      </a:moveTo>
                      <a:lnTo>
                        <a:pt x="611" y="185"/>
                      </a:lnTo>
                      <a:lnTo>
                        <a:pt x="611" y="185"/>
                      </a:lnTo>
                      <a:lnTo>
                        <a:pt x="618" y="186"/>
                      </a:lnTo>
                      <a:lnTo>
                        <a:pt x="624" y="187"/>
                      </a:lnTo>
                      <a:lnTo>
                        <a:pt x="630" y="190"/>
                      </a:lnTo>
                      <a:lnTo>
                        <a:pt x="636" y="193"/>
                      </a:lnTo>
                      <a:lnTo>
                        <a:pt x="642" y="197"/>
                      </a:lnTo>
                      <a:lnTo>
                        <a:pt x="645" y="201"/>
                      </a:lnTo>
                      <a:lnTo>
                        <a:pt x="650" y="206"/>
                      </a:lnTo>
                      <a:lnTo>
                        <a:pt x="652" y="212"/>
                      </a:lnTo>
                      <a:lnTo>
                        <a:pt x="657" y="212"/>
                      </a:lnTo>
                      <a:lnTo>
                        <a:pt x="657" y="231"/>
                      </a:lnTo>
                      <a:lnTo>
                        <a:pt x="657" y="231"/>
                      </a:lnTo>
                      <a:lnTo>
                        <a:pt x="657" y="231"/>
                      </a:lnTo>
                      <a:lnTo>
                        <a:pt x="657" y="231"/>
                      </a:lnTo>
                      <a:lnTo>
                        <a:pt x="657" y="231"/>
                      </a:lnTo>
                      <a:lnTo>
                        <a:pt x="657" y="249"/>
                      </a:lnTo>
                      <a:lnTo>
                        <a:pt x="654" y="249"/>
                      </a:lnTo>
                      <a:lnTo>
                        <a:pt x="654" y="249"/>
                      </a:lnTo>
                      <a:lnTo>
                        <a:pt x="650" y="254"/>
                      </a:lnTo>
                      <a:lnTo>
                        <a:pt x="647" y="260"/>
                      </a:lnTo>
                      <a:lnTo>
                        <a:pt x="642" y="265"/>
                      </a:lnTo>
                      <a:lnTo>
                        <a:pt x="637" y="269"/>
                      </a:lnTo>
                      <a:lnTo>
                        <a:pt x="631" y="272"/>
                      </a:lnTo>
                      <a:lnTo>
                        <a:pt x="625" y="274"/>
                      </a:lnTo>
                      <a:lnTo>
                        <a:pt x="618" y="277"/>
                      </a:lnTo>
                      <a:lnTo>
                        <a:pt x="611" y="277"/>
                      </a:lnTo>
                      <a:lnTo>
                        <a:pt x="147" y="277"/>
                      </a:lnTo>
                      <a:lnTo>
                        <a:pt x="147" y="277"/>
                      </a:lnTo>
                      <a:lnTo>
                        <a:pt x="138" y="276"/>
                      </a:lnTo>
                      <a:lnTo>
                        <a:pt x="129" y="273"/>
                      </a:lnTo>
                      <a:lnTo>
                        <a:pt x="121" y="269"/>
                      </a:lnTo>
                      <a:lnTo>
                        <a:pt x="114" y="264"/>
                      </a:lnTo>
                      <a:lnTo>
                        <a:pt x="109" y="257"/>
                      </a:lnTo>
                      <a:lnTo>
                        <a:pt x="105" y="249"/>
                      </a:lnTo>
                      <a:lnTo>
                        <a:pt x="102" y="240"/>
                      </a:lnTo>
                      <a:lnTo>
                        <a:pt x="101" y="231"/>
                      </a:lnTo>
                      <a:lnTo>
                        <a:pt x="101" y="231"/>
                      </a:lnTo>
                      <a:lnTo>
                        <a:pt x="102" y="221"/>
                      </a:lnTo>
                      <a:lnTo>
                        <a:pt x="105" y="213"/>
                      </a:lnTo>
                      <a:lnTo>
                        <a:pt x="109" y="205"/>
                      </a:lnTo>
                      <a:lnTo>
                        <a:pt x="114" y="199"/>
                      </a:lnTo>
                      <a:lnTo>
                        <a:pt x="121" y="193"/>
                      </a:lnTo>
                      <a:lnTo>
                        <a:pt x="129" y="188"/>
                      </a:lnTo>
                      <a:lnTo>
                        <a:pt x="138" y="186"/>
                      </a:lnTo>
                      <a:lnTo>
                        <a:pt x="147" y="185"/>
                      </a:lnTo>
                      <a:lnTo>
                        <a:pt x="147" y="185"/>
                      </a:lnTo>
                      <a:close/>
                      <a:moveTo>
                        <a:pt x="122" y="344"/>
                      </a:moveTo>
                      <a:lnTo>
                        <a:pt x="122" y="342"/>
                      </a:lnTo>
                      <a:lnTo>
                        <a:pt x="128" y="342"/>
                      </a:lnTo>
                      <a:lnTo>
                        <a:pt x="128" y="342"/>
                      </a:lnTo>
                      <a:lnTo>
                        <a:pt x="136" y="338"/>
                      </a:lnTo>
                      <a:lnTo>
                        <a:pt x="147" y="337"/>
                      </a:lnTo>
                      <a:lnTo>
                        <a:pt x="611" y="337"/>
                      </a:lnTo>
                      <a:lnTo>
                        <a:pt x="611" y="337"/>
                      </a:lnTo>
                      <a:lnTo>
                        <a:pt x="622" y="338"/>
                      </a:lnTo>
                      <a:lnTo>
                        <a:pt x="630" y="342"/>
                      </a:lnTo>
                      <a:lnTo>
                        <a:pt x="657" y="342"/>
                      </a:lnTo>
                      <a:lnTo>
                        <a:pt x="657" y="378"/>
                      </a:lnTo>
                      <a:lnTo>
                        <a:pt x="656" y="378"/>
                      </a:lnTo>
                      <a:lnTo>
                        <a:pt x="656" y="378"/>
                      </a:lnTo>
                      <a:lnTo>
                        <a:pt x="657" y="383"/>
                      </a:lnTo>
                      <a:lnTo>
                        <a:pt x="657" y="383"/>
                      </a:lnTo>
                      <a:lnTo>
                        <a:pt x="656" y="392"/>
                      </a:lnTo>
                      <a:lnTo>
                        <a:pt x="654" y="401"/>
                      </a:lnTo>
                      <a:lnTo>
                        <a:pt x="649" y="408"/>
                      </a:lnTo>
                      <a:lnTo>
                        <a:pt x="644" y="415"/>
                      </a:lnTo>
                      <a:lnTo>
                        <a:pt x="637" y="421"/>
                      </a:lnTo>
                      <a:lnTo>
                        <a:pt x="629" y="424"/>
                      </a:lnTo>
                      <a:lnTo>
                        <a:pt x="621" y="428"/>
                      </a:lnTo>
                      <a:lnTo>
                        <a:pt x="611" y="428"/>
                      </a:lnTo>
                      <a:lnTo>
                        <a:pt x="147" y="428"/>
                      </a:lnTo>
                      <a:lnTo>
                        <a:pt x="147" y="428"/>
                      </a:lnTo>
                      <a:lnTo>
                        <a:pt x="138" y="428"/>
                      </a:lnTo>
                      <a:lnTo>
                        <a:pt x="129" y="424"/>
                      </a:lnTo>
                      <a:lnTo>
                        <a:pt x="121" y="421"/>
                      </a:lnTo>
                      <a:lnTo>
                        <a:pt x="114" y="415"/>
                      </a:lnTo>
                      <a:lnTo>
                        <a:pt x="109" y="408"/>
                      </a:lnTo>
                      <a:lnTo>
                        <a:pt x="105" y="401"/>
                      </a:lnTo>
                      <a:lnTo>
                        <a:pt x="102" y="392"/>
                      </a:lnTo>
                      <a:lnTo>
                        <a:pt x="101" y="383"/>
                      </a:lnTo>
                      <a:lnTo>
                        <a:pt x="101" y="383"/>
                      </a:lnTo>
                      <a:lnTo>
                        <a:pt x="101" y="377"/>
                      </a:lnTo>
                      <a:lnTo>
                        <a:pt x="102" y="371"/>
                      </a:lnTo>
                      <a:lnTo>
                        <a:pt x="105" y="365"/>
                      </a:lnTo>
                      <a:lnTo>
                        <a:pt x="107" y="360"/>
                      </a:lnTo>
                      <a:lnTo>
                        <a:pt x="114" y="351"/>
                      </a:lnTo>
                      <a:lnTo>
                        <a:pt x="122" y="344"/>
                      </a:lnTo>
                      <a:lnTo>
                        <a:pt x="122" y="344"/>
                      </a:lnTo>
                      <a:close/>
                      <a:moveTo>
                        <a:pt x="147" y="582"/>
                      </a:moveTo>
                      <a:lnTo>
                        <a:pt x="611" y="582"/>
                      </a:lnTo>
                      <a:lnTo>
                        <a:pt x="611" y="582"/>
                      </a:lnTo>
                      <a:lnTo>
                        <a:pt x="621" y="582"/>
                      </a:lnTo>
                      <a:lnTo>
                        <a:pt x="629" y="586"/>
                      </a:lnTo>
                      <a:lnTo>
                        <a:pt x="637" y="589"/>
                      </a:lnTo>
                      <a:lnTo>
                        <a:pt x="643" y="595"/>
                      </a:lnTo>
                      <a:lnTo>
                        <a:pt x="649" y="601"/>
                      </a:lnTo>
                      <a:lnTo>
                        <a:pt x="654" y="609"/>
                      </a:lnTo>
                      <a:lnTo>
                        <a:pt x="656" y="617"/>
                      </a:lnTo>
                      <a:lnTo>
                        <a:pt x="657" y="627"/>
                      </a:lnTo>
                      <a:lnTo>
                        <a:pt x="657" y="627"/>
                      </a:lnTo>
                      <a:lnTo>
                        <a:pt x="657" y="627"/>
                      </a:lnTo>
                      <a:lnTo>
                        <a:pt x="657" y="627"/>
                      </a:lnTo>
                      <a:lnTo>
                        <a:pt x="657" y="627"/>
                      </a:lnTo>
                      <a:lnTo>
                        <a:pt x="657" y="627"/>
                      </a:lnTo>
                      <a:lnTo>
                        <a:pt x="657" y="628"/>
                      </a:lnTo>
                      <a:lnTo>
                        <a:pt x="657" y="663"/>
                      </a:lnTo>
                      <a:lnTo>
                        <a:pt x="638" y="663"/>
                      </a:lnTo>
                      <a:lnTo>
                        <a:pt x="638" y="663"/>
                      </a:lnTo>
                      <a:lnTo>
                        <a:pt x="632" y="667"/>
                      </a:lnTo>
                      <a:lnTo>
                        <a:pt x="626" y="670"/>
                      </a:lnTo>
                      <a:lnTo>
                        <a:pt x="619" y="673"/>
                      </a:lnTo>
                      <a:lnTo>
                        <a:pt x="611" y="673"/>
                      </a:lnTo>
                      <a:lnTo>
                        <a:pt x="147" y="673"/>
                      </a:lnTo>
                      <a:lnTo>
                        <a:pt x="147" y="673"/>
                      </a:lnTo>
                      <a:lnTo>
                        <a:pt x="138" y="672"/>
                      </a:lnTo>
                      <a:lnTo>
                        <a:pt x="129" y="669"/>
                      </a:lnTo>
                      <a:lnTo>
                        <a:pt x="121" y="666"/>
                      </a:lnTo>
                      <a:lnTo>
                        <a:pt x="114" y="660"/>
                      </a:lnTo>
                      <a:lnTo>
                        <a:pt x="109" y="653"/>
                      </a:lnTo>
                      <a:lnTo>
                        <a:pt x="105" y="646"/>
                      </a:lnTo>
                      <a:lnTo>
                        <a:pt x="102" y="636"/>
                      </a:lnTo>
                      <a:lnTo>
                        <a:pt x="101" y="627"/>
                      </a:lnTo>
                      <a:lnTo>
                        <a:pt x="101" y="627"/>
                      </a:lnTo>
                      <a:lnTo>
                        <a:pt x="102" y="618"/>
                      </a:lnTo>
                      <a:lnTo>
                        <a:pt x="105" y="609"/>
                      </a:lnTo>
                      <a:lnTo>
                        <a:pt x="109" y="602"/>
                      </a:lnTo>
                      <a:lnTo>
                        <a:pt x="114" y="595"/>
                      </a:lnTo>
                      <a:lnTo>
                        <a:pt x="121" y="589"/>
                      </a:lnTo>
                      <a:lnTo>
                        <a:pt x="129" y="586"/>
                      </a:lnTo>
                      <a:lnTo>
                        <a:pt x="138" y="582"/>
                      </a:lnTo>
                      <a:lnTo>
                        <a:pt x="147" y="582"/>
                      </a:lnTo>
                      <a:lnTo>
                        <a:pt x="147" y="582"/>
                      </a:lnTo>
                      <a:close/>
                      <a:moveTo>
                        <a:pt x="147" y="729"/>
                      </a:moveTo>
                      <a:lnTo>
                        <a:pt x="405" y="729"/>
                      </a:lnTo>
                      <a:lnTo>
                        <a:pt x="405" y="729"/>
                      </a:lnTo>
                      <a:lnTo>
                        <a:pt x="414" y="730"/>
                      </a:lnTo>
                      <a:lnTo>
                        <a:pt x="424" y="733"/>
                      </a:lnTo>
                      <a:lnTo>
                        <a:pt x="431" y="736"/>
                      </a:lnTo>
                      <a:lnTo>
                        <a:pt x="438" y="742"/>
                      </a:lnTo>
                      <a:lnTo>
                        <a:pt x="444" y="749"/>
                      </a:lnTo>
                      <a:lnTo>
                        <a:pt x="447" y="756"/>
                      </a:lnTo>
                      <a:lnTo>
                        <a:pt x="451" y="766"/>
                      </a:lnTo>
                      <a:lnTo>
                        <a:pt x="451" y="775"/>
                      </a:lnTo>
                      <a:lnTo>
                        <a:pt x="451" y="775"/>
                      </a:lnTo>
                      <a:lnTo>
                        <a:pt x="451" y="783"/>
                      </a:lnTo>
                      <a:lnTo>
                        <a:pt x="447" y="793"/>
                      </a:lnTo>
                      <a:lnTo>
                        <a:pt x="444" y="800"/>
                      </a:lnTo>
                      <a:lnTo>
                        <a:pt x="438" y="807"/>
                      </a:lnTo>
                      <a:lnTo>
                        <a:pt x="431" y="813"/>
                      </a:lnTo>
                      <a:lnTo>
                        <a:pt x="424" y="816"/>
                      </a:lnTo>
                      <a:lnTo>
                        <a:pt x="414" y="820"/>
                      </a:lnTo>
                      <a:lnTo>
                        <a:pt x="405" y="820"/>
                      </a:lnTo>
                      <a:lnTo>
                        <a:pt x="147" y="820"/>
                      </a:lnTo>
                      <a:lnTo>
                        <a:pt x="147" y="820"/>
                      </a:lnTo>
                      <a:lnTo>
                        <a:pt x="138" y="820"/>
                      </a:lnTo>
                      <a:lnTo>
                        <a:pt x="129" y="816"/>
                      </a:lnTo>
                      <a:lnTo>
                        <a:pt x="121" y="813"/>
                      </a:lnTo>
                      <a:lnTo>
                        <a:pt x="114" y="807"/>
                      </a:lnTo>
                      <a:lnTo>
                        <a:pt x="109" y="800"/>
                      </a:lnTo>
                      <a:lnTo>
                        <a:pt x="105" y="793"/>
                      </a:lnTo>
                      <a:lnTo>
                        <a:pt x="102" y="783"/>
                      </a:lnTo>
                      <a:lnTo>
                        <a:pt x="101" y="775"/>
                      </a:lnTo>
                      <a:lnTo>
                        <a:pt x="101" y="775"/>
                      </a:lnTo>
                      <a:lnTo>
                        <a:pt x="102" y="766"/>
                      </a:lnTo>
                      <a:lnTo>
                        <a:pt x="105" y="756"/>
                      </a:lnTo>
                      <a:lnTo>
                        <a:pt x="109" y="749"/>
                      </a:lnTo>
                      <a:lnTo>
                        <a:pt x="114" y="742"/>
                      </a:lnTo>
                      <a:lnTo>
                        <a:pt x="121" y="736"/>
                      </a:lnTo>
                      <a:lnTo>
                        <a:pt x="129" y="733"/>
                      </a:lnTo>
                      <a:lnTo>
                        <a:pt x="138" y="730"/>
                      </a:lnTo>
                      <a:lnTo>
                        <a:pt x="147" y="729"/>
                      </a:lnTo>
                      <a:lnTo>
                        <a:pt x="147" y="729"/>
                      </a:lnTo>
                      <a:close/>
                    </a:path>
                  </a:pathLst>
                </a:custGeom>
                <a:solidFill>
                  <a:srgbClr val="F2731D"/>
                </a:solidFill>
                <a:ln>
                  <a:noFill/>
                </a:ln>
                <a:ex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49" name="Rectangle 40"/>
                <p:cNvSpPr>
                  <a:spLocks noChangeArrowheads="1"/>
                </p:cNvSpPr>
                <p:nvPr/>
              </p:nvSpPr>
              <p:spPr bwMode="auto">
                <a:xfrm>
                  <a:off x="7789314" y="4270727"/>
                  <a:ext cx="122020" cy="122020"/>
                </a:xfrm>
                <a:prstGeom prst="rect">
                  <a:avLst/>
                </a:prstGeom>
                <a:solidFill>
                  <a:srgbClr val="F2731D"/>
                </a:solidFill>
                <a:ln>
                  <a:noFill/>
                </a:ln>
                <a:ex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50" name="Freeform 41"/>
                <p:cNvSpPr>
                  <a:spLocks/>
                </p:cNvSpPr>
                <p:nvPr/>
              </p:nvSpPr>
              <p:spPr bwMode="auto">
                <a:xfrm>
                  <a:off x="7700912" y="4501071"/>
                  <a:ext cx="146922" cy="49804"/>
                </a:xfrm>
                <a:custGeom>
                  <a:avLst/>
                  <a:gdLst>
                    <a:gd name="T0" fmla="*/ 484 w 590"/>
                    <a:gd name="T1" fmla="*/ 0 h 201"/>
                    <a:gd name="T2" fmla="*/ 106 w 590"/>
                    <a:gd name="T3" fmla="*/ 0 h 201"/>
                    <a:gd name="T4" fmla="*/ 106 w 590"/>
                    <a:gd name="T5" fmla="*/ 0 h 201"/>
                    <a:gd name="T6" fmla="*/ 99 w 590"/>
                    <a:gd name="T7" fmla="*/ 29 h 201"/>
                    <a:gd name="T8" fmla="*/ 91 w 590"/>
                    <a:gd name="T9" fmla="*/ 59 h 201"/>
                    <a:gd name="T10" fmla="*/ 81 w 590"/>
                    <a:gd name="T11" fmla="*/ 87 h 201"/>
                    <a:gd name="T12" fmla="*/ 69 w 590"/>
                    <a:gd name="T13" fmla="*/ 114 h 201"/>
                    <a:gd name="T14" fmla="*/ 62 w 590"/>
                    <a:gd name="T15" fmla="*/ 128 h 201"/>
                    <a:gd name="T16" fmla="*/ 55 w 590"/>
                    <a:gd name="T17" fmla="*/ 140 h 201"/>
                    <a:gd name="T18" fmla="*/ 48 w 590"/>
                    <a:gd name="T19" fmla="*/ 153 h 201"/>
                    <a:gd name="T20" fmla="*/ 39 w 590"/>
                    <a:gd name="T21" fmla="*/ 163 h 201"/>
                    <a:gd name="T22" fmla="*/ 31 w 590"/>
                    <a:gd name="T23" fmla="*/ 174 h 201"/>
                    <a:gd name="T24" fmla="*/ 21 w 590"/>
                    <a:gd name="T25" fmla="*/ 183 h 201"/>
                    <a:gd name="T26" fmla="*/ 11 w 590"/>
                    <a:gd name="T27" fmla="*/ 193 h 201"/>
                    <a:gd name="T28" fmla="*/ 0 w 590"/>
                    <a:gd name="T29" fmla="*/ 201 h 201"/>
                    <a:gd name="T30" fmla="*/ 590 w 590"/>
                    <a:gd name="T31" fmla="*/ 201 h 201"/>
                    <a:gd name="T32" fmla="*/ 590 w 590"/>
                    <a:gd name="T33" fmla="*/ 201 h 201"/>
                    <a:gd name="T34" fmla="*/ 578 w 590"/>
                    <a:gd name="T35" fmla="*/ 193 h 201"/>
                    <a:gd name="T36" fmla="*/ 569 w 590"/>
                    <a:gd name="T37" fmla="*/ 183 h 201"/>
                    <a:gd name="T38" fmla="*/ 560 w 590"/>
                    <a:gd name="T39" fmla="*/ 174 h 201"/>
                    <a:gd name="T40" fmla="*/ 550 w 590"/>
                    <a:gd name="T41" fmla="*/ 163 h 201"/>
                    <a:gd name="T42" fmla="*/ 542 w 590"/>
                    <a:gd name="T43" fmla="*/ 153 h 201"/>
                    <a:gd name="T44" fmla="*/ 535 w 590"/>
                    <a:gd name="T45" fmla="*/ 140 h 201"/>
                    <a:gd name="T46" fmla="*/ 528 w 590"/>
                    <a:gd name="T47" fmla="*/ 128 h 201"/>
                    <a:gd name="T48" fmla="*/ 521 w 590"/>
                    <a:gd name="T49" fmla="*/ 114 h 201"/>
                    <a:gd name="T50" fmla="*/ 509 w 590"/>
                    <a:gd name="T51" fmla="*/ 87 h 201"/>
                    <a:gd name="T52" fmla="*/ 499 w 590"/>
                    <a:gd name="T53" fmla="*/ 59 h 201"/>
                    <a:gd name="T54" fmla="*/ 491 w 590"/>
                    <a:gd name="T55" fmla="*/ 29 h 201"/>
                    <a:gd name="T56" fmla="*/ 484 w 590"/>
                    <a:gd name="T57" fmla="*/ 0 h 201"/>
                    <a:gd name="T58" fmla="*/ 484 w 590"/>
                    <a:gd name="T59" fmla="*/ 0 h 20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</a:cxnLst>
                  <a:rect l="0" t="0" r="r" b="b"/>
                  <a:pathLst>
                    <a:path w="590" h="201">
                      <a:moveTo>
                        <a:pt x="484" y="0"/>
                      </a:moveTo>
                      <a:lnTo>
                        <a:pt x="106" y="0"/>
                      </a:lnTo>
                      <a:lnTo>
                        <a:pt x="106" y="0"/>
                      </a:lnTo>
                      <a:lnTo>
                        <a:pt x="99" y="29"/>
                      </a:lnTo>
                      <a:lnTo>
                        <a:pt x="91" y="59"/>
                      </a:lnTo>
                      <a:lnTo>
                        <a:pt x="81" y="87"/>
                      </a:lnTo>
                      <a:lnTo>
                        <a:pt x="69" y="114"/>
                      </a:lnTo>
                      <a:lnTo>
                        <a:pt x="62" y="128"/>
                      </a:lnTo>
                      <a:lnTo>
                        <a:pt x="55" y="140"/>
                      </a:lnTo>
                      <a:lnTo>
                        <a:pt x="48" y="153"/>
                      </a:lnTo>
                      <a:lnTo>
                        <a:pt x="39" y="163"/>
                      </a:lnTo>
                      <a:lnTo>
                        <a:pt x="31" y="174"/>
                      </a:lnTo>
                      <a:lnTo>
                        <a:pt x="21" y="183"/>
                      </a:lnTo>
                      <a:lnTo>
                        <a:pt x="11" y="193"/>
                      </a:lnTo>
                      <a:lnTo>
                        <a:pt x="0" y="201"/>
                      </a:lnTo>
                      <a:lnTo>
                        <a:pt x="590" y="201"/>
                      </a:lnTo>
                      <a:lnTo>
                        <a:pt x="590" y="201"/>
                      </a:lnTo>
                      <a:lnTo>
                        <a:pt x="578" y="193"/>
                      </a:lnTo>
                      <a:lnTo>
                        <a:pt x="569" y="183"/>
                      </a:lnTo>
                      <a:lnTo>
                        <a:pt x="560" y="174"/>
                      </a:lnTo>
                      <a:lnTo>
                        <a:pt x="550" y="163"/>
                      </a:lnTo>
                      <a:lnTo>
                        <a:pt x="542" y="153"/>
                      </a:lnTo>
                      <a:lnTo>
                        <a:pt x="535" y="140"/>
                      </a:lnTo>
                      <a:lnTo>
                        <a:pt x="528" y="128"/>
                      </a:lnTo>
                      <a:lnTo>
                        <a:pt x="521" y="114"/>
                      </a:lnTo>
                      <a:lnTo>
                        <a:pt x="509" y="87"/>
                      </a:lnTo>
                      <a:lnTo>
                        <a:pt x="499" y="59"/>
                      </a:lnTo>
                      <a:lnTo>
                        <a:pt x="491" y="29"/>
                      </a:lnTo>
                      <a:lnTo>
                        <a:pt x="484" y="0"/>
                      </a:lnTo>
                      <a:lnTo>
                        <a:pt x="484" y="0"/>
                      </a:lnTo>
                      <a:close/>
                    </a:path>
                  </a:pathLst>
                </a:custGeom>
                <a:solidFill>
                  <a:srgbClr val="F2731D"/>
                </a:solidFill>
                <a:ln>
                  <a:noFill/>
                </a:ln>
                <a:ex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51" name="Freeform 42"/>
                <p:cNvSpPr>
                  <a:spLocks noEditPoints="1"/>
                </p:cNvSpPr>
                <p:nvPr/>
              </p:nvSpPr>
              <p:spPr bwMode="auto">
                <a:xfrm>
                  <a:off x="7375940" y="3953226"/>
                  <a:ext cx="795620" cy="795621"/>
                </a:xfrm>
                <a:custGeom>
                  <a:avLst/>
                  <a:gdLst>
                    <a:gd name="T0" fmla="*/ 1395 w 3196"/>
                    <a:gd name="T1" fmla="*/ 13 h 3196"/>
                    <a:gd name="T2" fmla="*/ 1123 w 3196"/>
                    <a:gd name="T3" fmla="*/ 72 h 3196"/>
                    <a:gd name="T4" fmla="*/ 871 w 3196"/>
                    <a:gd name="T5" fmla="*/ 174 h 3196"/>
                    <a:gd name="T6" fmla="*/ 642 w 3196"/>
                    <a:gd name="T7" fmla="*/ 317 h 3196"/>
                    <a:gd name="T8" fmla="*/ 442 w 3196"/>
                    <a:gd name="T9" fmla="*/ 495 h 3196"/>
                    <a:gd name="T10" fmla="*/ 273 w 3196"/>
                    <a:gd name="T11" fmla="*/ 705 h 3196"/>
                    <a:gd name="T12" fmla="*/ 141 w 3196"/>
                    <a:gd name="T13" fmla="*/ 940 h 3196"/>
                    <a:gd name="T14" fmla="*/ 51 w 3196"/>
                    <a:gd name="T15" fmla="*/ 1198 h 3196"/>
                    <a:gd name="T16" fmla="*/ 5 w 3196"/>
                    <a:gd name="T17" fmla="*/ 1475 h 3196"/>
                    <a:gd name="T18" fmla="*/ 5 w 3196"/>
                    <a:gd name="T19" fmla="*/ 1721 h 3196"/>
                    <a:gd name="T20" fmla="*/ 51 w 3196"/>
                    <a:gd name="T21" fmla="*/ 1997 h 3196"/>
                    <a:gd name="T22" fmla="*/ 141 w 3196"/>
                    <a:gd name="T23" fmla="*/ 2255 h 3196"/>
                    <a:gd name="T24" fmla="*/ 273 w 3196"/>
                    <a:gd name="T25" fmla="*/ 2492 h 3196"/>
                    <a:gd name="T26" fmla="*/ 442 w 3196"/>
                    <a:gd name="T27" fmla="*/ 2700 h 3196"/>
                    <a:gd name="T28" fmla="*/ 642 w 3196"/>
                    <a:gd name="T29" fmla="*/ 2878 h 3196"/>
                    <a:gd name="T30" fmla="*/ 871 w 3196"/>
                    <a:gd name="T31" fmla="*/ 3021 h 3196"/>
                    <a:gd name="T32" fmla="*/ 1123 w 3196"/>
                    <a:gd name="T33" fmla="*/ 3124 h 3196"/>
                    <a:gd name="T34" fmla="*/ 1395 w 3196"/>
                    <a:gd name="T35" fmla="*/ 3183 h 3196"/>
                    <a:gd name="T36" fmla="*/ 1639 w 3196"/>
                    <a:gd name="T37" fmla="*/ 3195 h 3196"/>
                    <a:gd name="T38" fmla="*/ 1920 w 3196"/>
                    <a:gd name="T39" fmla="*/ 3163 h 3196"/>
                    <a:gd name="T40" fmla="*/ 2184 w 3196"/>
                    <a:gd name="T41" fmla="*/ 3084 h 3196"/>
                    <a:gd name="T42" fmla="*/ 2427 w 3196"/>
                    <a:gd name="T43" fmla="*/ 2964 h 3196"/>
                    <a:gd name="T44" fmla="*/ 2644 w 3196"/>
                    <a:gd name="T45" fmla="*/ 2806 h 3196"/>
                    <a:gd name="T46" fmla="*/ 2831 w 3196"/>
                    <a:gd name="T47" fmla="*/ 2614 h 3196"/>
                    <a:gd name="T48" fmla="*/ 2984 w 3196"/>
                    <a:gd name="T49" fmla="*/ 2393 h 3196"/>
                    <a:gd name="T50" fmla="*/ 3098 w 3196"/>
                    <a:gd name="T51" fmla="*/ 2148 h 3196"/>
                    <a:gd name="T52" fmla="*/ 3170 w 3196"/>
                    <a:gd name="T53" fmla="*/ 1880 h 3196"/>
                    <a:gd name="T54" fmla="*/ 3196 w 3196"/>
                    <a:gd name="T55" fmla="*/ 1598 h 3196"/>
                    <a:gd name="T56" fmla="*/ 3177 w 3196"/>
                    <a:gd name="T57" fmla="*/ 1355 h 3196"/>
                    <a:gd name="T58" fmla="*/ 3111 w 3196"/>
                    <a:gd name="T59" fmla="*/ 1085 h 3196"/>
                    <a:gd name="T60" fmla="*/ 3003 w 3196"/>
                    <a:gd name="T61" fmla="*/ 837 h 3196"/>
                    <a:gd name="T62" fmla="*/ 2854 w 3196"/>
                    <a:gd name="T63" fmla="*/ 612 h 3196"/>
                    <a:gd name="T64" fmla="*/ 2672 w 3196"/>
                    <a:gd name="T65" fmla="*/ 415 h 3196"/>
                    <a:gd name="T66" fmla="*/ 2459 w 3196"/>
                    <a:gd name="T67" fmla="*/ 252 h 3196"/>
                    <a:gd name="T68" fmla="*/ 2219 w 3196"/>
                    <a:gd name="T69" fmla="*/ 125 h 3196"/>
                    <a:gd name="T70" fmla="*/ 1959 w 3196"/>
                    <a:gd name="T71" fmla="*/ 41 h 3196"/>
                    <a:gd name="T72" fmla="*/ 1680 w 3196"/>
                    <a:gd name="T73" fmla="*/ 2 h 3196"/>
                    <a:gd name="T74" fmla="*/ 2538 w 3196"/>
                    <a:gd name="T75" fmla="*/ 2068 h 3196"/>
                    <a:gd name="T76" fmla="*/ 2481 w 3196"/>
                    <a:gd name="T77" fmla="*/ 2162 h 3196"/>
                    <a:gd name="T78" fmla="*/ 2377 w 3196"/>
                    <a:gd name="T79" fmla="*/ 2200 h 3196"/>
                    <a:gd name="T80" fmla="*/ 1952 w 3196"/>
                    <a:gd name="T81" fmla="*/ 2283 h 3196"/>
                    <a:gd name="T82" fmla="*/ 2002 w 3196"/>
                    <a:gd name="T83" fmla="*/ 2323 h 3196"/>
                    <a:gd name="T84" fmla="*/ 2049 w 3196"/>
                    <a:gd name="T85" fmla="*/ 2407 h 3196"/>
                    <a:gd name="T86" fmla="*/ 2035 w 3196"/>
                    <a:gd name="T87" fmla="*/ 2469 h 3196"/>
                    <a:gd name="T88" fmla="*/ 1978 w 3196"/>
                    <a:gd name="T89" fmla="*/ 2515 h 3196"/>
                    <a:gd name="T90" fmla="*/ 1218 w 3196"/>
                    <a:gd name="T91" fmla="*/ 2515 h 3196"/>
                    <a:gd name="T92" fmla="*/ 1162 w 3196"/>
                    <a:gd name="T93" fmla="*/ 2469 h 3196"/>
                    <a:gd name="T94" fmla="*/ 1147 w 3196"/>
                    <a:gd name="T95" fmla="*/ 2407 h 3196"/>
                    <a:gd name="T96" fmla="*/ 1193 w 3196"/>
                    <a:gd name="T97" fmla="*/ 2323 h 3196"/>
                    <a:gd name="T98" fmla="*/ 1244 w 3196"/>
                    <a:gd name="T99" fmla="*/ 2283 h 3196"/>
                    <a:gd name="T100" fmla="*/ 819 w 3196"/>
                    <a:gd name="T101" fmla="*/ 2200 h 3196"/>
                    <a:gd name="T102" fmla="*/ 714 w 3196"/>
                    <a:gd name="T103" fmla="*/ 2162 h 3196"/>
                    <a:gd name="T104" fmla="*/ 657 w 3196"/>
                    <a:gd name="T105" fmla="*/ 2068 h 3196"/>
                    <a:gd name="T106" fmla="*/ 662 w 3196"/>
                    <a:gd name="T107" fmla="*/ 970 h 3196"/>
                    <a:gd name="T108" fmla="*/ 727 w 3196"/>
                    <a:gd name="T109" fmla="*/ 881 h 3196"/>
                    <a:gd name="T110" fmla="*/ 2377 w 3196"/>
                    <a:gd name="T111" fmla="*/ 854 h 3196"/>
                    <a:gd name="T112" fmla="*/ 2469 w 3196"/>
                    <a:gd name="T113" fmla="*/ 881 h 3196"/>
                    <a:gd name="T114" fmla="*/ 2534 w 3196"/>
                    <a:gd name="T115" fmla="*/ 970 h 319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</a:cxnLst>
                  <a:rect l="0" t="0" r="r" b="b"/>
                  <a:pathLst>
                    <a:path w="3196" h="3196">
                      <a:moveTo>
                        <a:pt x="1597" y="0"/>
                      </a:moveTo>
                      <a:lnTo>
                        <a:pt x="1597" y="0"/>
                      </a:lnTo>
                      <a:lnTo>
                        <a:pt x="1556" y="0"/>
                      </a:lnTo>
                      <a:lnTo>
                        <a:pt x="1516" y="2"/>
                      </a:lnTo>
                      <a:lnTo>
                        <a:pt x="1475" y="5"/>
                      </a:lnTo>
                      <a:lnTo>
                        <a:pt x="1435" y="8"/>
                      </a:lnTo>
                      <a:lnTo>
                        <a:pt x="1395" y="13"/>
                      </a:lnTo>
                      <a:lnTo>
                        <a:pt x="1355" y="18"/>
                      </a:lnTo>
                      <a:lnTo>
                        <a:pt x="1315" y="25"/>
                      </a:lnTo>
                      <a:lnTo>
                        <a:pt x="1276" y="32"/>
                      </a:lnTo>
                      <a:lnTo>
                        <a:pt x="1237" y="41"/>
                      </a:lnTo>
                      <a:lnTo>
                        <a:pt x="1198" y="51"/>
                      </a:lnTo>
                      <a:lnTo>
                        <a:pt x="1160" y="60"/>
                      </a:lnTo>
                      <a:lnTo>
                        <a:pt x="1123" y="72"/>
                      </a:lnTo>
                      <a:lnTo>
                        <a:pt x="1085" y="84"/>
                      </a:lnTo>
                      <a:lnTo>
                        <a:pt x="1048" y="97"/>
                      </a:lnTo>
                      <a:lnTo>
                        <a:pt x="1012" y="111"/>
                      </a:lnTo>
                      <a:lnTo>
                        <a:pt x="975" y="125"/>
                      </a:lnTo>
                      <a:lnTo>
                        <a:pt x="940" y="141"/>
                      </a:lnTo>
                      <a:lnTo>
                        <a:pt x="905" y="158"/>
                      </a:lnTo>
                      <a:lnTo>
                        <a:pt x="871" y="174"/>
                      </a:lnTo>
                      <a:lnTo>
                        <a:pt x="836" y="193"/>
                      </a:lnTo>
                      <a:lnTo>
                        <a:pt x="802" y="212"/>
                      </a:lnTo>
                      <a:lnTo>
                        <a:pt x="769" y="231"/>
                      </a:lnTo>
                      <a:lnTo>
                        <a:pt x="736" y="252"/>
                      </a:lnTo>
                      <a:lnTo>
                        <a:pt x="704" y="273"/>
                      </a:lnTo>
                      <a:lnTo>
                        <a:pt x="673" y="295"/>
                      </a:lnTo>
                      <a:lnTo>
                        <a:pt x="642" y="317"/>
                      </a:lnTo>
                      <a:lnTo>
                        <a:pt x="611" y="341"/>
                      </a:lnTo>
                      <a:lnTo>
                        <a:pt x="582" y="365"/>
                      </a:lnTo>
                      <a:lnTo>
                        <a:pt x="553" y="390"/>
                      </a:lnTo>
                      <a:lnTo>
                        <a:pt x="523" y="415"/>
                      </a:lnTo>
                      <a:lnTo>
                        <a:pt x="496" y="441"/>
                      </a:lnTo>
                      <a:lnTo>
                        <a:pt x="468" y="468"/>
                      </a:lnTo>
                      <a:lnTo>
                        <a:pt x="442" y="495"/>
                      </a:lnTo>
                      <a:lnTo>
                        <a:pt x="415" y="523"/>
                      </a:lnTo>
                      <a:lnTo>
                        <a:pt x="390" y="553"/>
                      </a:lnTo>
                      <a:lnTo>
                        <a:pt x="365" y="581"/>
                      </a:lnTo>
                      <a:lnTo>
                        <a:pt x="340" y="612"/>
                      </a:lnTo>
                      <a:lnTo>
                        <a:pt x="317" y="642"/>
                      </a:lnTo>
                      <a:lnTo>
                        <a:pt x="295" y="673"/>
                      </a:lnTo>
                      <a:lnTo>
                        <a:pt x="273" y="705"/>
                      </a:lnTo>
                      <a:lnTo>
                        <a:pt x="252" y="736"/>
                      </a:lnTo>
                      <a:lnTo>
                        <a:pt x="231" y="769"/>
                      </a:lnTo>
                      <a:lnTo>
                        <a:pt x="212" y="802"/>
                      </a:lnTo>
                      <a:lnTo>
                        <a:pt x="193" y="837"/>
                      </a:lnTo>
                      <a:lnTo>
                        <a:pt x="174" y="871"/>
                      </a:lnTo>
                      <a:lnTo>
                        <a:pt x="158" y="905"/>
                      </a:lnTo>
                      <a:lnTo>
                        <a:pt x="141" y="940"/>
                      </a:lnTo>
                      <a:lnTo>
                        <a:pt x="126" y="976"/>
                      </a:lnTo>
                      <a:lnTo>
                        <a:pt x="111" y="1012"/>
                      </a:lnTo>
                      <a:lnTo>
                        <a:pt x="97" y="1049"/>
                      </a:lnTo>
                      <a:lnTo>
                        <a:pt x="84" y="1085"/>
                      </a:lnTo>
                      <a:lnTo>
                        <a:pt x="72" y="1123"/>
                      </a:lnTo>
                      <a:lnTo>
                        <a:pt x="60" y="1161"/>
                      </a:lnTo>
                      <a:lnTo>
                        <a:pt x="51" y="1198"/>
                      </a:lnTo>
                      <a:lnTo>
                        <a:pt x="41" y="1237"/>
                      </a:lnTo>
                      <a:lnTo>
                        <a:pt x="33" y="1276"/>
                      </a:lnTo>
                      <a:lnTo>
                        <a:pt x="25" y="1315"/>
                      </a:lnTo>
                      <a:lnTo>
                        <a:pt x="19" y="1355"/>
                      </a:lnTo>
                      <a:lnTo>
                        <a:pt x="13" y="1394"/>
                      </a:lnTo>
                      <a:lnTo>
                        <a:pt x="8" y="1435"/>
                      </a:lnTo>
                      <a:lnTo>
                        <a:pt x="5" y="1475"/>
                      </a:lnTo>
                      <a:lnTo>
                        <a:pt x="2" y="1515"/>
                      </a:lnTo>
                      <a:lnTo>
                        <a:pt x="0" y="1556"/>
                      </a:lnTo>
                      <a:lnTo>
                        <a:pt x="0" y="1598"/>
                      </a:lnTo>
                      <a:lnTo>
                        <a:pt x="0" y="1598"/>
                      </a:lnTo>
                      <a:lnTo>
                        <a:pt x="0" y="1639"/>
                      </a:lnTo>
                      <a:lnTo>
                        <a:pt x="2" y="1680"/>
                      </a:lnTo>
                      <a:lnTo>
                        <a:pt x="5" y="1721"/>
                      </a:lnTo>
                      <a:lnTo>
                        <a:pt x="8" y="1761"/>
                      </a:lnTo>
                      <a:lnTo>
                        <a:pt x="13" y="1801"/>
                      </a:lnTo>
                      <a:lnTo>
                        <a:pt x="19" y="1841"/>
                      </a:lnTo>
                      <a:lnTo>
                        <a:pt x="25" y="1880"/>
                      </a:lnTo>
                      <a:lnTo>
                        <a:pt x="33" y="1920"/>
                      </a:lnTo>
                      <a:lnTo>
                        <a:pt x="41" y="1959"/>
                      </a:lnTo>
                      <a:lnTo>
                        <a:pt x="51" y="1997"/>
                      </a:lnTo>
                      <a:lnTo>
                        <a:pt x="60" y="2036"/>
                      </a:lnTo>
                      <a:lnTo>
                        <a:pt x="72" y="2074"/>
                      </a:lnTo>
                      <a:lnTo>
                        <a:pt x="84" y="2110"/>
                      </a:lnTo>
                      <a:lnTo>
                        <a:pt x="97" y="2148"/>
                      </a:lnTo>
                      <a:lnTo>
                        <a:pt x="111" y="2184"/>
                      </a:lnTo>
                      <a:lnTo>
                        <a:pt x="126" y="2220"/>
                      </a:lnTo>
                      <a:lnTo>
                        <a:pt x="141" y="2255"/>
                      </a:lnTo>
                      <a:lnTo>
                        <a:pt x="158" y="2290"/>
                      </a:lnTo>
                      <a:lnTo>
                        <a:pt x="174" y="2326"/>
                      </a:lnTo>
                      <a:lnTo>
                        <a:pt x="193" y="2360"/>
                      </a:lnTo>
                      <a:lnTo>
                        <a:pt x="212" y="2393"/>
                      </a:lnTo>
                      <a:lnTo>
                        <a:pt x="231" y="2427"/>
                      </a:lnTo>
                      <a:lnTo>
                        <a:pt x="252" y="2459"/>
                      </a:lnTo>
                      <a:lnTo>
                        <a:pt x="273" y="2492"/>
                      </a:lnTo>
                      <a:lnTo>
                        <a:pt x="295" y="2522"/>
                      </a:lnTo>
                      <a:lnTo>
                        <a:pt x="317" y="2554"/>
                      </a:lnTo>
                      <a:lnTo>
                        <a:pt x="340" y="2585"/>
                      </a:lnTo>
                      <a:lnTo>
                        <a:pt x="365" y="2614"/>
                      </a:lnTo>
                      <a:lnTo>
                        <a:pt x="390" y="2644"/>
                      </a:lnTo>
                      <a:lnTo>
                        <a:pt x="415" y="2672"/>
                      </a:lnTo>
                      <a:lnTo>
                        <a:pt x="442" y="2700"/>
                      </a:lnTo>
                      <a:lnTo>
                        <a:pt x="468" y="2727"/>
                      </a:lnTo>
                      <a:lnTo>
                        <a:pt x="496" y="2755"/>
                      </a:lnTo>
                      <a:lnTo>
                        <a:pt x="523" y="2780"/>
                      </a:lnTo>
                      <a:lnTo>
                        <a:pt x="553" y="2806"/>
                      </a:lnTo>
                      <a:lnTo>
                        <a:pt x="582" y="2831"/>
                      </a:lnTo>
                      <a:lnTo>
                        <a:pt x="611" y="2855"/>
                      </a:lnTo>
                      <a:lnTo>
                        <a:pt x="642" y="2878"/>
                      </a:lnTo>
                      <a:lnTo>
                        <a:pt x="673" y="2901"/>
                      </a:lnTo>
                      <a:lnTo>
                        <a:pt x="704" y="2923"/>
                      </a:lnTo>
                      <a:lnTo>
                        <a:pt x="736" y="2944"/>
                      </a:lnTo>
                      <a:lnTo>
                        <a:pt x="769" y="2964"/>
                      </a:lnTo>
                      <a:lnTo>
                        <a:pt x="802" y="2984"/>
                      </a:lnTo>
                      <a:lnTo>
                        <a:pt x="836" y="3003"/>
                      </a:lnTo>
                      <a:lnTo>
                        <a:pt x="871" y="3021"/>
                      </a:lnTo>
                      <a:lnTo>
                        <a:pt x="905" y="3038"/>
                      </a:lnTo>
                      <a:lnTo>
                        <a:pt x="940" y="3055"/>
                      </a:lnTo>
                      <a:lnTo>
                        <a:pt x="975" y="3070"/>
                      </a:lnTo>
                      <a:lnTo>
                        <a:pt x="1012" y="3084"/>
                      </a:lnTo>
                      <a:lnTo>
                        <a:pt x="1048" y="3099"/>
                      </a:lnTo>
                      <a:lnTo>
                        <a:pt x="1085" y="3112"/>
                      </a:lnTo>
                      <a:lnTo>
                        <a:pt x="1123" y="3124"/>
                      </a:lnTo>
                      <a:lnTo>
                        <a:pt x="1160" y="3135"/>
                      </a:lnTo>
                      <a:lnTo>
                        <a:pt x="1198" y="3146"/>
                      </a:lnTo>
                      <a:lnTo>
                        <a:pt x="1237" y="3155"/>
                      </a:lnTo>
                      <a:lnTo>
                        <a:pt x="1276" y="3163"/>
                      </a:lnTo>
                      <a:lnTo>
                        <a:pt x="1315" y="3170"/>
                      </a:lnTo>
                      <a:lnTo>
                        <a:pt x="1355" y="3178"/>
                      </a:lnTo>
                      <a:lnTo>
                        <a:pt x="1395" y="3183"/>
                      </a:lnTo>
                      <a:lnTo>
                        <a:pt x="1435" y="3188"/>
                      </a:lnTo>
                      <a:lnTo>
                        <a:pt x="1475" y="3192"/>
                      </a:lnTo>
                      <a:lnTo>
                        <a:pt x="1516" y="3194"/>
                      </a:lnTo>
                      <a:lnTo>
                        <a:pt x="1556" y="3195"/>
                      </a:lnTo>
                      <a:lnTo>
                        <a:pt x="1597" y="3196"/>
                      </a:lnTo>
                      <a:lnTo>
                        <a:pt x="1597" y="3196"/>
                      </a:lnTo>
                      <a:lnTo>
                        <a:pt x="1639" y="3195"/>
                      </a:lnTo>
                      <a:lnTo>
                        <a:pt x="1680" y="3194"/>
                      </a:lnTo>
                      <a:lnTo>
                        <a:pt x="1721" y="3192"/>
                      </a:lnTo>
                      <a:lnTo>
                        <a:pt x="1761" y="3188"/>
                      </a:lnTo>
                      <a:lnTo>
                        <a:pt x="1801" y="3183"/>
                      </a:lnTo>
                      <a:lnTo>
                        <a:pt x="1841" y="3178"/>
                      </a:lnTo>
                      <a:lnTo>
                        <a:pt x="1880" y="3170"/>
                      </a:lnTo>
                      <a:lnTo>
                        <a:pt x="1920" y="3163"/>
                      </a:lnTo>
                      <a:lnTo>
                        <a:pt x="1959" y="3155"/>
                      </a:lnTo>
                      <a:lnTo>
                        <a:pt x="1997" y="3146"/>
                      </a:lnTo>
                      <a:lnTo>
                        <a:pt x="2036" y="3135"/>
                      </a:lnTo>
                      <a:lnTo>
                        <a:pt x="2073" y="3124"/>
                      </a:lnTo>
                      <a:lnTo>
                        <a:pt x="2110" y="3112"/>
                      </a:lnTo>
                      <a:lnTo>
                        <a:pt x="2148" y="3099"/>
                      </a:lnTo>
                      <a:lnTo>
                        <a:pt x="2184" y="3084"/>
                      </a:lnTo>
                      <a:lnTo>
                        <a:pt x="2219" y="3070"/>
                      </a:lnTo>
                      <a:lnTo>
                        <a:pt x="2256" y="3055"/>
                      </a:lnTo>
                      <a:lnTo>
                        <a:pt x="2290" y="3038"/>
                      </a:lnTo>
                      <a:lnTo>
                        <a:pt x="2326" y="3021"/>
                      </a:lnTo>
                      <a:lnTo>
                        <a:pt x="2360" y="3003"/>
                      </a:lnTo>
                      <a:lnTo>
                        <a:pt x="2393" y="2984"/>
                      </a:lnTo>
                      <a:lnTo>
                        <a:pt x="2427" y="2964"/>
                      </a:lnTo>
                      <a:lnTo>
                        <a:pt x="2459" y="2944"/>
                      </a:lnTo>
                      <a:lnTo>
                        <a:pt x="2492" y="2923"/>
                      </a:lnTo>
                      <a:lnTo>
                        <a:pt x="2523" y="2901"/>
                      </a:lnTo>
                      <a:lnTo>
                        <a:pt x="2554" y="2878"/>
                      </a:lnTo>
                      <a:lnTo>
                        <a:pt x="2585" y="2855"/>
                      </a:lnTo>
                      <a:lnTo>
                        <a:pt x="2614" y="2831"/>
                      </a:lnTo>
                      <a:lnTo>
                        <a:pt x="2644" y="2806"/>
                      </a:lnTo>
                      <a:lnTo>
                        <a:pt x="2672" y="2780"/>
                      </a:lnTo>
                      <a:lnTo>
                        <a:pt x="2700" y="2755"/>
                      </a:lnTo>
                      <a:lnTo>
                        <a:pt x="2727" y="2727"/>
                      </a:lnTo>
                      <a:lnTo>
                        <a:pt x="2754" y="2700"/>
                      </a:lnTo>
                      <a:lnTo>
                        <a:pt x="2780" y="2672"/>
                      </a:lnTo>
                      <a:lnTo>
                        <a:pt x="2806" y="2644"/>
                      </a:lnTo>
                      <a:lnTo>
                        <a:pt x="2831" y="2614"/>
                      </a:lnTo>
                      <a:lnTo>
                        <a:pt x="2854" y="2585"/>
                      </a:lnTo>
                      <a:lnTo>
                        <a:pt x="2878" y="2554"/>
                      </a:lnTo>
                      <a:lnTo>
                        <a:pt x="2900" y="2522"/>
                      </a:lnTo>
                      <a:lnTo>
                        <a:pt x="2923" y="2492"/>
                      </a:lnTo>
                      <a:lnTo>
                        <a:pt x="2944" y="2459"/>
                      </a:lnTo>
                      <a:lnTo>
                        <a:pt x="2964" y="2427"/>
                      </a:lnTo>
                      <a:lnTo>
                        <a:pt x="2984" y="2393"/>
                      </a:lnTo>
                      <a:lnTo>
                        <a:pt x="3003" y="2360"/>
                      </a:lnTo>
                      <a:lnTo>
                        <a:pt x="3021" y="2326"/>
                      </a:lnTo>
                      <a:lnTo>
                        <a:pt x="3038" y="2290"/>
                      </a:lnTo>
                      <a:lnTo>
                        <a:pt x="3055" y="2255"/>
                      </a:lnTo>
                      <a:lnTo>
                        <a:pt x="3070" y="2220"/>
                      </a:lnTo>
                      <a:lnTo>
                        <a:pt x="3085" y="2184"/>
                      </a:lnTo>
                      <a:lnTo>
                        <a:pt x="3098" y="2148"/>
                      </a:lnTo>
                      <a:lnTo>
                        <a:pt x="3111" y="2110"/>
                      </a:lnTo>
                      <a:lnTo>
                        <a:pt x="3124" y="2074"/>
                      </a:lnTo>
                      <a:lnTo>
                        <a:pt x="3135" y="2036"/>
                      </a:lnTo>
                      <a:lnTo>
                        <a:pt x="3145" y="1997"/>
                      </a:lnTo>
                      <a:lnTo>
                        <a:pt x="3155" y="1959"/>
                      </a:lnTo>
                      <a:lnTo>
                        <a:pt x="3163" y="1920"/>
                      </a:lnTo>
                      <a:lnTo>
                        <a:pt x="3170" y="1880"/>
                      </a:lnTo>
                      <a:lnTo>
                        <a:pt x="3177" y="1841"/>
                      </a:lnTo>
                      <a:lnTo>
                        <a:pt x="3183" y="1801"/>
                      </a:lnTo>
                      <a:lnTo>
                        <a:pt x="3188" y="1761"/>
                      </a:lnTo>
                      <a:lnTo>
                        <a:pt x="3191" y="1721"/>
                      </a:lnTo>
                      <a:lnTo>
                        <a:pt x="3194" y="1680"/>
                      </a:lnTo>
                      <a:lnTo>
                        <a:pt x="3195" y="1639"/>
                      </a:lnTo>
                      <a:lnTo>
                        <a:pt x="3196" y="1598"/>
                      </a:lnTo>
                      <a:lnTo>
                        <a:pt x="3196" y="1598"/>
                      </a:lnTo>
                      <a:lnTo>
                        <a:pt x="3195" y="1556"/>
                      </a:lnTo>
                      <a:lnTo>
                        <a:pt x="3194" y="1515"/>
                      </a:lnTo>
                      <a:lnTo>
                        <a:pt x="3191" y="1475"/>
                      </a:lnTo>
                      <a:lnTo>
                        <a:pt x="3188" y="1435"/>
                      </a:lnTo>
                      <a:lnTo>
                        <a:pt x="3183" y="1394"/>
                      </a:lnTo>
                      <a:lnTo>
                        <a:pt x="3177" y="1355"/>
                      </a:lnTo>
                      <a:lnTo>
                        <a:pt x="3170" y="1315"/>
                      </a:lnTo>
                      <a:lnTo>
                        <a:pt x="3163" y="1276"/>
                      </a:lnTo>
                      <a:lnTo>
                        <a:pt x="3155" y="1237"/>
                      </a:lnTo>
                      <a:lnTo>
                        <a:pt x="3145" y="1198"/>
                      </a:lnTo>
                      <a:lnTo>
                        <a:pt x="3135" y="1161"/>
                      </a:lnTo>
                      <a:lnTo>
                        <a:pt x="3124" y="1123"/>
                      </a:lnTo>
                      <a:lnTo>
                        <a:pt x="3111" y="1085"/>
                      </a:lnTo>
                      <a:lnTo>
                        <a:pt x="3098" y="1049"/>
                      </a:lnTo>
                      <a:lnTo>
                        <a:pt x="3085" y="1012"/>
                      </a:lnTo>
                      <a:lnTo>
                        <a:pt x="3070" y="976"/>
                      </a:lnTo>
                      <a:lnTo>
                        <a:pt x="3055" y="940"/>
                      </a:lnTo>
                      <a:lnTo>
                        <a:pt x="3038" y="905"/>
                      </a:lnTo>
                      <a:lnTo>
                        <a:pt x="3021" y="871"/>
                      </a:lnTo>
                      <a:lnTo>
                        <a:pt x="3003" y="837"/>
                      </a:lnTo>
                      <a:lnTo>
                        <a:pt x="2984" y="802"/>
                      </a:lnTo>
                      <a:lnTo>
                        <a:pt x="2964" y="769"/>
                      </a:lnTo>
                      <a:lnTo>
                        <a:pt x="2944" y="736"/>
                      </a:lnTo>
                      <a:lnTo>
                        <a:pt x="2923" y="705"/>
                      </a:lnTo>
                      <a:lnTo>
                        <a:pt x="2900" y="673"/>
                      </a:lnTo>
                      <a:lnTo>
                        <a:pt x="2878" y="642"/>
                      </a:lnTo>
                      <a:lnTo>
                        <a:pt x="2854" y="612"/>
                      </a:lnTo>
                      <a:lnTo>
                        <a:pt x="2831" y="581"/>
                      </a:lnTo>
                      <a:lnTo>
                        <a:pt x="2806" y="553"/>
                      </a:lnTo>
                      <a:lnTo>
                        <a:pt x="2780" y="523"/>
                      </a:lnTo>
                      <a:lnTo>
                        <a:pt x="2754" y="495"/>
                      </a:lnTo>
                      <a:lnTo>
                        <a:pt x="2727" y="468"/>
                      </a:lnTo>
                      <a:lnTo>
                        <a:pt x="2700" y="441"/>
                      </a:lnTo>
                      <a:lnTo>
                        <a:pt x="2672" y="415"/>
                      </a:lnTo>
                      <a:lnTo>
                        <a:pt x="2644" y="390"/>
                      </a:lnTo>
                      <a:lnTo>
                        <a:pt x="2614" y="365"/>
                      </a:lnTo>
                      <a:lnTo>
                        <a:pt x="2585" y="341"/>
                      </a:lnTo>
                      <a:lnTo>
                        <a:pt x="2554" y="317"/>
                      </a:lnTo>
                      <a:lnTo>
                        <a:pt x="2523" y="295"/>
                      </a:lnTo>
                      <a:lnTo>
                        <a:pt x="2492" y="273"/>
                      </a:lnTo>
                      <a:lnTo>
                        <a:pt x="2459" y="252"/>
                      </a:lnTo>
                      <a:lnTo>
                        <a:pt x="2427" y="231"/>
                      </a:lnTo>
                      <a:lnTo>
                        <a:pt x="2393" y="212"/>
                      </a:lnTo>
                      <a:lnTo>
                        <a:pt x="2360" y="193"/>
                      </a:lnTo>
                      <a:lnTo>
                        <a:pt x="2326" y="174"/>
                      </a:lnTo>
                      <a:lnTo>
                        <a:pt x="2290" y="158"/>
                      </a:lnTo>
                      <a:lnTo>
                        <a:pt x="2256" y="141"/>
                      </a:lnTo>
                      <a:lnTo>
                        <a:pt x="2219" y="125"/>
                      </a:lnTo>
                      <a:lnTo>
                        <a:pt x="2184" y="111"/>
                      </a:lnTo>
                      <a:lnTo>
                        <a:pt x="2148" y="97"/>
                      </a:lnTo>
                      <a:lnTo>
                        <a:pt x="2110" y="84"/>
                      </a:lnTo>
                      <a:lnTo>
                        <a:pt x="2073" y="72"/>
                      </a:lnTo>
                      <a:lnTo>
                        <a:pt x="2036" y="60"/>
                      </a:lnTo>
                      <a:lnTo>
                        <a:pt x="1997" y="51"/>
                      </a:lnTo>
                      <a:lnTo>
                        <a:pt x="1959" y="41"/>
                      </a:lnTo>
                      <a:lnTo>
                        <a:pt x="1920" y="32"/>
                      </a:lnTo>
                      <a:lnTo>
                        <a:pt x="1880" y="25"/>
                      </a:lnTo>
                      <a:lnTo>
                        <a:pt x="1841" y="18"/>
                      </a:lnTo>
                      <a:lnTo>
                        <a:pt x="1801" y="13"/>
                      </a:lnTo>
                      <a:lnTo>
                        <a:pt x="1761" y="8"/>
                      </a:lnTo>
                      <a:lnTo>
                        <a:pt x="1721" y="5"/>
                      </a:lnTo>
                      <a:lnTo>
                        <a:pt x="1680" y="2"/>
                      </a:lnTo>
                      <a:lnTo>
                        <a:pt x="1639" y="0"/>
                      </a:lnTo>
                      <a:lnTo>
                        <a:pt x="1597" y="0"/>
                      </a:lnTo>
                      <a:lnTo>
                        <a:pt x="1597" y="0"/>
                      </a:lnTo>
                      <a:close/>
                      <a:moveTo>
                        <a:pt x="2541" y="2035"/>
                      </a:moveTo>
                      <a:lnTo>
                        <a:pt x="2541" y="2035"/>
                      </a:lnTo>
                      <a:lnTo>
                        <a:pt x="2541" y="2051"/>
                      </a:lnTo>
                      <a:lnTo>
                        <a:pt x="2538" y="2068"/>
                      </a:lnTo>
                      <a:lnTo>
                        <a:pt x="2534" y="2084"/>
                      </a:lnTo>
                      <a:lnTo>
                        <a:pt x="2528" y="2100"/>
                      </a:lnTo>
                      <a:lnTo>
                        <a:pt x="2521" y="2114"/>
                      </a:lnTo>
                      <a:lnTo>
                        <a:pt x="2513" y="2127"/>
                      </a:lnTo>
                      <a:lnTo>
                        <a:pt x="2503" y="2140"/>
                      </a:lnTo>
                      <a:lnTo>
                        <a:pt x="2493" y="2151"/>
                      </a:lnTo>
                      <a:lnTo>
                        <a:pt x="2481" y="2162"/>
                      </a:lnTo>
                      <a:lnTo>
                        <a:pt x="2469" y="2171"/>
                      </a:lnTo>
                      <a:lnTo>
                        <a:pt x="2455" y="2180"/>
                      </a:lnTo>
                      <a:lnTo>
                        <a:pt x="2441" y="2187"/>
                      </a:lnTo>
                      <a:lnTo>
                        <a:pt x="2426" y="2193"/>
                      </a:lnTo>
                      <a:lnTo>
                        <a:pt x="2410" y="2196"/>
                      </a:lnTo>
                      <a:lnTo>
                        <a:pt x="2394" y="2198"/>
                      </a:lnTo>
                      <a:lnTo>
                        <a:pt x="2377" y="2200"/>
                      </a:lnTo>
                      <a:lnTo>
                        <a:pt x="1919" y="2200"/>
                      </a:lnTo>
                      <a:lnTo>
                        <a:pt x="1919" y="2200"/>
                      </a:lnTo>
                      <a:lnTo>
                        <a:pt x="1930" y="2234"/>
                      </a:lnTo>
                      <a:lnTo>
                        <a:pt x="1934" y="2249"/>
                      </a:lnTo>
                      <a:lnTo>
                        <a:pt x="1940" y="2263"/>
                      </a:lnTo>
                      <a:lnTo>
                        <a:pt x="1946" y="2274"/>
                      </a:lnTo>
                      <a:lnTo>
                        <a:pt x="1952" y="2283"/>
                      </a:lnTo>
                      <a:lnTo>
                        <a:pt x="1958" y="2290"/>
                      </a:lnTo>
                      <a:lnTo>
                        <a:pt x="1964" y="2294"/>
                      </a:lnTo>
                      <a:lnTo>
                        <a:pt x="1972" y="2299"/>
                      </a:lnTo>
                      <a:lnTo>
                        <a:pt x="1972" y="2299"/>
                      </a:lnTo>
                      <a:lnTo>
                        <a:pt x="1979" y="2303"/>
                      </a:lnTo>
                      <a:lnTo>
                        <a:pt x="1990" y="2312"/>
                      </a:lnTo>
                      <a:lnTo>
                        <a:pt x="2002" y="2323"/>
                      </a:lnTo>
                      <a:lnTo>
                        <a:pt x="2016" y="2337"/>
                      </a:lnTo>
                      <a:lnTo>
                        <a:pt x="2029" y="2354"/>
                      </a:lnTo>
                      <a:lnTo>
                        <a:pt x="2033" y="2363"/>
                      </a:lnTo>
                      <a:lnTo>
                        <a:pt x="2039" y="2374"/>
                      </a:lnTo>
                      <a:lnTo>
                        <a:pt x="2043" y="2385"/>
                      </a:lnTo>
                      <a:lnTo>
                        <a:pt x="2046" y="2395"/>
                      </a:lnTo>
                      <a:lnTo>
                        <a:pt x="2049" y="2407"/>
                      </a:lnTo>
                      <a:lnTo>
                        <a:pt x="2049" y="2419"/>
                      </a:lnTo>
                      <a:lnTo>
                        <a:pt x="2049" y="2419"/>
                      </a:lnTo>
                      <a:lnTo>
                        <a:pt x="2049" y="2431"/>
                      </a:lnTo>
                      <a:lnTo>
                        <a:pt x="2046" y="2441"/>
                      </a:lnTo>
                      <a:lnTo>
                        <a:pt x="2044" y="2452"/>
                      </a:lnTo>
                      <a:lnTo>
                        <a:pt x="2039" y="2461"/>
                      </a:lnTo>
                      <a:lnTo>
                        <a:pt x="2035" y="2469"/>
                      </a:lnTo>
                      <a:lnTo>
                        <a:pt x="2029" y="2478"/>
                      </a:lnTo>
                      <a:lnTo>
                        <a:pt x="2022" y="2486"/>
                      </a:lnTo>
                      <a:lnTo>
                        <a:pt x="2015" y="2493"/>
                      </a:lnTo>
                      <a:lnTo>
                        <a:pt x="2006" y="2500"/>
                      </a:lnTo>
                      <a:lnTo>
                        <a:pt x="1997" y="2506"/>
                      </a:lnTo>
                      <a:lnTo>
                        <a:pt x="1987" y="2511"/>
                      </a:lnTo>
                      <a:lnTo>
                        <a:pt x="1978" y="2515"/>
                      </a:lnTo>
                      <a:lnTo>
                        <a:pt x="1958" y="2522"/>
                      </a:lnTo>
                      <a:lnTo>
                        <a:pt x="1937" y="2528"/>
                      </a:lnTo>
                      <a:lnTo>
                        <a:pt x="1932" y="2528"/>
                      </a:lnTo>
                      <a:lnTo>
                        <a:pt x="1259" y="2528"/>
                      </a:lnTo>
                      <a:lnTo>
                        <a:pt x="1259" y="2528"/>
                      </a:lnTo>
                      <a:lnTo>
                        <a:pt x="1238" y="2522"/>
                      </a:lnTo>
                      <a:lnTo>
                        <a:pt x="1218" y="2515"/>
                      </a:lnTo>
                      <a:lnTo>
                        <a:pt x="1208" y="2511"/>
                      </a:lnTo>
                      <a:lnTo>
                        <a:pt x="1199" y="2506"/>
                      </a:lnTo>
                      <a:lnTo>
                        <a:pt x="1190" y="2500"/>
                      </a:lnTo>
                      <a:lnTo>
                        <a:pt x="1182" y="2493"/>
                      </a:lnTo>
                      <a:lnTo>
                        <a:pt x="1175" y="2486"/>
                      </a:lnTo>
                      <a:lnTo>
                        <a:pt x="1167" y="2478"/>
                      </a:lnTo>
                      <a:lnTo>
                        <a:pt x="1162" y="2469"/>
                      </a:lnTo>
                      <a:lnTo>
                        <a:pt x="1156" y="2461"/>
                      </a:lnTo>
                      <a:lnTo>
                        <a:pt x="1152" y="2452"/>
                      </a:lnTo>
                      <a:lnTo>
                        <a:pt x="1149" y="2441"/>
                      </a:lnTo>
                      <a:lnTo>
                        <a:pt x="1147" y="2431"/>
                      </a:lnTo>
                      <a:lnTo>
                        <a:pt x="1146" y="2419"/>
                      </a:lnTo>
                      <a:lnTo>
                        <a:pt x="1146" y="2419"/>
                      </a:lnTo>
                      <a:lnTo>
                        <a:pt x="1147" y="2407"/>
                      </a:lnTo>
                      <a:lnTo>
                        <a:pt x="1150" y="2395"/>
                      </a:lnTo>
                      <a:lnTo>
                        <a:pt x="1152" y="2385"/>
                      </a:lnTo>
                      <a:lnTo>
                        <a:pt x="1157" y="2374"/>
                      </a:lnTo>
                      <a:lnTo>
                        <a:pt x="1162" y="2363"/>
                      </a:lnTo>
                      <a:lnTo>
                        <a:pt x="1167" y="2354"/>
                      </a:lnTo>
                      <a:lnTo>
                        <a:pt x="1180" y="2337"/>
                      </a:lnTo>
                      <a:lnTo>
                        <a:pt x="1193" y="2323"/>
                      </a:lnTo>
                      <a:lnTo>
                        <a:pt x="1206" y="2312"/>
                      </a:lnTo>
                      <a:lnTo>
                        <a:pt x="1217" y="2303"/>
                      </a:lnTo>
                      <a:lnTo>
                        <a:pt x="1224" y="2299"/>
                      </a:lnTo>
                      <a:lnTo>
                        <a:pt x="1232" y="2294"/>
                      </a:lnTo>
                      <a:lnTo>
                        <a:pt x="1232" y="2294"/>
                      </a:lnTo>
                      <a:lnTo>
                        <a:pt x="1238" y="2290"/>
                      </a:lnTo>
                      <a:lnTo>
                        <a:pt x="1244" y="2283"/>
                      </a:lnTo>
                      <a:lnTo>
                        <a:pt x="1250" y="2274"/>
                      </a:lnTo>
                      <a:lnTo>
                        <a:pt x="1256" y="2263"/>
                      </a:lnTo>
                      <a:lnTo>
                        <a:pt x="1261" y="2249"/>
                      </a:lnTo>
                      <a:lnTo>
                        <a:pt x="1266" y="2235"/>
                      </a:lnTo>
                      <a:lnTo>
                        <a:pt x="1277" y="2200"/>
                      </a:lnTo>
                      <a:lnTo>
                        <a:pt x="819" y="2200"/>
                      </a:lnTo>
                      <a:lnTo>
                        <a:pt x="819" y="2200"/>
                      </a:lnTo>
                      <a:lnTo>
                        <a:pt x="802" y="2198"/>
                      </a:lnTo>
                      <a:lnTo>
                        <a:pt x="786" y="2196"/>
                      </a:lnTo>
                      <a:lnTo>
                        <a:pt x="770" y="2193"/>
                      </a:lnTo>
                      <a:lnTo>
                        <a:pt x="755" y="2187"/>
                      </a:lnTo>
                      <a:lnTo>
                        <a:pt x="740" y="2180"/>
                      </a:lnTo>
                      <a:lnTo>
                        <a:pt x="727" y="2171"/>
                      </a:lnTo>
                      <a:lnTo>
                        <a:pt x="714" y="2162"/>
                      </a:lnTo>
                      <a:lnTo>
                        <a:pt x="702" y="2151"/>
                      </a:lnTo>
                      <a:lnTo>
                        <a:pt x="692" y="2140"/>
                      </a:lnTo>
                      <a:lnTo>
                        <a:pt x="682" y="2127"/>
                      </a:lnTo>
                      <a:lnTo>
                        <a:pt x="674" y="2114"/>
                      </a:lnTo>
                      <a:lnTo>
                        <a:pt x="667" y="2100"/>
                      </a:lnTo>
                      <a:lnTo>
                        <a:pt x="662" y="2084"/>
                      </a:lnTo>
                      <a:lnTo>
                        <a:pt x="657" y="2068"/>
                      </a:lnTo>
                      <a:lnTo>
                        <a:pt x="655" y="2051"/>
                      </a:lnTo>
                      <a:lnTo>
                        <a:pt x="654" y="2035"/>
                      </a:lnTo>
                      <a:lnTo>
                        <a:pt x="654" y="1018"/>
                      </a:lnTo>
                      <a:lnTo>
                        <a:pt x="654" y="1018"/>
                      </a:lnTo>
                      <a:lnTo>
                        <a:pt x="655" y="1001"/>
                      </a:lnTo>
                      <a:lnTo>
                        <a:pt x="657" y="985"/>
                      </a:lnTo>
                      <a:lnTo>
                        <a:pt x="662" y="970"/>
                      </a:lnTo>
                      <a:lnTo>
                        <a:pt x="667" y="954"/>
                      </a:lnTo>
                      <a:lnTo>
                        <a:pt x="674" y="940"/>
                      </a:lnTo>
                      <a:lnTo>
                        <a:pt x="682" y="926"/>
                      </a:lnTo>
                      <a:lnTo>
                        <a:pt x="692" y="913"/>
                      </a:lnTo>
                      <a:lnTo>
                        <a:pt x="702" y="903"/>
                      </a:lnTo>
                      <a:lnTo>
                        <a:pt x="714" y="892"/>
                      </a:lnTo>
                      <a:lnTo>
                        <a:pt x="727" y="881"/>
                      </a:lnTo>
                      <a:lnTo>
                        <a:pt x="740" y="873"/>
                      </a:lnTo>
                      <a:lnTo>
                        <a:pt x="755" y="867"/>
                      </a:lnTo>
                      <a:lnTo>
                        <a:pt x="770" y="861"/>
                      </a:lnTo>
                      <a:lnTo>
                        <a:pt x="786" y="857"/>
                      </a:lnTo>
                      <a:lnTo>
                        <a:pt x="802" y="854"/>
                      </a:lnTo>
                      <a:lnTo>
                        <a:pt x="819" y="854"/>
                      </a:lnTo>
                      <a:lnTo>
                        <a:pt x="2377" y="854"/>
                      </a:lnTo>
                      <a:lnTo>
                        <a:pt x="2377" y="854"/>
                      </a:lnTo>
                      <a:lnTo>
                        <a:pt x="2394" y="854"/>
                      </a:lnTo>
                      <a:lnTo>
                        <a:pt x="2410" y="857"/>
                      </a:lnTo>
                      <a:lnTo>
                        <a:pt x="2426" y="861"/>
                      </a:lnTo>
                      <a:lnTo>
                        <a:pt x="2441" y="867"/>
                      </a:lnTo>
                      <a:lnTo>
                        <a:pt x="2455" y="873"/>
                      </a:lnTo>
                      <a:lnTo>
                        <a:pt x="2469" y="881"/>
                      </a:lnTo>
                      <a:lnTo>
                        <a:pt x="2481" y="892"/>
                      </a:lnTo>
                      <a:lnTo>
                        <a:pt x="2493" y="903"/>
                      </a:lnTo>
                      <a:lnTo>
                        <a:pt x="2503" y="913"/>
                      </a:lnTo>
                      <a:lnTo>
                        <a:pt x="2513" y="926"/>
                      </a:lnTo>
                      <a:lnTo>
                        <a:pt x="2521" y="940"/>
                      </a:lnTo>
                      <a:lnTo>
                        <a:pt x="2528" y="954"/>
                      </a:lnTo>
                      <a:lnTo>
                        <a:pt x="2534" y="970"/>
                      </a:lnTo>
                      <a:lnTo>
                        <a:pt x="2538" y="985"/>
                      </a:lnTo>
                      <a:lnTo>
                        <a:pt x="2541" y="1001"/>
                      </a:lnTo>
                      <a:lnTo>
                        <a:pt x="2541" y="1018"/>
                      </a:lnTo>
                      <a:lnTo>
                        <a:pt x="2541" y="2035"/>
                      </a:lnTo>
                      <a:close/>
                    </a:path>
                  </a:pathLst>
                </a:custGeom>
                <a:solidFill>
                  <a:srgbClr val="F2731D"/>
                </a:solidFill>
                <a:ln>
                  <a:noFill/>
                </a:ln>
                <a:ex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</p:grpSp>
      </p:grpSp>
      <p:grpSp>
        <p:nvGrpSpPr>
          <p:cNvPr id="7" name="Group 6"/>
          <p:cNvGrpSpPr/>
          <p:nvPr/>
        </p:nvGrpSpPr>
        <p:grpSpPr>
          <a:xfrm>
            <a:off x="53332" y="5032686"/>
            <a:ext cx="3223268" cy="1596714"/>
            <a:chOff x="53332" y="5032686"/>
            <a:chExt cx="3223268" cy="1596714"/>
          </a:xfrm>
        </p:grpSpPr>
        <p:sp>
          <p:nvSpPr>
            <p:cNvPr id="13" name="สี่เหลี่ยมผืนผ้า 12"/>
            <p:cNvSpPr/>
            <p:nvPr/>
          </p:nvSpPr>
          <p:spPr>
            <a:xfrm>
              <a:off x="71056" y="5922871"/>
              <a:ext cx="3205544" cy="706529"/>
            </a:xfrm>
            <a:prstGeom prst="rect">
              <a:avLst/>
            </a:prstGeom>
            <a:ln>
              <a:solidFill>
                <a:schemeClr val="accent3">
                  <a:lumMod val="60000"/>
                  <a:lumOff val="40000"/>
                </a:schemeClr>
              </a:solidFill>
            </a:ln>
          </p:spPr>
          <p:style>
            <a:lnRef idx="2">
              <a:schemeClr val="accent2"/>
            </a:lnRef>
            <a:fillRef idx="1">
              <a:schemeClr val="lt1"/>
            </a:fillRef>
            <a:effectRef idx="0">
              <a:schemeClr val="accent2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thaiDist">
                <a:defRPr/>
              </a:pPr>
              <a:r>
                <a:rPr lang="th-TH" sz="2000" dirty="0" smtClean="0">
                  <a:solidFill>
                    <a:schemeClr val="tx1"/>
                  </a:solidFill>
                  <a:latin typeface="DSN Single" pitchFamily="2" charset="-34"/>
                  <a:cs typeface="DSN Single" pitchFamily="2" charset="-34"/>
                </a:rPr>
                <a:t>อำนวย</a:t>
              </a:r>
              <a:r>
                <a:rPr lang="th-TH" sz="2000" dirty="0">
                  <a:solidFill>
                    <a:schemeClr val="tx1"/>
                  </a:solidFill>
                  <a:latin typeface="DSN Single" pitchFamily="2" charset="-34"/>
                  <a:cs typeface="DSN Single" pitchFamily="2" charset="-34"/>
                </a:rPr>
                <a:t>ความสะดวก</a:t>
              </a:r>
              <a:r>
                <a:rPr lang="th-TH" sz="2000" dirty="0" smtClean="0">
                  <a:solidFill>
                    <a:schemeClr val="tx1"/>
                  </a:solidFill>
                  <a:latin typeface="DSN Single" pitchFamily="2" charset="-34"/>
                  <a:cs typeface="DSN Single" pitchFamily="2" charset="-34"/>
                </a:rPr>
                <a:t>ให้กับภาค</a:t>
              </a:r>
              <a:r>
                <a:rPr lang="th-TH" sz="2000" dirty="0">
                  <a:solidFill>
                    <a:schemeClr val="tx1"/>
                  </a:solidFill>
                  <a:latin typeface="DSN Single" pitchFamily="2" charset="-34"/>
                  <a:cs typeface="DSN Single" pitchFamily="2" charset="-34"/>
                </a:rPr>
                <a:t>ธุรกิจเพื่อเพิ่มขีดความสามารถในการแข่งขัน</a:t>
              </a:r>
              <a:endParaRPr lang="en-US" sz="2000" dirty="0">
                <a:solidFill>
                  <a:schemeClr val="tx1"/>
                </a:solidFill>
                <a:latin typeface="DSN Single" pitchFamily="2" charset="-34"/>
                <a:cs typeface="DSN Single" pitchFamily="2" charset="-34"/>
              </a:endParaRPr>
            </a:p>
          </p:txBody>
        </p:sp>
        <p:sp>
          <p:nvSpPr>
            <p:cNvPr id="24" name="Freeform 23"/>
            <p:cNvSpPr/>
            <p:nvPr/>
          </p:nvSpPr>
          <p:spPr>
            <a:xfrm>
              <a:off x="53332" y="5032686"/>
              <a:ext cx="3223268" cy="883510"/>
            </a:xfrm>
            <a:custGeom>
              <a:avLst/>
              <a:gdLst>
                <a:gd name="connsiteX0" fmla="*/ 0 w 1935455"/>
                <a:gd name="connsiteY0" fmla="*/ 0 h 597916"/>
                <a:gd name="connsiteX1" fmla="*/ 1935455 w 1935455"/>
                <a:gd name="connsiteY1" fmla="*/ 0 h 597916"/>
                <a:gd name="connsiteX2" fmla="*/ 1935455 w 1935455"/>
                <a:gd name="connsiteY2" fmla="*/ 597916 h 597916"/>
                <a:gd name="connsiteX3" fmla="*/ 0 w 1935455"/>
                <a:gd name="connsiteY3" fmla="*/ 597916 h 597916"/>
                <a:gd name="connsiteX4" fmla="*/ 0 w 1935455"/>
                <a:gd name="connsiteY4" fmla="*/ 0 h 59791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935455" h="597916">
                  <a:moveTo>
                    <a:pt x="0" y="0"/>
                  </a:moveTo>
                  <a:lnTo>
                    <a:pt x="1935455" y="0"/>
                  </a:lnTo>
                  <a:lnTo>
                    <a:pt x="1935455" y="597916"/>
                  </a:lnTo>
                  <a:lnTo>
                    <a:pt x="0" y="597916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3">
                <a:lumMod val="75000"/>
              </a:schemeClr>
            </a:solidFill>
            <a:ln>
              <a:solidFill>
                <a:schemeClr val="accent3">
                  <a:lumMod val="60000"/>
                  <a:lumOff val="40000"/>
                </a:schemeClr>
              </a:solidFill>
            </a:ln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3">
              <a:schemeClr val="accent2">
                <a:hueOff val="0"/>
                <a:satOff val="0"/>
                <a:lumOff val="0"/>
                <a:alphaOff val="0"/>
              </a:schemeClr>
            </a:fillRef>
            <a:effectRef idx="2">
              <a:schemeClr val="accent2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474596" tIns="30480" rIns="30480" bIns="30480" numCol="1" spcCol="1270" anchor="ctr" anchorCtr="0">
              <a:noAutofit/>
            </a:bodyPr>
            <a:lstStyle/>
            <a:p>
              <a:pPr>
                <a:tabLst>
                  <a:tab pos="261938" algn="l"/>
                </a:tabLst>
              </a:pPr>
              <a:r>
                <a:rPr lang="th-TH" sz="2000" dirty="0" smtClean="0">
                  <a:latin typeface="DSN Single" pitchFamily="2" charset="-34"/>
                  <a:cs typeface="DSN Single" pitchFamily="2" charset="-34"/>
                </a:rPr>
                <a:t>	การ</a:t>
              </a:r>
              <a:r>
                <a:rPr lang="th-TH" sz="2000" dirty="0">
                  <a:latin typeface="DSN Single" pitchFamily="2" charset="-34"/>
                  <a:cs typeface="DSN Single" pitchFamily="2" charset="-34"/>
                </a:rPr>
                <a:t>พัฒนาปัจจัยแวดล้อมเพื่อ</a:t>
              </a:r>
              <a:r>
                <a:rPr lang="th-TH" sz="2000" dirty="0" smtClean="0">
                  <a:latin typeface="DSN Single" pitchFamily="2" charset="-34"/>
                  <a:cs typeface="DSN Single" pitchFamily="2" charset="-34"/>
                </a:rPr>
                <a:t>สนับสนุน</a:t>
              </a:r>
            </a:p>
            <a:p>
              <a:pPr>
                <a:tabLst>
                  <a:tab pos="261938" algn="l"/>
                </a:tabLst>
              </a:pPr>
              <a:r>
                <a:rPr lang="th-TH" sz="2000" dirty="0">
                  <a:latin typeface="DSN Single" pitchFamily="2" charset="-34"/>
                  <a:cs typeface="DSN Single" pitchFamily="2" charset="-34"/>
                </a:rPr>
                <a:t>	</a:t>
              </a:r>
              <a:r>
                <a:rPr lang="th-TH" sz="2000" dirty="0" smtClean="0">
                  <a:latin typeface="DSN Single" pitchFamily="2" charset="-34"/>
                  <a:cs typeface="DSN Single" pitchFamily="2" charset="-34"/>
                </a:rPr>
                <a:t>และผลักดันการ</a:t>
              </a:r>
              <a:r>
                <a:rPr lang="th-TH" sz="2000" dirty="0">
                  <a:latin typeface="DSN Single" pitchFamily="2" charset="-34"/>
                  <a:cs typeface="DSN Single" pitchFamily="2" charset="-34"/>
                </a:rPr>
                <a:t>เพิ่มประสิทธิภาพ</a:t>
              </a:r>
            </a:p>
          </p:txBody>
        </p:sp>
        <p:grpSp>
          <p:nvGrpSpPr>
            <p:cNvPr id="14" name="Group 13"/>
            <p:cNvGrpSpPr/>
            <p:nvPr/>
          </p:nvGrpSpPr>
          <p:grpSpPr>
            <a:xfrm>
              <a:off x="117547" y="5177970"/>
              <a:ext cx="534178" cy="535207"/>
              <a:chOff x="6916337" y="890452"/>
              <a:chExt cx="646208" cy="647453"/>
            </a:xfrm>
          </p:grpSpPr>
          <p:sp>
            <p:nvSpPr>
              <p:cNvPr id="52" name="Freeform 20"/>
              <p:cNvSpPr>
                <a:spLocks/>
              </p:cNvSpPr>
              <p:nvPr/>
            </p:nvSpPr>
            <p:spPr bwMode="auto">
              <a:xfrm>
                <a:off x="6916337" y="890452"/>
                <a:ext cx="646208" cy="647453"/>
              </a:xfrm>
              <a:custGeom>
                <a:avLst/>
                <a:gdLst>
                  <a:gd name="T0" fmla="*/ 2594 w 2599"/>
                  <a:gd name="T1" fmla="*/ 1400 h 2599"/>
                  <a:gd name="T2" fmla="*/ 2572 w 2599"/>
                  <a:gd name="T3" fmla="*/ 1561 h 2599"/>
                  <a:gd name="T4" fmla="*/ 2530 w 2599"/>
                  <a:gd name="T5" fmla="*/ 1717 h 2599"/>
                  <a:gd name="T6" fmla="*/ 2470 w 2599"/>
                  <a:gd name="T7" fmla="*/ 1863 h 2599"/>
                  <a:gd name="T8" fmla="*/ 2394 w 2599"/>
                  <a:gd name="T9" fmla="*/ 2001 h 2599"/>
                  <a:gd name="T10" fmla="*/ 2302 w 2599"/>
                  <a:gd name="T11" fmla="*/ 2127 h 2599"/>
                  <a:gd name="T12" fmla="*/ 2196 w 2599"/>
                  <a:gd name="T13" fmla="*/ 2240 h 2599"/>
                  <a:gd name="T14" fmla="*/ 2077 w 2599"/>
                  <a:gd name="T15" fmla="*/ 2341 h 2599"/>
                  <a:gd name="T16" fmla="*/ 1946 w 2599"/>
                  <a:gd name="T17" fmla="*/ 2427 h 2599"/>
                  <a:gd name="T18" fmla="*/ 1805 w 2599"/>
                  <a:gd name="T19" fmla="*/ 2497 h 2599"/>
                  <a:gd name="T20" fmla="*/ 1655 w 2599"/>
                  <a:gd name="T21" fmla="*/ 2550 h 2599"/>
                  <a:gd name="T22" fmla="*/ 1497 w 2599"/>
                  <a:gd name="T23" fmla="*/ 2584 h 2599"/>
                  <a:gd name="T24" fmla="*/ 1332 w 2599"/>
                  <a:gd name="T25" fmla="*/ 2599 h 2599"/>
                  <a:gd name="T26" fmla="*/ 1199 w 2599"/>
                  <a:gd name="T27" fmla="*/ 2596 h 2599"/>
                  <a:gd name="T28" fmla="*/ 1037 w 2599"/>
                  <a:gd name="T29" fmla="*/ 2573 h 2599"/>
                  <a:gd name="T30" fmla="*/ 882 w 2599"/>
                  <a:gd name="T31" fmla="*/ 2531 h 2599"/>
                  <a:gd name="T32" fmla="*/ 736 w 2599"/>
                  <a:gd name="T33" fmla="*/ 2471 h 2599"/>
                  <a:gd name="T34" fmla="*/ 598 w 2599"/>
                  <a:gd name="T35" fmla="*/ 2394 h 2599"/>
                  <a:gd name="T36" fmla="*/ 472 w 2599"/>
                  <a:gd name="T37" fmla="*/ 2302 h 2599"/>
                  <a:gd name="T38" fmla="*/ 358 w 2599"/>
                  <a:gd name="T39" fmla="*/ 2196 h 2599"/>
                  <a:gd name="T40" fmla="*/ 258 w 2599"/>
                  <a:gd name="T41" fmla="*/ 2077 h 2599"/>
                  <a:gd name="T42" fmla="*/ 172 w 2599"/>
                  <a:gd name="T43" fmla="*/ 1946 h 2599"/>
                  <a:gd name="T44" fmla="*/ 101 w 2599"/>
                  <a:gd name="T45" fmla="*/ 1805 h 2599"/>
                  <a:gd name="T46" fmla="*/ 49 w 2599"/>
                  <a:gd name="T47" fmla="*/ 1655 h 2599"/>
                  <a:gd name="T48" fmla="*/ 14 w 2599"/>
                  <a:gd name="T49" fmla="*/ 1498 h 2599"/>
                  <a:gd name="T50" fmla="*/ 0 w 2599"/>
                  <a:gd name="T51" fmla="*/ 1334 h 2599"/>
                  <a:gd name="T52" fmla="*/ 3 w 2599"/>
                  <a:gd name="T53" fmla="*/ 1200 h 2599"/>
                  <a:gd name="T54" fmla="*/ 26 w 2599"/>
                  <a:gd name="T55" fmla="*/ 1038 h 2599"/>
                  <a:gd name="T56" fmla="*/ 68 w 2599"/>
                  <a:gd name="T57" fmla="*/ 883 h 2599"/>
                  <a:gd name="T58" fmla="*/ 128 w 2599"/>
                  <a:gd name="T59" fmla="*/ 737 h 2599"/>
                  <a:gd name="T60" fmla="*/ 205 w 2599"/>
                  <a:gd name="T61" fmla="*/ 600 h 2599"/>
                  <a:gd name="T62" fmla="*/ 297 w 2599"/>
                  <a:gd name="T63" fmla="*/ 474 h 2599"/>
                  <a:gd name="T64" fmla="*/ 403 w 2599"/>
                  <a:gd name="T65" fmla="*/ 360 h 2599"/>
                  <a:gd name="T66" fmla="*/ 522 w 2599"/>
                  <a:gd name="T67" fmla="*/ 258 h 2599"/>
                  <a:gd name="T68" fmla="*/ 653 w 2599"/>
                  <a:gd name="T69" fmla="*/ 172 h 2599"/>
                  <a:gd name="T70" fmla="*/ 793 w 2599"/>
                  <a:gd name="T71" fmla="*/ 103 h 2599"/>
                  <a:gd name="T72" fmla="*/ 944 w 2599"/>
                  <a:gd name="T73" fmla="*/ 50 h 2599"/>
                  <a:gd name="T74" fmla="*/ 1101 w 2599"/>
                  <a:gd name="T75" fmla="*/ 16 h 2599"/>
                  <a:gd name="T76" fmla="*/ 1265 w 2599"/>
                  <a:gd name="T77" fmla="*/ 1 h 2599"/>
                  <a:gd name="T78" fmla="*/ 1399 w 2599"/>
                  <a:gd name="T79" fmla="*/ 4 h 2599"/>
                  <a:gd name="T80" fmla="*/ 1561 w 2599"/>
                  <a:gd name="T81" fmla="*/ 27 h 2599"/>
                  <a:gd name="T82" fmla="*/ 1715 w 2599"/>
                  <a:gd name="T83" fmla="*/ 69 h 2599"/>
                  <a:gd name="T84" fmla="*/ 1862 w 2599"/>
                  <a:gd name="T85" fmla="*/ 129 h 2599"/>
                  <a:gd name="T86" fmla="*/ 1999 w 2599"/>
                  <a:gd name="T87" fmla="*/ 205 h 2599"/>
                  <a:gd name="T88" fmla="*/ 2125 w 2599"/>
                  <a:gd name="T89" fmla="*/ 297 h 2599"/>
                  <a:gd name="T90" fmla="*/ 2239 w 2599"/>
                  <a:gd name="T91" fmla="*/ 403 h 2599"/>
                  <a:gd name="T92" fmla="*/ 2340 w 2599"/>
                  <a:gd name="T93" fmla="*/ 522 h 2599"/>
                  <a:gd name="T94" fmla="*/ 2426 w 2599"/>
                  <a:gd name="T95" fmla="*/ 653 h 2599"/>
                  <a:gd name="T96" fmla="*/ 2496 w 2599"/>
                  <a:gd name="T97" fmla="*/ 794 h 2599"/>
                  <a:gd name="T98" fmla="*/ 2549 w 2599"/>
                  <a:gd name="T99" fmla="*/ 944 h 2599"/>
                  <a:gd name="T100" fmla="*/ 2583 w 2599"/>
                  <a:gd name="T101" fmla="*/ 1102 h 2599"/>
                  <a:gd name="T102" fmla="*/ 2598 w 2599"/>
                  <a:gd name="T103" fmla="*/ 1267 h 259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</a:cxnLst>
                <a:rect l="0" t="0" r="r" b="b"/>
                <a:pathLst>
                  <a:path w="2599" h="2599">
                    <a:moveTo>
                      <a:pt x="2599" y="1300"/>
                    </a:moveTo>
                    <a:lnTo>
                      <a:pt x="2599" y="1300"/>
                    </a:lnTo>
                    <a:lnTo>
                      <a:pt x="2598" y="1334"/>
                    </a:lnTo>
                    <a:lnTo>
                      <a:pt x="2596" y="1367"/>
                    </a:lnTo>
                    <a:lnTo>
                      <a:pt x="2594" y="1400"/>
                    </a:lnTo>
                    <a:lnTo>
                      <a:pt x="2592" y="1433"/>
                    </a:lnTo>
                    <a:lnTo>
                      <a:pt x="2588" y="1466"/>
                    </a:lnTo>
                    <a:lnTo>
                      <a:pt x="2583" y="1498"/>
                    </a:lnTo>
                    <a:lnTo>
                      <a:pt x="2578" y="1529"/>
                    </a:lnTo>
                    <a:lnTo>
                      <a:pt x="2572" y="1561"/>
                    </a:lnTo>
                    <a:lnTo>
                      <a:pt x="2565" y="1593"/>
                    </a:lnTo>
                    <a:lnTo>
                      <a:pt x="2558" y="1625"/>
                    </a:lnTo>
                    <a:lnTo>
                      <a:pt x="2549" y="1655"/>
                    </a:lnTo>
                    <a:lnTo>
                      <a:pt x="2540" y="1686"/>
                    </a:lnTo>
                    <a:lnTo>
                      <a:pt x="2530" y="1717"/>
                    </a:lnTo>
                    <a:lnTo>
                      <a:pt x="2520" y="1746"/>
                    </a:lnTo>
                    <a:lnTo>
                      <a:pt x="2508" y="1776"/>
                    </a:lnTo>
                    <a:lnTo>
                      <a:pt x="2496" y="1805"/>
                    </a:lnTo>
                    <a:lnTo>
                      <a:pt x="2483" y="1835"/>
                    </a:lnTo>
                    <a:lnTo>
                      <a:pt x="2470" y="1863"/>
                    </a:lnTo>
                    <a:lnTo>
                      <a:pt x="2456" y="1891"/>
                    </a:lnTo>
                    <a:lnTo>
                      <a:pt x="2441" y="1919"/>
                    </a:lnTo>
                    <a:lnTo>
                      <a:pt x="2426" y="1946"/>
                    </a:lnTo>
                    <a:lnTo>
                      <a:pt x="2410" y="1974"/>
                    </a:lnTo>
                    <a:lnTo>
                      <a:pt x="2394" y="2001"/>
                    </a:lnTo>
                    <a:lnTo>
                      <a:pt x="2376" y="2027"/>
                    </a:lnTo>
                    <a:lnTo>
                      <a:pt x="2358" y="2053"/>
                    </a:lnTo>
                    <a:lnTo>
                      <a:pt x="2340" y="2077"/>
                    </a:lnTo>
                    <a:lnTo>
                      <a:pt x="2321" y="2102"/>
                    </a:lnTo>
                    <a:lnTo>
                      <a:pt x="2302" y="2127"/>
                    </a:lnTo>
                    <a:lnTo>
                      <a:pt x="2282" y="2150"/>
                    </a:lnTo>
                    <a:lnTo>
                      <a:pt x="2261" y="2174"/>
                    </a:lnTo>
                    <a:lnTo>
                      <a:pt x="2239" y="2196"/>
                    </a:lnTo>
                    <a:lnTo>
                      <a:pt x="2218" y="2219"/>
                    </a:lnTo>
                    <a:lnTo>
                      <a:pt x="2196" y="2240"/>
                    </a:lnTo>
                    <a:lnTo>
                      <a:pt x="2172" y="2261"/>
                    </a:lnTo>
                    <a:lnTo>
                      <a:pt x="2149" y="2282"/>
                    </a:lnTo>
                    <a:lnTo>
                      <a:pt x="2125" y="2302"/>
                    </a:lnTo>
                    <a:lnTo>
                      <a:pt x="2102" y="2322"/>
                    </a:lnTo>
                    <a:lnTo>
                      <a:pt x="2077" y="2341"/>
                    </a:lnTo>
                    <a:lnTo>
                      <a:pt x="2051" y="2359"/>
                    </a:lnTo>
                    <a:lnTo>
                      <a:pt x="2025" y="2378"/>
                    </a:lnTo>
                    <a:lnTo>
                      <a:pt x="1999" y="2394"/>
                    </a:lnTo>
                    <a:lnTo>
                      <a:pt x="1973" y="2411"/>
                    </a:lnTo>
                    <a:lnTo>
                      <a:pt x="1946" y="2427"/>
                    </a:lnTo>
                    <a:lnTo>
                      <a:pt x="1918" y="2442"/>
                    </a:lnTo>
                    <a:lnTo>
                      <a:pt x="1891" y="2457"/>
                    </a:lnTo>
                    <a:lnTo>
                      <a:pt x="1862" y="2471"/>
                    </a:lnTo>
                    <a:lnTo>
                      <a:pt x="1834" y="2485"/>
                    </a:lnTo>
                    <a:lnTo>
                      <a:pt x="1805" y="2497"/>
                    </a:lnTo>
                    <a:lnTo>
                      <a:pt x="1775" y="2508"/>
                    </a:lnTo>
                    <a:lnTo>
                      <a:pt x="1746" y="2520"/>
                    </a:lnTo>
                    <a:lnTo>
                      <a:pt x="1715" y="2531"/>
                    </a:lnTo>
                    <a:lnTo>
                      <a:pt x="1686" y="2540"/>
                    </a:lnTo>
                    <a:lnTo>
                      <a:pt x="1655" y="2550"/>
                    </a:lnTo>
                    <a:lnTo>
                      <a:pt x="1623" y="2558"/>
                    </a:lnTo>
                    <a:lnTo>
                      <a:pt x="1593" y="2566"/>
                    </a:lnTo>
                    <a:lnTo>
                      <a:pt x="1561" y="2573"/>
                    </a:lnTo>
                    <a:lnTo>
                      <a:pt x="1529" y="2579"/>
                    </a:lnTo>
                    <a:lnTo>
                      <a:pt x="1497" y="2584"/>
                    </a:lnTo>
                    <a:lnTo>
                      <a:pt x="1464" y="2589"/>
                    </a:lnTo>
                    <a:lnTo>
                      <a:pt x="1431" y="2592"/>
                    </a:lnTo>
                    <a:lnTo>
                      <a:pt x="1399" y="2596"/>
                    </a:lnTo>
                    <a:lnTo>
                      <a:pt x="1365" y="2598"/>
                    </a:lnTo>
                    <a:lnTo>
                      <a:pt x="1332" y="2599"/>
                    </a:lnTo>
                    <a:lnTo>
                      <a:pt x="1299" y="2599"/>
                    </a:lnTo>
                    <a:lnTo>
                      <a:pt x="1299" y="2599"/>
                    </a:lnTo>
                    <a:lnTo>
                      <a:pt x="1265" y="2599"/>
                    </a:lnTo>
                    <a:lnTo>
                      <a:pt x="1232" y="2598"/>
                    </a:lnTo>
                    <a:lnTo>
                      <a:pt x="1199" y="2596"/>
                    </a:lnTo>
                    <a:lnTo>
                      <a:pt x="1166" y="2592"/>
                    </a:lnTo>
                    <a:lnTo>
                      <a:pt x="1133" y="2589"/>
                    </a:lnTo>
                    <a:lnTo>
                      <a:pt x="1101" y="2584"/>
                    </a:lnTo>
                    <a:lnTo>
                      <a:pt x="1068" y="2579"/>
                    </a:lnTo>
                    <a:lnTo>
                      <a:pt x="1037" y="2573"/>
                    </a:lnTo>
                    <a:lnTo>
                      <a:pt x="1006" y="2566"/>
                    </a:lnTo>
                    <a:lnTo>
                      <a:pt x="974" y="2558"/>
                    </a:lnTo>
                    <a:lnTo>
                      <a:pt x="944" y="2550"/>
                    </a:lnTo>
                    <a:lnTo>
                      <a:pt x="913" y="2540"/>
                    </a:lnTo>
                    <a:lnTo>
                      <a:pt x="882" y="2531"/>
                    </a:lnTo>
                    <a:lnTo>
                      <a:pt x="852" y="2520"/>
                    </a:lnTo>
                    <a:lnTo>
                      <a:pt x="822" y="2508"/>
                    </a:lnTo>
                    <a:lnTo>
                      <a:pt x="793" y="2497"/>
                    </a:lnTo>
                    <a:lnTo>
                      <a:pt x="764" y="2485"/>
                    </a:lnTo>
                    <a:lnTo>
                      <a:pt x="736" y="2471"/>
                    </a:lnTo>
                    <a:lnTo>
                      <a:pt x="708" y="2457"/>
                    </a:lnTo>
                    <a:lnTo>
                      <a:pt x="680" y="2442"/>
                    </a:lnTo>
                    <a:lnTo>
                      <a:pt x="653" y="2427"/>
                    </a:lnTo>
                    <a:lnTo>
                      <a:pt x="625" y="2411"/>
                    </a:lnTo>
                    <a:lnTo>
                      <a:pt x="598" y="2394"/>
                    </a:lnTo>
                    <a:lnTo>
                      <a:pt x="572" y="2378"/>
                    </a:lnTo>
                    <a:lnTo>
                      <a:pt x="547" y="2359"/>
                    </a:lnTo>
                    <a:lnTo>
                      <a:pt x="522" y="2341"/>
                    </a:lnTo>
                    <a:lnTo>
                      <a:pt x="497" y="2322"/>
                    </a:lnTo>
                    <a:lnTo>
                      <a:pt x="472" y="2302"/>
                    </a:lnTo>
                    <a:lnTo>
                      <a:pt x="449" y="2282"/>
                    </a:lnTo>
                    <a:lnTo>
                      <a:pt x="425" y="2261"/>
                    </a:lnTo>
                    <a:lnTo>
                      <a:pt x="403" y="2240"/>
                    </a:lnTo>
                    <a:lnTo>
                      <a:pt x="380" y="2219"/>
                    </a:lnTo>
                    <a:lnTo>
                      <a:pt x="358" y="2196"/>
                    </a:lnTo>
                    <a:lnTo>
                      <a:pt x="337" y="2174"/>
                    </a:lnTo>
                    <a:lnTo>
                      <a:pt x="317" y="2150"/>
                    </a:lnTo>
                    <a:lnTo>
                      <a:pt x="297" y="2127"/>
                    </a:lnTo>
                    <a:lnTo>
                      <a:pt x="277" y="2102"/>
                    </a:lnTo>
                    <a:lnTo>
                      <a:pt x="258" y="2077"/>
                    </a:lnTo>
                    <a:lnTo>
                      <a:pt x="239" y="2053"/>
                    </a:lnTo>
                    <a:lnTo>
                      <a:pt x="221" y="2027"/>
                    </a:lnTo>
                    <a:lnTo>
                      <a:pt x="205" y="2001"/>
                    </a:lnTo>
                    <a:lnTo>
                      <a:pt x="187" y="1974"/>
                    </a:lnTo>
                    <a:lnTo>
                      <a:pt x="172" y="1946"/>
                    </a:lnTo>
                    <a:lnTo>
                      <a:pt x="157" y="1919"/>
                    </a:lnTo>
                    <a:lnTo>
                      <a:pt x="141" y="1891"/>
                    </a:lnTo>
                    <a:lnTo>
                      <a:pt x="128" y="1863"/>
                    </a:lnTo>
                    <a:lnTo>
                      <a:pt x="114" y="1835"/>
                    </a:lnTo>
                    <a:lnTo>
                      <a:pt x="101" y="1805"/>
                    </a:lnTo>
                    <a:lnTo>
                      <a:pt x="89" y="1776"/>
                    </a:lnTo>
                    <a:lnTo>
                      <a:pt x="79" y="1746"/>
                    </a:lnTo>
                    <a:lnTo>
                      <a:pt x="68" y="1717"/>
                    </a:lnTo>
                    <a:lnTo>
                      <a:pt x="58" y="1686"/>
                    </a:lnTo>
                    <a:lnTo>
                      <a:pt x="49" y="1655"/>
                    </a:lnTo>
                    <a:lnTo>
                      <a:pt x="40" y="1625"/>
                    </a:lnTo>
                    <a:lnTo>
                      <a:pt x="33" y="1593"/>
                    </a:lnTo>
                    <a:lnTo>
                      <a:pt x="26" y="1561"/>
                    </a:lnTo>
                    <a:lnTo>
                      <a:pt x="20" y="1529"/>
                    </a:lnTo>
                    <a:lnTo>
                      <a:pt x="14" y="1498"/>
                    </a:lnTo>
                    <a:lnTo>
                      <a:pt x="11" y="1466"/>
                    </a:lnTo>
                    <a:lnTo>
                      <a:pt x="6" y="1433"/>
                    </a:lnTo>
                    <a:lnTo>
                      <a:pt x="3" y="1400"/>
                    </a:lnTo>
                    <a:lnTo>
                      <a:pt x="1" y="1367"/>
                    </a:lnTo>
                    <a:lnTo>
                      <a:pt x="0" y="1334"/>
                    </a:lnTo>
                    <a:lnTo>
                      <a:pt x="0" y="1300"/>
                    </a:lnTo>
                    <a:lnTo>
                      <a:pt x="0" y="1300"/>
                    </a:lnTo>
                    <a:lnTo>
                      <a:pt x="0" y="1267"/>
                    </a:lnTo>
                    <a:lnTo>
                      <a:pt x="1" y="1233"/>
                    </a:lnTo>
                    <a:lnTo>
                      <a:pt x="3" y="1200"/>
                    </a:lnTo>
                    <a:lnTo>
                      <a:pt x="6" y="1167"/>
                    </a:lnTo>
                    <a:lnTo>
                      <a:pt x="11" y="1135"/>
                    </a:lnTo>
                    <a:lnTo>
                      <a:pt x="14" y="1102"/>
                    </a:lnTo>
                    <a:lnTo>
                      <a:pt x="20" y="1070"/>
                    </a:lnTo>
                    <a:lnTo>
                      <a:pt x="26" y="1038"/>
                    </a:lnTo>
                    <a:lnTo>
                      <a:pt x="33" y="1006"/>
                    </a:lnTo>
                    <a:lnTo>
                      <a:pt x="40" y="975"/>
                    </a:lnTo>
                    <a:lnTo>
                      <a:pt x="49" y="944"/>
                    </a:lnTo>
                    <a:lnTo>
                      <a:pt x="58" y="913"/>
                    </a:lnTo>
                    <a:lnTo>
                      <a:pt x="68" y="883"/>
                    </a:lnTo>
                    <a:lnTo>
                      <a:pt x="79" y="853"/>
                    </a:lnTo>
                    <a:lnTo>
                      <a:pt x="89" y="824"/>
                    </a:lnTo>
                    <a:lnTo>
                      <a:pt x="101" y="794"/>
                    </a:lnTo>
                    <a:lnTo>
                      <a:pt x="114" y="765"/>
                    </a:lnTo>
                    <a:lnTo>
                      <a:pt x="128" y="737"/>
                    </a:lnTo>
                    <a:lnTo>
                      <a:pt x="141" y="708"/>
                    </a:lnTo>
                    <a:lnTo>
                      <a:pt x="157" y="680"/>
                    </a:lnTo>
                    <a:lnTo>
                      <a:pt x="172" y="653"/>
                    </a:lnTo>
                    <a:lnTo>
                      <a:pt x="187" y="626"/>
                    </a:lnTo>
                    <a:lnTo>
                      <a:pt x="205" y="600"/>
                    </a:lnTo>
                    <a:lnTo>
                      <a:pt x="221" y="573"/>
                    </a:lnTo>
                    <a:lnTo>
                      <a:pt x="239" y="548"/>
                    </a:lnTo>
                    <a:lnTo>
                      <a:pt x="258" y="522"/>
                    </a:lnTo>
                    <a:lnTo>
                      <a:pt x="277" y="497"/>
                    </a:lnTo>
                    <a:lnTo>
                      <a:pt x="297" y="474"/>
                    </a:lnTo>
                    <a:lnTo>
                      <a:pt x="317" y="449"/>
                    </a:lnTo>
                    <a:lnTo>
                      <a:pt x="337" y="427"/>
                    </a:lnTo>
                    <a:lnTo>
                      <a:pt x="358" y="403"/>
                    </a:lnTo>
                    <a:lnTo>
                      <a:pt x="380" y="381"/>
                    </a:lnTo>
                    <a:lnTo>
                      <a:pt x="403" y="360"/>
                    </a:lnTo>
                    <a:lnTo>
                      <a:pt x="425" y="338"/>
                    </a:lnTo>
                    <a:lnTo>
                      <a:pt x="449" y="317"/>
                    </a:lnTo>
                    <a:lnTo>
                      <a:pt x="472" y="297"/>
                    </a:lnTo>
                    <a:lnTo>
                      <a:pt x="497" y="277"/>
                    </a:lnTo>
                    <a:lnTo>
                      <a:pt x="522" y="258"/>
                    </a:lnTo>
                    <a:lnTo>
                      <a:pt x="547" y="241"/>
                    </a:lnTo>
                    <a:lnTo>
                      <a:pt x="572" y="223"/>
                    </a:lnTo>
                    <a:lnTo>
                      <a:pt x="598" y="205"/>
                    </a:lnTo>
                    <a:lnTo>
                      <a:pt x="625" y="189"/>
                    </a:lnTo>
                    <a:lnTo>
                      <a:pt x="653" y="172"/>
                    </a:lnTo>
                    <a:lnTo>
                      <a:pt x="680" y="157"/>
                    </a:lnTo>
                    <a:lnTo>
                      <a:pt x="708" y="143"/>
                    </a:lnTo>
                    <a:lnTo>
                      <a:pt x="736" y="129"/>
                    </a:lnTo>
                    <a:lnTo>
                      <a:pt x="764" y="116"/>
                    </a:lnTo>
                    <a:lnTo>
                      <a:pt x="793" y="103"/>
                    </a:lnTo>
                    <a:lnTo>
                      <a:pt x="822" y="91"/>
                    </a:lnTo>
                    <a:lnTo>
                      <a:pt x="852" y="79"/>
                    </a:lnTo>
                    <a:lnTo>
                      <a:pt x="882" y="69"/>
                    </a:lnTo>
                    <a:lnTo>
                      <a:pt x="913" y="59"/>
                    </a:lnTo>
                    <a:lnTo>
                      <a:pt x="944" y="50"/>
                    </a:lnTo>
                    <a:lnTo>
                      <a:pt x="974" y="41"/>
                    </a:lnTo>
                    <a:lnTo>
                      <a:pt x="1006" y="33"/>
                    </a:lnTo>
                    <a:lnTo>
                      <a:pt x="1037" y="27"/>
                    </a:lnTo>
                    <a:lnTo>
                      <a:pt x="1068" y="20"/>
                    </a:lnTo>
                    <a:lnTo>
                      <a:pt x="1101" y="16"/>
                    </a:lnTo>
                    <a:lnTo>
                      <a:pt x="1133" y="11"/>
                    </a:lnTo>
                    <a:lnTo>
                      <a:pt x="1166" y="7"/>
                    </a:lnTo>
                    <a:lnTo>
                      <a:pt x="1199" y="4"/>
                    </a:lnTo>
                    <a:lnTo>
                      <a:pt x="1232" y="3"/>
                    </a:lnTo>
                    <a:lnTo>
                      <a:pt x="1265" y="1"/>
                    </a:lnTo>
                    <a:lnTo>
                      <a:pt x="1299" y="0"/>
                    </a:lnTo>
                    <a:lnTo>
                      <a:pt x="1299" y="0"/>
                    </a:lnTo>
                    <a:lnTo>
                      <a:pt x="1332" y="1"/>
                    </a:lnTo>
                    <a:lnTo>
                      <a:pt x="1365" y="3"/>
                    </a:lnTo>
                    <a:lnTo>
                      <a:pt x="1399" y="4"/>
                    </a:lnTo>
                    <a:lnTo>
                      <a:pt x="1431" y="7"/>
                    </a:lnTo>
                    <a:lnTo>
                      <a:pt x="1464" y="11"/>
                    </a:lnTo>
                    <a:lnTo>
                      <a:pt x="1497" y="16"/>
                    </a:lnTo>
                    <a:lnTo>
                      <a:pt x="1529" y="20"/>
                    </a:lnTo>
                    <a:lnTo>
                      <a:pt x="1561" y="27"/>
                    </a:lnTo>
                    <a:lnTo>
                      <a:pt x="1593" y="33"/>
                    </a:lnTo>
                    <a:lnTo>
                      <a:pt x="1623" y="41"/>
                    </a:lnTo>
                    <a:lnTo>
                      <a:pt x="1655" y="50"/>
                    </a:lnTo>
                    <a:lnTo>
                      <a:pt x="1686" y="59"/>
                    </a:lnTo>
                    <a:lnTo>
                      <a:pt x="1715" y="69"/>
                    </a:lnTo>
                    <a:lnTo>
                      <a:pt x="1746" y="79"/>
                    </a:lnTo>
                    <a:lnTo>
                      <a:pt x="1775" y="91"/>
                    </a:lnTo>
                    <a:lnTo>
                      <a:pt x="1805" y="103"/>
                    </a:lnTo>
                    <a:lnTo>
                      <a:pt x="1834" y="116"/>
                    </a:lnTo>
                    <a:lnTo>
                      <a:pt x="1862" y="129"/>
                    </a:lnTo>
                    <a:lnTo>
                      <a:pt x="1891" y="143"/>
                    </a:lnTo>
                    <a:lnTo>
                      <a:pt x="1918" y="157"/>
                    </a:lnTo>
                    <a:lnTo>
                      <a:pt x="1946" y="172"/>
                    </a:lnTo>
                    <a:lnTo>
                      <a:pt x="1973" y="189"/>
                    </a:lnTo>
                    <a:lnTo>
                      <a:pt x="1999" y="205"/>
                    </a:lnTo>
                    <a:lnTo>
                      <a:pt x="2025" y="223"/>
                    </a:lnTo>
                    <a:lnTo>
                      <a:pt x="2051" y="241"/>
                    </a:lnTo>
                    <a:lnTo>
                      <a:pt x="2077" y="258"/>
                    </a:lnTo>
                    <a:lnTo>
                      <a:pt x="2102" y="277"/>
                    </a:lnTo>
                    <a:lnTo>
                      <a:pt x="2125" y="297"/>
                    </a:lnTo>
                    <a:lnTo>
                      <a:pt x="2149" y="317"/>
                    </a:lnTo>
                    <a:lnTo>
                      <a:pt x="2172" y="338"/>
                    </a:lnTo>
                    <a:lnTo>
                      <a:pt x="2196" y="360"/>
                    </a:lnTo>
                    <a:lnTo>
                      <a:pt x="2218" y="381"/>
                    </a:lnTo>
                    <a:lnTo>
                      <a:pt x="2239" y="403"/>
                    </a:lnTo>
                    <a:lnTo>
                      <a:pt x="2261" y="427"/>
                    </a:lnTo>
                    <a:lnTo>
                      <a:pt x="2282" y="449"/>
                    </a:lnTo>
                    <a:lnTo>
                      <a:pt x="2302" y="474"/>
                    </a:lnTo>
                    <a:lnTo>
                      <a:pt x="2321" y="497"/>
                    </a:lnTo>
                    <a:lnTo>
                      <a:pt x="2340" y="522"/>
                    </a:lnTo>
                    <a:lnTo>
                      <a:pt x="2358" y="548"/>
                    </a:lnTo>
                    <a:lnTo>
                      <a:pt x="2376" y="573"/>
                    </a:lnTo>
                    <a:lnTo>
                      <a:pt x="2394" y="600"/>
                    </a:lnTo>
                    <a:lnTo>
                      <a:pt x="2410" y="626"/>
                    </a:lnTo>
                    <a:lnTo>
                      <a:pt x="2426" y="653"/>
                    </a:lnTo>
                    <a:lnTo>
                      <a:pt x="2441" y="680"/>
                    </a:lnTo>
                    <a:lnTo>
                      <a:pt x="2456" y="708"/>
                    </a:lnTo>
                    <a:lnTo>
                      <a:pt x="2470" y="737"/>
                    </a:lnTo>
                    <a:lnTo>
                      <a:pt x="2483" y="765"/>
                    </a:lnTo>
                    <a:lnTo>
                      <a:pt x="2496" y="794"/>
                    </a:lnTo>
                    <a:lnTo>
                      <a:pt x="2508" y="824"/>
                    </a:lnTo>
                    <a:lnTo>
                      <a:pt x="2520" y="853"/>
                    </a:lnTo>
                    <a:lnTo>
                      <a:pt x="2530" y="883"/>
                    </a:lnTo>
                    <a:lnTo>
                      <a:pt x="2540" y="913"/>
                    </a:lnTo>
                    <a:lnTo>
                      <a:pt x="2549" y="944"/>
                    </a:lnTo>
                    <a:lnTo>
                      <a:pt x="2558" y="975"/>
                    </a:lnTo>
                    <a:lnTo>
                      <a:pt x="2565" y="1006"/>
                    </a:lnTo>
                    <a:lnTo>
                      <a:pt x="2572" y="1038"/>
                    </a:lnTo>
                    <a:lnTo>
                      <a:pt x="2578" y="1070"/>
                    </a:lnTo>
                    <a:lnTo>
                      <a:pt x="2583" y="1102"/>
                    </a:lnTo>
                    <a:lnTo>
                      <a:pt x="2588" y="1135"/>
                    </a:lnTo>
                    <a:lnTo>
                      <a:pt x="2592" y="1167"/>
                    </a:lnTo>
                    <a:lnTo>
                      <a:pt x="2594" y="1200"/>
                    </a:lnTo>
                    <a:lnTo>
                      <a:pt x="2596" y="1233"/>
                    </a:lnTo>
                    <a:lnTo>
                      <a:pt x="2598" y="1267"/>
                    </a:lnTo>
                    <a:lnTo>
                      <a:pt x="2599" y="1300"/>
                    </a:lnTo>
                    <a:lnTo>
                      <a:pt x="2599" y="1300"/>
                    </a:lnTo>
                    <a:close/>
                  </a:path>
                </a:pathLst>
              </a:custGeom>
              <a:solidFill>
                <a:schemeClr val="accent3">
                  <a:lumMod val="75000"/>
                </a:schemeClr>
              </a:solidFill>
              <a:ln w="38100">
                <a:solidFill>
                  <a:schemeClr val="bg1"/>
                </a:solidFill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53" name="Freeform 47"/>
              <p:cNvSpPr>
                <a:spLocks noEditPoints="1"/>
              </p:cNvSpPr>
              <p:nvPr/>
            </p:nvSpPr>
            <p:spPr bwMode="auto">
              <a:xfrm>
                <a:off x="7062013" y="1027373"/>
                <a:ext cx="348629" cy="348629"/>
              </a:xfrm>
              <a:custGeom>
                <a:avLst/>
                <a:gdLst>
                  <a:gd name="T0" fmla="*/ 591 w 1397"/>
                  <a:gd name="T1" fmla="*/ 7 h 1398"/>
                  <a:gd name="T2" fmla="*/ 426 w 1397"/>
                  <a:gd name="T3" fmla="*/ 55 h 1398"/>
                  <a:gd name="T4" fmla="*/ 280 w 1397"/>
                  <a:gd name="T5" fmla="*/ 139 h 1398"/>
                  <a:gd name="T6" fmla="*/ 159 w 1397"/>
                  <a:gd name="T7" fmla="*/ 255 h 1398"/>
                  <a:gd name="T8" fmla="*/ 68 w 1397"/>
                  <a:gd name="T9" fmla="*/ 396 h 1398"/>
                  <a:gd name="T10" fmla="*/ 14 w 1397"/>
                  <a:gd name="T11" fmla="*/ 558 h 1398"/>
                  <a:gd name="T12" fmla="*/ 0 w 1397"/>
                  <a:gd name="T13" fmla="*/ 699 h 1398"/>
                  <a:gd name="T14" fmla="*/ 21 w 1397"/>
                  <a:gd name="T15" fmla="*/ 873 h 1398"/>
                  <a:gd name="T16" fmla="*/ 84 w 1397"/>
                  <a:gd name="T17" fmla="*/ 1031 h 1398"/>
                  <a:gd name="T18" fmla="*/ 181 w 1397"/>
                  <a:gd name="T19" fmla="*/ 1168 h 1398"/>
                  <a:gd name="T20" fmla="*/ 307 w 1397"/>
                  <a:gd name="T21" fmla="*/ 1277 h 1398"/>
                  <a:gd name="T22" fmla="*/ 458 w 1397"/>
                  <a:gd name="T23" fmla="*/ 1355 h 1398"/>
                  <a:gd name="T24" fmla="*/ 627 w 1397"/>
                  <a:gd name="T25" fmla="*/ 1394 h 1398"/>
                  <a:gd name="T26" fmla="*/ 769 w 1397"/>
                  <a:gd name="T27" fmla="*/ 1394 h 1398"/>
                  <a:gd name="T28" fmla="*/ 938 w 1397"/>
                  <a:gd name="T29" fmla="*/ 1355 h 1398"/>
                  <a:gd name="T30" fmla="*/ 1089 w 1397"/>
                  <a:gd name="T31" fmla="*/ 1277 h 1398"/>
                  <a:gd name="T32" fmla="*/ 1216 w 1397"/>
                  <a:gd name="T33" fmla="*/ 1168 h 1398"/>
                  <a:gd name="T34" fmla="*/ 1312 w 1397"/>
                  <a:gd name="T35" fmla="*/ 1031 h 1398"/>
                  <a:gd name="T36" fmla="*/ 1375 w 1397"/>
                  <a:gd name="T37" fmla="*/ 873 h 1398"/>
                  <a:gd name="T38" fmla="*/ 1397 w 1397"/>
                  <a:gd name="T39" fmla="*/ 699 h 1398"/>
                  <a:gd name="T40" fmla="*/ 1383 w 1397"/>
                  <a:gd name="T41" fmla="*/ 558 h 1398"/>
                  <a:gd name="T42" fmla="*/ 1328 w 1397"/>
                  <a:gd name="T43" fmla="*/ 396 h 1398"/>
                  <a:gd name="T44" fmla="*/ 1237 w 1397"/>
                  <a:gd name="T45" fmla="*/ 255 h 1398"/>
                  <a:gd name="T46" fmla="*/ 1116 w 1397"/>
                  <a:gd name="T47" fmla="*/ 139 h 1398"/>
                  <a:gd name="T48" fmla="*/ 970 w 1397"/>
                  <a:gd name="T49" fmla="*/ 55 h 1398"/>
                  <a:gd name="T50" fmla="*/ 805 w 1397"/>
                  <a:gd name="T51" fmla="*/ 7 h 1398"/>
                  <a:gd name="T52" fmla="*/ 699 w 1397"/>
                  <a:gd name="T53" fmla="*/ 1245 h 1398"/>
                  <a:gd name="T54" fmla="*/ 588 w 1397"/>
                  <a:gd name="T55" fmla="*/ 1234 h 1398"/>
                  <a:gd name="T56" fmla="*/ 462 w 1397"/>
                  <a:gd name="T57" fmla="*/ 1191 h 1398"/>
                  <a:gd name="T58" fmla="*/ 351 w 1397"/>
                  <a:gd name="T59" fmla="*/ 1120 h 1398"/>
                  <a:gd name="T60" fmla="*/ 260 w 1397"/>
                  <a:gd name="T61" fmla="*/ 1025 h 1398"/>
                  <a:gd name="T62" fmla="*/ 194 w 1397"/>
                  <a:gd name="T63" fmla="*/ 911 h 1398"/>
                  <a:gd name="T64" fmla="*/ 158 w 1397"/>
                  <a:gd name="T65" fmla="*/ 781 h 1398"/>
                  <a:gd name="T66" fmla="*/ 153 w 1397"/>
                  <a:gd name="T67" fmla="*/ 671 h 1398"/>
                  <a:gd name="T68" fmla="*/ 177 w 1397"/>
                  <a:gd name="T69" fmla="*/ 536 h 1398"/>
                  <a:gd name="T70" fmla="*/ 231 w 1397"/>
                  <a:gd name="T71" fmla="*/ 415 h 1398"/>
                  <a:gd name="T72" fmla="*/ 312 w 1397"/>
                  <a:gd name="T73" fmla="*/ 313 h 1398"/>
                  <a:gd name="T74" fmla="*/ 415 w 1397"/>
                  <a:gd name="T75" fmla="*/ 231 h 1398"/>
                  <a:gd name="T76" fmla="*/ 536 w 1397"/>
                  <a:gd name="T77" fmla="*/ 177 h 1398"/>
                  <a:gd name="T78" fmla="*/ 670 w 1397"/>
                  <a:gd name="T79" fmla="*/ 154 h 1398"/>
                  <a:gd name="T80" fmla="*/ 781 w 1397"/>
                  <a:gd name="T81" fmla="*/ 158 h 1398"/>
                  <a:gd name="T82" fmla="*/ 911 w 1397"/>
                  <a:gd name="T83" fmla="*/ 195 h 1398"/>
                  <a:gd name="T84" fmla="*/ 1025 w 1397"/>
                  <a:gd name="T85" fmla="*/ 261 h 1398"/>
                  <a:gd name="T86" fmla="*/ 1119 w 1397"/>
                  <a:gd name="T87" fmla="*/ 351 h 1398"/>
                  <a:gd name="T88" fmla="*/ 1191 w 1397"/>
                  <a:gd name="T89" fmla="*/ 462 h 1398"/>
                  <a:gd name="T90" fmla="*/ 1233 w 1397"/>
                  <a:gd name="T91" fmla="*/ 588 h 1398"/>
                  <a:gd name="T92" fmla="*/ 1244 w 1397"/>
                  <a:gd name="T93" fmla="*/ 699 h 1398"/>
                  <a:gd name="T94" fmla="*/ 1228 w 1397"/>
                  <a:gd name="T95" fmla="*/ 835 h 1398"/>
                  <a:gd name="T96" fmla="*/ 1178 w 1397"/>
                  <a:gd name="T97" fmla="*/ 958 h 1398"/>
                  <a:gd name="T98" fmla="*/ 1103 w 1397"/>
                  <a:gd name="T99" fmla="*/ 1065 h 1398"/>
                  <a:gd name="T100" fmla="*/ 1004 w 1397"/>
                  <a:gd name="T101" fmla="*/ 1151 h 1398"/>
                  <a:gd name="T102" fmla="*/ 886 w 1397"/>
                  <a:gd name="T103" fmla="*/ 1212 h 1398"/>
                  <a:gd name="T104" fmla="*/ 754 w 1397"/>
                  <a:gd name="T105" fmla="*/ 1242 h 139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</a:cxnLst>
                <a:rect l="0" t="0" r="r" b="b"/>
                <a:pathLst>
                  <a:path w="1397" h="1398">
                    <a:moveTo>
                      <a:pt x="699" y="0"/>
                    </a:moveTo>
                    <a:lnTo>
                      <a:pt x="699" y="0"/>
                    </a:lnTo>
                    <a:lnTo>
                      <a:pt x="662" y="0"/>
                    </a:lnTo>
                    <a:lnTo>
                      <a:pt x="627" y="4"/>
                    </a:lnTo>
                    <a:lnTo>
                      <a:pt x="591" y="7"/>
                    </a:lnTo>
                    <a:lnTo>
                      <a:pt x="557" y="15"/>
                    </a:lnTo>
                    <a:lnTo>
                      <a:pt x="524" y="22"/>
                    </a:lnTo>
                    <a:lnTo>
                      <a:pt x="491" y="31"/>
                    </a:lnTo>
                    <a:lnTo>
                      <a:pt x="458" y="43"/>
                    </a:lnTo>
                    <a:lnTo>
                      <a:pt x="426" y="55"/>
                    </a:lnTo>
                    <a:lnTo>
                      <a:pt x="396" y="69"/>
                    </a:lnTo>
                    <a:lnTo>
                      <a:pt x="365" y="84"/>
                    </a:lnTo>
                    <a:lnTo>
                      <a:pt x="336" y="102"/>
                    </a:lnTo>
                    <a:lnTo>
                      <a:pt x="307" y="119"/>
                    </a:lnTo>
                    <a:lnTo>
                      <a:pt x="280" y="139"/>
                    </a:lnTo>
                    <a:lnTo>
                      <a:pt x="254" y="159"/>
                    </a:lnTo>
                    <a:lnTo>
                      <a:pt x="229" y="182"/>
                    </a:lnTo>
                    <a:lnTo>
                      <a:pt x="204" y="204"/>
                    </a:lnTo>
                    <a:lnTo>
                      <a:pt x="181" y="229"/>
                    </a:lnTo>
                    <a:lnTo>
                      <a:pt x="159" y="255"/>
                    </a:lnTo>
                    <a:lnTo>
                      <a:pt x="139" y="281"/>
                    </a:lnTo>
                    <a:lnTo>
                      <a:pt x="119" y="308"/>
                    </a:lnTo>
                    <a:lnTo>
                      <a:pt x="101" y="336"/>
                    </a:lnTo>
                    <a:lnTo>
                      <a:pt x="84" y="366"/>
                    </a:lnTo>
                    <a:lnTo>
                      <a:pt x="68" y="396"/>
                    </a:lnTo>
                    <a:lnTo>
                      <a:pt x="54" y="427"/>
                    </a:lnTo>
                    <a:lnTo>
                      <a:pt x="42" y="459"/>
                    </a:lnTo>
                    <a:lnTo>
                      <a:pt x="31" y="490"/>
                    </a:lnTo>
                    <a:lnTo>
                      <a:pt x="21" y="525"/>
                    </a:lnTo>
                    <a:lnTo>
                      <a:pt x="14" y="558"/>
                    </a:lnTo>
                    <a:lnTo>
                      <a:pt x="7" y="592"/>
                    </a:lnTo>
                    <a:lnTo>
                      <a:pt x="3" y="627"/>
                    </a:lnTo>
                    <a:lnTo>
                      <a:pt x="0" y="663"/>
                    </a:lnTo>
                    <a:lnTo>
                      <a:pt x="0" y="699"/>
                    </a:lnTo>
                    <a:lnTo>
                      <a:pt x="0" y="699"/>
                    </a:lnTo>
                    <a:lnTo>
                      <a:pt x="0" y="734"/>
                    </a:lnTo>
                    <a:lnTo>
                      <a:pt x="3" y="770"/>
                    </a:lnTo>
                    <a:lnTo>
                      <a:pt x="7" y="805"/>
                    </a:lnTo>
                    <a:lnTo>
                      <a:pt x="14" y="839"/>
                    </a:lnTo>
                    <a:lnTo>
                      <a:pt x="21" y="873"/>
                    </a:lnTo>
                    <a:lnTo>
                      <a:pt x="31" y="906"/>
                    </a:lnTo>
                    <a:lnTo>
                      <a:pt x="42" y="938"/>
                    </a:lnTo>
                    <a:lnTo>
                      <a:pt x="54" y="970"/>
                    </a:lnTo>
                    <a:lnTo>
                      <a:pt x="68" y="1002"/>
                    </a:lnTo>
                    <a:lnTo>
                      <a:pt x="84" y="1031"/>
                    </a:lnTo>
                    <a:lnTo>
                      <a:pt x="101" y="1061"/>
                    </a:lnTo>
                    <a:lnTo>
                      <a:pt x="119" y="1089"/>
                    </a:lnTo>
                    <a:lnTo>
                      <a:pt x="139" y="1116"/>
                    </a:lnTo>
                    <a:lnTo>
                      <a:pt x="159" y="1143"/>
                    </a:lnTo>
                    <a:lnTo>
                      <a:pt x="181" y="1168"/>
                    </a:lnTo>
                    <a:lnTo>
                      <a:pt x="204" y="1193"/>
                    </a:lnTo>
                    <a:lnTo>
                      <a:pt x="229" y="1215"/>
                    </a:lnTo>
                    <a:lnTo>
                      <a:pt x="254" y="1237"/>
                    </a:lnTo>
                    <a:lnTo>
                      <a:pt x="280" y="1259"/>
                    </a:lnTo>
                    <a:lnTo>
                      <a:pt x="307" y="1277"/>
                    </a:lnTo>
                    <a:lnTo>
                      <a:pt x="336" y="1296"/>
                    </a:lnTo>
                    <a:lnTo>
                      <a:pt x="365" y="1313"/>
                    </a:lnTo>
                    <a:lnTo>
                      <a:pt x="396" y="1328"/>
                    </a:lnTo>
                    <a:lnTo>
                      <a:pt x="426" y="1342"/>
                    </a:lnTo>
                    <a:lnTo>
                      <a:pt x="458" y="1355"/>
                    </a:lnTo>
                    <a:lnTo>
                      <a:pt x="491" y="1366"/>
                    </a:lnTo>
                    <a:lnTo>
                      <a:pt x="524" y="1375"/>
                    </a:lnTo>
                    <a:lnTo>
                      <a:pt x="557" y="1384"/>
                    </a:lnTo>
                    <a:lnTo>
                      <a:pt x="591" y="1389"/>
                    </a:lnTo>
                    <a:lnTo>
                      <a:pt x="627" y="1394"/>
                    </a:lnTo>
                    <a:lnTo>
                      <a:pt x="662" y="1396"/>
                    </a:lnTo>
                    <a:lnTo>
                      <a:pt x="699" y="1398"/>
                    </a:lnTo>
                    <a:lnTo>
                      <a:pt x="699" y="1398"/>
                    </a:lnTo>
                    <a:lnTo>
                      <a:pt x="734" y="1396"/>
                    </a:lnTo>
                    <a:lnTo>
                      <a:pt x="769" y="1394"/>
                    </a:lnTo>
                    <a:lnTo>
                      <a:pt x="805" y="1389"/>
                    </a:lnTo>
                    <a:lnTo>
                      <a:pt x="839" y="1384"/>
                    </a:lnTo>
                    <a:lnTo>
                      <a:pt x="873" y="1375"/>
                    </a:lnTo>
                    <a:lnTo>
                      <a:pt x="906" y="1366"/>
                    </a:lnTo>
                    <a:lnTo>
                      <a:pt x="938" y="1355"/>
                    </a:lnTo>
                    <a:lnTo>
                      <a:pt x="970" y="1342"/>
                    </a:lnTo>
                    <a:lnTo>
                      <a:pt x="1001" y="1328"/>
                    </a:lnTo>
                    <a:lnTo>
                      <a:pt x="1031" y="1313"/>
                    </a:lnTo>
                    <a:lnTo>
                      <a:pt x="1060" y="1296"/>
                    </a:lnTo>
                    <a:lnTo>
                      <a:pt x="1089" y="1277"/>
                    </a:lnTo>
                    <a:lnTo>
                      <a:pt x="1116" y="1259"/>
                    </a:lnTo>
                    <a:lnTo>
                      <a:pt x="1143" y="1237"/>
                    </a:lnTo>
                    <a:lnTo>
                      <a:pt x="1167" y="1215"/>
                    </a:lnTo>
                    <a:lnTo>
                      <a:pt x="1192" y="1193"/>
                    </a:lnTo>
                    <a:lnTo>
                      <a:pt x="1216" y="1168"/>
                    </a:lnTo>
                    <a:lnTo>
                      <a:pt x="1237" y="1143"/>
                    </a:lnTo>
                    <a:lnTo>
                      <a:pt x="1258" y="1116"/>
                    </a:lnTo>
                    <a:lnTo>
                      <a:pt x="1277" y="1089"/>
                    </a:lnTo>
                    <a:lnTo>
                      <a:pt x="1296" y="1061"/>
                    </a:lnTo>
                    <a:lnTo>
                      <a:pt x="1312" y="1031"/>
                    </a:lnTo>
                    <a:lnTo>
                      <a:pt x="1328" y="1002"/>
                    </a:lnTo>
                    <a:lnTo>
                      <a:pt x="1342" y="970"/>
                    </a:lnTo>
                    <a:lnTo>
                      <a:pt x="1355" y="938"/>
                    </a:lnTo>
                    <a:lnTo>
                      <a:pt x="1365" y="906"/>
                    </a:lnTo>
                    <a:lnTo>
                      <a:pt x="1375" y="873"/>
                    </a:lnTo>
                    <a:lnTo>
                      <a:pt x="1383" y="839"/>
                    </a:lnTo>
                    <a:lnTo>
                      <a:pt x="1389" y="805"/>
                    </a:lnTo>
                    <a:lnTo>
                      <a:pt x="1394" y="770"/>
                    </a:lnTo>
                    <a:lnTo>
                      <a:pt x="1396" y="734"/>
                    </a:lnTo>
                    <a:lnTo>
                      <a:pt x="1397" y="699"/>
                    </a:lnTo>
                    <a:lnTo>
                      <a:pt x="1397" y="699"/>
                    </a:lnTo>
                    <a:lnTo>
                      <a:pt x="1396" y="663"/>
                    </a:lnTo>
                    <a:lnTo>
                      <a:pt x="1394" y="627"/>
                    </a:lnTo>
                    <a:lnTo>
                      <a:pt x="1389" y="592"/>
                    </a:lnTo>
                    <a:lnTo>
                      <a:pt x="1383" y="558"/>
                    </a:lnTo>
                    <a:lnTo>
                      <a:pt x="1375" y="525"/>
                    </a:lnTo>
                    <a:lnTo>
                      <a:pt x="1365" y="490"/>
                    </a:lnTo>
                    <a:lnTo>
                      <a:pt x="1355" y="459"/>
                    </a:lnTo>
                    <a:lnTo>
                      <a:pt x="1342" y="427"/>
                    </a:lnTo>
                    <a:lnTo>
                      <a:pt x="1328" y="396"/>
                    </a:lnTo>
                    <a:lnTo>
                      <a:pt x="1312" y="366"/>
                    </a:lnTo>
                    <a:lnTo>
                      <a:pt x="1296" y="336"/>
                    </a:lnTo>
                    <a:lnTo>
                      <a:pt x="1277" y="308"/>
                    </a:lnTo>
                    <a:lnTo>
                      <a:pt x="1258" y="281"/>
                    </a:lnTo>
                    <a:lnTo>
                      <a:pt x="1237" y="255"/>
                    </a:lnTo>
                    <a:lnTo>
                      <a:pt x="1216" y="229"/>
                    </a:lnTo>
                    <a:lnTo>
                      <a:pt x="1192" y="204"/>
                    </a:lnTo>
                    <a:lnTo>
                      <a:pt x="1167" y="182"/>
                    </a:lnTo>
                    <a:lnTo>
                      <a:pt x="1143" y="159"/>
                    </a:lnTo>
                    <a:lnTo>
                      <a:pt x="1116" y="139"/>
                    </a:lnTo>
                    <a:lnTo>
                      <a:pt x="1089" y="119"/>
                    </a:lnTo>
                    <a:lnTo>
                      <a:pt x="1060" y="102"/>
                    </a:lnTo>
                    <a:lnTo>
                      <a:pt x="1031" y="84"/>
                    </a:lnTo>
                    <a:lnTo>
                      <a:pt x="1001" y="69"/>
                    </a:lnTo>
                    <a:lnTo>
                      <a:pt x="970" y="55"/>
                    </a:lnTo>
                    <a:lnTo>
                      <a:pt x="938" y="43"/>
                    </a:lnTo>
                    <a:lnTo>
                      <a:pt x="906" y="31"/>
                    </a:lnTo>
                    <a:lnTo>
                      <a:pt x="873" y="22"/>
                    </a:lnTo>
                    <a:lnTo>
                      <a:pt x="839" y="15"/>
                    </a:lnTo>
                    <a:lnTo>
                      <a:pt x="805" y="7"/>
                    </a:lnTo>
                    <a:lnTo>
                      <a:pt x="769" y="4"/>
                    </a:lnTo>
                    <a:lnTo>
                      <a:pt x="734" y="0"/>
                    </a:lnTo>
                    <a:lnTo>
                      <a:pt x="699" y="0"/>
                    </a:lnTo>
                    <a:lnTo>
                      <a:pt x="699" y="0"/>
                    </a:lnTo>
                    <a:close/>
                    <a:moveTo>
                      <a:pt x="699" y="1245"/>
                    </a:moveTo>
                    <a:lnTo>
                      <a:pt x="699" y="1245"/>
                    </a:lnTo>
                    <a:lnTo>
                      <a:pt x="670" y="1245"/>
                    </a:lnTo>
                    <a:lnTo>
                      <a:pt x="642" y="1242"/>
                    </a:lnTo>
                    <a:lnTo>
                      <a:pt x="615" y="1239"/>
                    </a:lnTo>
                    <a:lnTo>
                      <a:pt x="588" y="1234"/>
                    </a:lnTo>
                    <a:lnTo>
                      <a:pt x="562" y="1228"/>
                    </a:lnTo>
                    <a:lnTo>
                      <a:pt x="536" y="1220"/>
                    </a:lnTo>
                    <a:lnTo>
                      <a:pt x="510" y="1212"/>
                    </a:lnTo>
                    <a:lnTo>
                      <a:pt x="485" y="1202"/>
                    </a:lnTo>
                    <a:lnTo>
                      <a:pt x="462" y="1191"/>
                    </a:lnTo>
                    <a:lnTo>
                      <a:pt x="438" y="1179"/>
                    </a:lnTo>
                    <a:lnTo>
                      <a:pt x="415" y="1166"/>
                    </a:lnTo>
                    <a:lnTo>
                      <a:pt x="393" y="1151"/>
                    </a:lnTo>
                    <a:lnTo>
                      <a:pt x="371" y="1136"/>
                    </a:lnTo>
                    <a:lnTo>
                      <a:pt x="351" y="1120"/>
                    </a:lnTo>
                    <a:lnTo>
                      <a:pt x="331" y="1103"/>
                    </a:lnTo>
                    <a:lnTo>
                      <a:pt x="312" y="1084"/>
                    </a:lnTo>
                    <a:lnTo>
                      <a:pt x="294" y="1065"/>
                    </a:lnTo>
                    <a:lnTo>
                      <a:pt x="277" y="1045"/>
                    </a:lnTo>
                    <a:lnTo>
                      <a:pt x="260" y="1025"/>
                    </a:lnTo>
                    <a:lnTo>
                      <a:pt x="245" y="1004"/>
                    </a:lnTo>
                    <a:lnTo>
                      <a:pt x="231" y="982"/>
                    </a:lnTo>
                    <a:lnTo>
                      <a:pt x="218" y="958"/>
                    </a:lnTo>
                    <a:lnTo>
                      <a:pt x="206" y="935"/>
                    </a:lnTo>
                    <a:lnTo>
                      <a:pt x="194" y="911"/>
                    </a:lnTo>
                    <a:lnTo>
                      <a:pt x="185" y="886"/>
                    </a:lnTo>
                    <a:lnTo>
                      <a:pt x="177" y="860"/>
                    </a:lnTo>
                    <a:lnTo>
                      <a:pt x="170" y="835"/>
                    </a:lnTo>
                    <a:lnTo>
                      <a:pt x="163" y="809"/>
                    </a:lnTo>
                    <a:lnTo>
                      <a:pt x="158" y="781"/>
                    </a:lnTo>
                    <a:lnTo>
                      <a:pt x="154" y="754"/>
                    </a:lnTo>
                    <a:lnTo>
                      <a:pt x="153" y="726"/>
                    </a:lnTo>
                    <a:lnTo>
                      <a:pt x="152" y="699"/>
                    </a:lnTo>
                    <a:lnTo>
                      <a:pt x="152" y="699"/>
                    </a:lnTo>
                    <a:lnTo>
                      <a:pt x="153" y="671"/>
                    </a:lnTo>
                    <a:lnTo>
                      <a:pt x="154" y="642"/>
                    </a:lnTo>
                    <a:lnTo>
                      <a:pt x="158" y="615"/>
                    </a:lnTo>
                    <a:lnTo>
                      <a:pt x="163" y="588"/>
                    </a:lnTo>
                    <a:lnTo>
                      <a:pt x="170" y="562"/>
                    </a:lnTo>
                    <a:lnTo>
                      <a:pt x="177" y="536"/>
                    </a:lnTo>
                    <a:lnTo>
                      <a:pt x="185" y="511"/>
                    </a:lnTo>
                    <a:lnTo>
                      <a:pt x="194" y="486"/>
                    </a:lnTo>
                    <a:lnTo>
                      <a:pt x="206" y="462"/>
                    </a:lnTo>
                    <a:lnTo>
                      <a:pt x="218" y="439"/>
                    </a:lnTo>
                    <a:lnTo>
                      <a:pt x="231" y="415"/>
                    </a:lnTo>
                    <a:lnTo>
                      <a:pt x="245" y="394"/>
                    </a:lnTo>
                    <a:lnTo>
                      <a:pt x="260" y="372"/>
                    </a:lnTo>
                    <a:lnTo>
                      <a:pt x="277" y="351"/>
                    </a:lnTo>
                    <a:lnTo>
                      <a:pt x="294" y="331"/>
                    </a:lnTo>
                    <a:lnTo>
                      <a:pt x="312" y="313"/>
                    </a:lnTo>
                    <a:lnTo>
                      <a:pt x="331" y="295"/>
                    </a:lnTo>
                    <a:lnTo>
                      <a:pt x="351" y="277"/>
                    </a:lnTo>
                    <a:lnTo>
                      <a:pt x="371" y="261"/>
                    </a:lnTo>
                    <a:lnTo>
                      <a:pt x="393" y="245"/>
                    </a:lnTo>
                    <a:lnTo>
                      <a:pt x="415" y="231"/>
                    </a:lnTo>
                    <a:lnTo>
                      <a:pt x="438" y="218"/>
                    </a:lnTo>
                    <a:lnTo>
                      <a:pt x="462" y="207"/>
                    </a:lnTo>
                    <a:lnTo>
                      <a:pt x="485" y="195"/>
                    </a:lnTo>
                    <a:lnTo>
                      <a:pt x="510" y="185"/>
                    </a:lnTo>
                    <a:lnTo>
                      <a:pt x="536" y="177"/>
                    </a:lnTo>
                    <a:lnTo>
                      <a:pt x="562" y="170"/>
                    </a:lnTo>
                    <a:lnTo>
                      <a:pt x="588" y="163"/>
                    </a:lnTo>
                    <a:lnTo>
                      <a:pt x="615" y="158"/>
                    </a:lnTo>
                    <a:lnTo>
                      <a:pt x="642" y="155"/>
                    </a:lnTo>
                    <a:lnTo>
                      <a:pt x="670" y="154"/>
                    </a:lnTo>
                    <a:lnTo>
                      <a:pt x="699" y="152"/>
                    </a:lnTo>
                    <a:lnTo>
                      <a:pt x="699" y="152"/>
                    </a:lnTo>
                    <a:lnTo>
                      <a:pt x="727" y="154"/>
                    </a:lnTo>
                    <a:lnTo>
                      <a:pt x="754" y="155"/>
                    </a:lnTo>
                    <a:lnTo>
                      <a:pt x="781" y="158"/>
                    </a:lnTo>
                    <a:lnTo>
                      <a:pt x="808" y="163"/>
                    </a:lnTo>
                    <a:lnTo>
                      <a:pt x="834" y="170"/>
                    </a:lnTo>
                    <a:lnTo>
                      <a:pt x="860" y="177"/>
                    </a:lnTo>
                    <a:lnTo>
                      <a:pt x="886" y="185"/>
                    </a:lnTo>
                    <a:lnTo>
                      <a:pt x="911" y="195"/>
                    </a:lnTo>
                    <a:lnTo>
                      <a:pt x="935" y="207"/>
                    </a:lnTo>
                    <a:lnTo>
                      <a:pt x="959" y="218"/>
                    </a:lnTo>
                    <a:lnTo>
                      <a:pt x="981" y="231"/>
                    </a:lnTo>
                    <a:lnTo>
                      <a:pt x="1004" y="245"/>
                    </a:lnTo>
                    <a:lnTo>
                      <a:pt x="1025" y="261"/>
                    </a:lnTo>
                    <a:lnTo>
                      <a:pt x="1045" y="277"/>
                    </a:lnTo>
                    <a:lnTo>
                      <a:pt x="1065" y="295"/>
                    </a:lnTo>
                    <a:lnTo>
                      <a:pt x="1084" y="313"/>
                    </a:lnTo>
                    <a:lnTo>
                      <a:pt x="1103" y="331"/>
                    </a:lnTo>
                    <a:lnTo>
                      <a:pt x="1119" y="351"/>
                    </a:lnTo>
                    <a:lnTo>
                      <a:pt x="1136" y="372"/>
                    </a:lnTo>
                    <a:lnTo>
                      <a:pt x="1151" y="394"/>
                    </a:lnTo>
                    <a:lnTo>
                      <a:pt x="1165" y="415"/>
                    </a:lnTo>
                    <a:lnTo>
                      <a:pt x="1178" y="439"/>
                    </a:lnTo>
                    <a:lnTo>
                      <a:pt x="1191" y="462"/>
                    </a:lnTo>
                    <a:lnTo>
                      <a:pt x="1202" y="486"/>
                    </a:lnTo>
                    <a:lnTo>
                      <a:pt x="1211" y="511"/>
                    </a:lnTo>
                    <a:lnTo>
                      <a:pt x="1219" y="536"/>
                    </a:lnTo>
                    <a:lnTo>
                      <a:pt x="1228" y="562"/>
                    </a:lnTo>
                    <a:lnTo>
                      <a:pt x="1233" y="588"/>
                    </a:lnTo>
                    <a:lnTo>
                      <a:pt x="1238" y="615"/>
                    </a:lnTo>
                    <a:lnTo>
                      <a:pt x="1242" y="642"/>
                    </a:lnTo>
                    <a:lnTo>
                      <a:pt x="1244" y="671"/>
                    </a:lnTo>
                    <a:lnTo>
                      <a:pt x="1244" y="699"/>
                    </a:lnTo>
                    <a:lnTo>
                      <a:pt x="1244" y="699"/>
                    </a:lnTo>
                    <a:lnTo>
                      <a:pt x="1244" y="726"/>
                    </a:lnTo>
                    <a:lnTo>
                      <a:pt x="1242" y="754"/>
                    </a:lnTo>
                    <a:lnTo>
                      <a:pt x="1238" y="781"/>
                    </a:lnTo>
                    <a:lnTo>
                      <a:pt x="1233" y="809"/>
                    </a:lnTo>
                    <a:lnTo>
                      <a:pt x="1228" y="835"/>
                    </a:lnTo>
                    <a:lnTo>
                      <a:pt x="1219" y="860"/>
                    </a:lnTo>
                    <a:lnTo>
                      <a:pt x="1211" y="886"/>
                    </a:lnTo>
                    <a:lnTo>
                      <a:pt x="1202" y="911"/>
                    </a:lnTo>
                    <a:lnTo>
                      <a:pt x="1191" y="935"/>
                    </a:lnTo>
                    <a:lnTo>
                      <a:pt x="1178" y="958"/>
                    </a:lnTo>
                    <a:lnTo>
                      <a:pt x="1165" y="982"/>
                    </a:lnTo>
                    <a:lnTo>
                      <a:pt x="1151" y="1004"/>
                    </a:lnTo>
                    <a:lnTo>
                      <a:pt x="1136" y="1025"/>
                    </a:lnTo>
                    <a:lnTo>
                      <a:pt x="1119" y="1045"/>
                    </a:lnTo>
                    <a:lnTo>
                      <a:pt x="1103" y="1065"/>
                    </a:lnTo>
                    <a:lnTo>
                      <a:pt x="1084" y="1084"/>
                    </a:lnTo>
                    <a:lnTo>
                      <a:pt x="1065" y="1103"/>
                    </a:lnTo>
                    <a:lnTo>
                      <a:pt x="1045" y="1120"/>
                    </a:lnTo>
                    <a:lnTo>
                      <a:pt x="1025" y="1136"/>
                    </a:lnTo>
                    <a:lnTo>
                      <a:pt x="1004" y="1151"/>
                    </a:lnTo>
                    <a:lnTo>
                      <a:pt x="981" y="1166"/>
                    </a:lnTo>
                    <a:lnTo>
                      <a:pt x="959" y="1179"/>
                    </a:lnTo>
                    <a:lnTo>
                      <a:pt x="935" y="1191"/>
                    </a:lnTo>
                    <a:lnTo>
                      <a:pt x="911" y="1202"/>
                    </a:lnTo>
                    <a:lnTo>
                      <a:pt x="886" y="1212"/>
                    </a:lnTo>
                    <a:lnTo>
                      <a:pt x="860" y="1220"/>
                    </a:lnTo>
                    <a:lnTo>
                      <a:pt x="834" y="1228"/>
                    </a:lnTo>
                    <a:lnTo>
                      <a:pt x="808" y="1234"/>
                    </a:lnTo>
                    <a:lnTo>
                      <a:pt x="781" y="1239"/>
                    </a:lnTo>
                    <a:lnTo>
                      <a:pt x="754" y="1242"/>
                    </a:lnTo>
                    <a:lnTo>
                      <a:pt x="727" y="1245"/>
                    </a:lnTo>
                    <a:lnTo>
                      <a:pt x="699" y="1245"/>
                    </a:lnTo>
                    <a:lnTo>
                      <a:pt x="699" y="1245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54" name="Freeform 48"/>
              <p:cNvSpPr>
                <a:spLocks/>
              </p:cNvSpPr>
              <p:nvPr/>
            </p:nvSpPr>
            <p:spPr bwMode="auto">
              <a:xfrm>
                <a:off x="7215161" y="1083403"/>
                <a:ext cx="108324" cy="161863"/>
              </a:xfrm>
              <a:custGeom>
                <a:avLst/>
                <a:gdLst>
                  <a:gd name="T0" fmla="*/ 152 w 435"/>
                  <a:gd name="T1" fmla="*/ 443 h 649"/>
                  <a:gd name="T2" fmla="*/ 152 w 435"/>
                  <a:gd name="T3" fmla="*/ 76 h 649"/>
                  <a:gd name="T4" fmla="*/ 151 w 435"/>
                  <a:gd name="T5" fmla="*/ 60 h 649"/>
                  <a:gd name="T6" fmla="*/ 146 w 435"/>
                  <a:gd name="T7" fmla="*/ 46 h 649"/>
                  <a:gd name="T8" fmla="*/ 139 w 435"/>
                  <a:gd name="T9" fmla="*/ 33 h 649"/>
                  <a:gd name="T10" fmla="*/ 119 w 435"/>
                  <a:gd name="T11" fmla="*/ 13 h 649"/>
                  <a:gd name="T12" fmla="*/ 106 w 435"/>
                  <a:gd name="T13" fmla="*/ 6 h 649"/>
                  <a:gd name="T14" fmla="*/ 91 w 435"/>
                  <a:gd name="T15" fmla="*/ 1 h 649"/>
                  <a:gd name="T16" fmla="*/ 75 w 435"/>
                  <a:gd name="T17" fmla="*/ 0 h 649"/>
                  <a:gd name="T18" fmla="*/ 68 w 435"/>
                  <a:gd name="T19" fmla="*/ 0 h 649"/>
                  <a:gd name="T20" fmla="*/ 53 w 435"/>
                  <a:gd name="T21" fmla="*/ 4 h 649"/>
                  <a:gd name="T22" fmla="*/ 39 w 435"/>
                  <a:gd name="T23" fmla="*/ 10 h 649"/>
                  <a:gd name="T24" fmla="*/ 22 w 435"/>
                  <a:gd name="T25" fmla="*/ 23 h 649"/>
                  <a:gd name="T26" fmla="*/ 8 w 435"/>
                  <a:gd name="T27" fmla="*/ 40 h 649"/>
                  <a:gd name="T28" fmla="*/ 3 w 435"/>
                  <a:gd name="T29" fmla="*/ 53 h 649"/>
                  <a:gd name="T30" fmla="*/ 0 w 435"/>
                  <a:gd name="T31" fmla="*/ 69 h 649"/>
                  <a:gd name="T32" fmla="*/ 0 w 435"/>
                  <a:gd name="T33" fmla="*/ 573 h 649"/>
                  <a:gd name="T34" fmla="*/ 0 w 435"/>
                  <a:gd name="T35" fmla="*/ 582 h 649"/>
                  <a:gd name="T36" fmla="*/ 6 w 435"/>
                  <a:gd name="T37" fmla="*/ 601 h 649"/>
                  <a:gd name="T38" fmla="*/ 15 w 435"/>
                  <a:gd name="T39" fmla="*/ 619 h 649"/>
                  <a:gd name="T40" fmla="*/ 28 w 435"/>
                  <a:gd name="T41" fmla="*/ 633 h 649"/>
                  <a:gd name="T42" fmla="*/ 36 w 435"/>
                  <a:gd name="T43" fmla="*/ 639 h 649"/>
                  <a:gd name="T44" fmla="*/ 55 w 435"/>
                  <a:gd name="T45" fmla="*/ 646 h 649"/>
                  <a:gd name="T46" fmla="*/ 75 w 435"/>
                  <a:gd name="T47" fmla="*/ 649 h 649"/>
                  <a:gd name="T48" fmla="*/ 85 w 435"/>
                  <a:gd name="T49" fmla="*/ 648 h 649"/>
                  <a:gd name="T50" fmla="*/ 104 w 435"/>
                  <a:gd name="T51" fmla="*/ 643 h 649"/>
                  <a:gd name="T52" fmla="*/ 396 w 435"/>
                  <a:gd name="T53" fmla="*/ 483 h 649"/>
                  <a:gd name="T54" fmla="*/ 403 w 435"/>
                  <a:gd name="T55" fmla="*/ 479 h 649"/>
                  <a:gd name="T56" fmla="*/ 413 w 435"/>
                  <a:gd name="T57" fmla="*/ 469 h 649"/>
                  <a:gd name="T58" fmla="*/ 423 w 435"/>
                  <a:gd name="T59" fmla="*/ 457 h 649"/>
                  <a:gd name="T60" fmla="*/ 432 w 435"/>
                  <a:gd name="T61" fmla="*/ 437 h 649"/>
                  <a:gd name="T62" fmla="*/ 435 w 435"/>
                  <a:gd name="T63" fmla="*/ 415 h 649"/>
                  <a:gd name="T64" fmla="*/ 433 w 435"/>
                  <a:gd name="T65" fmla="*/ 401 h 649"/>
                  <a:gd name="T66" fmla="*/ 429 w 435"/>
                  <a:gd name="T67" fmla="*/ 385 h 649"/>
                  <a:gd name="T68" fmla="*/ 425 w 435"/>
                  <a:gd name="T69" fmla="*/ 380 h 649"/>
                  <a:gd name="T70" fmla="*/ 417 w 435"/>
                  <a:gd name="T71" fmla="*/ 367 h 649"/>
                  <a:gd name="T72" fmla="*/ 406 w 435"/>
                  <a:gd name="T73" fmla="*/ 356 h 649"/>
                  <a:gd name="T74" fmla="*/ 393 w 435"/>
                  <a:gd name="T75" fmla="*/ 348 h 649"/>
                  <a:gd name="T76" fmla="*/ 365 w 435"/>
                  <a:gd name="T77" fmla="*/ 340 h 649"/>
                  <a:gd name="T78" fmla="*/ 351 w 435"/>
                  <a:gd name="T79" fmla="*/ 341 h 649"/>
                  <a:gd name="T80" fmla="*/ 336 w 435"/>
                  <a:gd name="T81" fmla="*/ 343 h 649"/>
                  <a:gd name="T82" fmla="*/ 322 w 435"/>
                  <a:gd name="T83" fmla="*/ 349 h 64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</a:cxnLst>
                <a:rect l="0" t="0" r="r" b="b"/>
                <a:pathLst>
                  <a:path w="435" h="649">
                    <a:moveTo>
                      <a:pt x="322" y="349"/>
                    </a:moveTo>
                    <a:lnTo>
                      <a:pt x="152" y="443"/>
                    </a:lnTo>
                    <a:lnTo>
                      <a:pt x="152" y="76"/>
                    </a:lnTo>
                    <a:lnTo>
                      <a:pt x="152" y="76"/>
                    </a:lnTo>
                    <a:lnTo>
                      <a:pt x="152" y="69"/>
                    </a:lnTo>
                    <a:lnTo>
                      <a:pt x="151" y="60"/>
                    </a:lnTo>
                    <a:lnTo>
                      <a:pt x="148" y="53"/>
                    </a:lnTo>
                    <a:lnTo>
                      <a:pt x="146" y="46"/>
                    </a:lnTo>
                    <a:lnTo>
                      <a:pt x="142" y="40"/>
                    </a:lnTo>
                    <a:lnTo>
                      <a:pt x="139" y="33"/>
                    </a:lnTo>
                    <a:lnTo>
                      <a:pt x="130" y="23"/>
                    </a:lnTo>
                    <a:lnTo>
                      <a:pt x="119" y="13"/>
                    </a:lnTo>
                    <a:lnTo>
                      <a:pt x="112" y="10"/>
                    </a:lnTo>
                    <a:lnTo>
                      <a:pt x="106" y="6"/>
                    </a:lnTo>
                    <a:lnTo>
                      <a:pt x="99" y="4"/>
                    </a:lnTo>
                    <a:lnTo>
                      <a:pt x="91" y="1"/>
                    </a:lnTo>
                    <a:lnTo>
                      <a:pt x="84" y="0"/>
                    </a:lnTo>
                    <a:lnTo>
                      <a:pt x="75" y="0"/>
                    </a:lnTo>
                    <a:lnTo>
                      <a:pt x="75" y="0"/>
                    </a:lnTo>
                    <a:lnTo>
                      <a:pt x="68" y="0"/>
                    </a:lnTo>
                    <a:lnTo>
                      <a:pt x="60" y="1"/>
                    </a:lnTo>
                    <a:lnTo>
                      <a:pt x="53" y="4"/>
                    </a:lnTo>
                    <a:lnTo>
                      <a:pt x="46" y="6"/>
                    </a:lnTo>
                    <a:lnTo>
                      <a:pt x="39" y="10"/>
                    </a:lnTo>
                    <a:lnTo>
                      <a:pt x="33" y="13"/>
                    </a:lnTo>
                    <a:lnTo>
                      <a:pt x="22" y="23"/>
                    </a:lnTo>
                    <a:lnTo>
                      <a:pt x="13" y="33"/>
                    </a:lnTo>
                    <a:lnTo>
                      <a:pt x="8" y="40"/>
                    </a:lnTo>
                    <a:lnTo>
                      <a:pt x="6" y="46"/>
                    </a:lnTo>
                    <a:lnTo>
                      <a:pt x="3" y="53"/>
                    </a:lnTo>
                    <a:lnTo>
                      <a:pt x="1" y="60"/>
                    </a:lnTo>
                    <a:lnTo>
                      <a:pt x="0" y="69"/>
                    </a:lnTo>
                    <a:lnTo>
                      <a:pt x="0" y="76"/>
                    </a:lnTo>
                    <a:lnTo>
                      <a:pt x="0" y="573"/>
                    </a:lnTo>
                    <a:lnTo>
                      <a:pt x="0" y="573"/>
                    </a:lnTo>
                    <a:lnTo>
                      <a:pt x="0" y="582"/>
                    </a:lnTo>
                    <a:lnTo>
                      <a:pt x="2" y="593"/>
                    </a:lnTo>
                    <a:lnTo>
                      <a:pt x="6" y="601"/>
                    </a:lnTo>
                    <a:lnTo>
                      <a:pt x="9" y="611"/>
                    </a:lnTo>
                    <a:lnTo>
                      <a:pt x="15" y="619"/>
                    </a:lnTo>
                    <a:lnTo>
                      <a:pt x="21" y="626"/>
                    </a:lnTo>
                    <a:lnTo>
                      <a:pt x="28" y="633"/>
                    </a:lnTo>
                    <a:lnTo>
                      <a:pt x="36" y="639"/>
                    </a:lnTo>
                    <a:lnTo>
                      <a:pt x="36" y="639"/>
                    </a:lnTo>
                    <a:lnTo>
                      <a:pt x="46" y="642"/>
                    </a:lnTo>
                    <a:lnTo>
                      <a:pt x="55" y="646"/>
                    </a:lnTo>
                    <a:lnTo>
                      <a:pt x="66" y="648"/>
                    </a:lnTo>
                    <a:lnTo>
                      <a:pt x="75" y="649"/>
                    </a:lnTo>
                    <a:lnTo>
                      <a:pt x="75" y="649"/>
                    </a:lnTo>
                    <a:lnTo>
                      <a:pt x="85" y="648"/>
                    </a:lnTo>
                    <a:lnTo>
                      <a:pt x="94" y="646"/>
                    </a:lnTo>
                    <a:lnTo>
                      <a:pt x="104" y="643"/>
                    </a:lnTo>
                    <a:lnTo>
                      <a:pt x="113" y="639"/>
                    </a:lnTo>
                    <a:lnTo>
                      <a:pt x="396" y="483"/>
                    </a:lnTo>
                    <a:lnTo>
                      <a:pt x="396" y="483"/>
                    </a:lnTo>
                    <a:lnTo>
                      <a:pt x="403" y="479"/>
                    </a:lnTo>
                    <a:lnTo>
                      <a:pt x="409" y="474"/>
                    </a:lnTo>
                    <a:lnTo>
                      <a:pt x="413" y="469"/>
                    </a:lnTo>
                    <a:lnTo>
                      <a:pt x="418" y="463"/>
                    </a:lnTo>
                    <a:lnTo>
                      <a:pt x="423" y="457"/>
                    </a:lnTo>
                    <a:lnTo>
                      <a:pt x="426" y="450"/>
                    </a:lnTo>
                    <a:lnTo>
                      <a:pt x="432" y="437"/>
                    </a:lnTo>
                    <a:lnTo>
                      <a:pt x="435" y="423"/>
                    </a:lnTo>
                    <a:lnTo>
                      <a:pt x="435" y="415"/>
                    </a:lnTo>
                    <a:lnTo>
                      <a:pt x="435" y="408"/>
                    </a:lnTo>
                    <a:lnTo>
                      <a:pt x="433" y="401"/>
                    </a:lnTo>
                    <a:lnTo>
                      <a:pt x="431" y="394"/>
                    </a:lnTo>
                    <a:lnTo>
                      <a:pt x="429" y="385"/>
                    </a:lnTo>
                    <a:lnTo>
                      <a:pt x="425" y="380"/>
                    </a:lnTo>
                    <a:lnTo>
                      <a:pt x="425" y="380"/>
                    </a:lnTo>
                    <a:lnTo>
                      <a:pt x="422" y="373"/>
                    </a:lnTo>
                    <a:lnTo>
                      <a:pt x="417" y="367"/>
                    </a:lnTo>
                    <a:lnTo>
                      <a:pt x="411" y="361"/>
                    </a:lnTo>
                    <a:lnTo>
                      <a:pt x="406" y="356"/>
                    </a:lnTo>
                    <a:lnTo>
                      <a:pt x="399" y="351"/>
                    </a:lnTo>
                    <a:lnTo>
                      <a:pt x="393" y="348"/>
                    </a:lnTo>
                    <a:lnTo>
                      <a:pt x="379" y="343"/>
                    </a:lnTo>
                    <a:lnTo>
                      <a:pt x="365" y="340"/>
                    </a:lnTo>
                    <a:lnTo>
                      <a:pt x="358" y="340"/>
                    </a:lnTo>
                    <a:lnTo>
                      <a:pt x="351" y="341"/>
                    </a:lnTo>
                    <a:lnTo>
                      <a:pt x="344" y="341"/>
                    </a:lnTo>
                    <a:lnTo>
                      <a:pt x="336" y="343"/>
                    </a:lnTo>
                    <a:lnTo>
                      <a:pt x="329" y="345"/>
                    </a:lnTo>
                    <a:lnTo>
                      <a:pt x="322" y="349"/>
                    </a:lnTo>
                    <a:lnTo>
                      <a:pt x="322" y="349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</p:grpSp>
      </p:grpSp>
      <p:sp>
        <p:nvSpPr>
          <p:cNvPr id="44" name="Slide Number Placeholder 1"/>
          <p:cNvSpPr>
            <a:spLocks noGrp="1"/>
          </p:cNvSpPr>
          <p:nvPr>
            <p:ph type="sldNum" sz="quarter" idx="12"/>
          </p:nvPr>
        </p:nvSpPr>
        <p:spPr>
          <a:xfrm>
            <a:off x="4230011" y="6467475"/>
            <a:ext cx="1145332" cy="365125"/>
          </a:xfrm>
          <a:noFill/>
          <a:ln>
            <a:noFill/>
          </a:ln>
        </p:spPr>
        <p:txBody>
          <a:bodyPr vert="horz" lIns="91429" tIns="45715" rIns="91429" bIns="45715" rtlCol="0" anchor="ctr"/>
          <a:lstStyle/>
          <a:p>
            <a:pPr defTabSz="912813" fontAlgn="base">
              <a:spcBef>
                <a:spcPct val="0"/>
              </a:spcBef>
              <a:spcAft>
                <a:spcPct val="0"/>
              </a:spcAft>
            </a:pPr>
            <a:fld id="{137A4ACD-ED1B-456E-8175-421B17A2B371}" type="slidenum">
              <a:rPr lang="en-US" sz="200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pPr defTabSz="912813" fontAlgn="base">
                <a:spcBef>
                  <a:spcPct val="0"/>
                </a:spcBef>
                <a:spcAft>
                  <a:spcPct val="0"/>
                </a:spcAft>
              </a:pPr>
              <a:t>17</a:t>
            </a:fld>
            <a:endParaRPr lang="en-US" sz="2000" dirty="0">
              <a:solidFill>
                <a:schemeClr val="tx1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grpSp>
        <p:nvGrpSpPr>
          <p:cNvPr id="6" name="Group 5"/>
          <p:cNvGrpSpPr/>
          <p:nvPr/>
        </p:nvGrpSpPr>
        <p:grpSpPr>
          <a:xfrm>
            <a:off x="70222" y="2532984"/>
            <a:ext cx="3206377" cy="2267616"/>
            <a:chOff x="70222" y="2532984"/>
            <a:chExt cx="3206377" cy="2267616"/>
          </a:xfrm>
        </p:grpSpPr>
        <p:sp>
          <p:nvSpPr>
            <p:cNvPr id="12" name="สี่เหลี่ยมผืนผ้า 11"/>
            <p:cNvSpPr/>
            <p:nvPr/>
          </p:nvSpPr>
          <p:spPr>
            <a:xfrm>
              <a:off x="88902" y="3405074"/>
              <a:ext cx="3187696" cy="1395526"/>
            </a:xfrm>
            <a:prstGeom prst="rect">
              <a:avLst/>
            </a:prstGeom>
            <a:noFill/>
            <a:ln w="28575">
              <a:solidFill>
                <a:schemeClr val="accent4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thaiDist">
                <a:defRPr/>
              </a:pPr>
              <a:r>
                <a:rPr lang="th-TH" sz="2000" dirty="0" smtClean="0">
                  <a:solidFill>
                    <a:schemeClr val="tx1"/>
                  </a:solidFill>
                  <a:latin typeface="DSN Single" pitchFamily="2" charset="-34"/>
                  <a:cs typeface="DSN Single" pitchFamily="2" charset="-34"/>
                </a:rPr>
                <a:t>ยกระดับ</a:t>
              </a:r>
              <a:r>
                <a:rPr lang="th-TH" sz="2000" dirty="0">
                  <a:solidFill>
                    <a:schemeClr val="tx1"/>
                  </a:solidFill>
                  <a:latin typeface="DSN Single" pitchFamily="2" charset="-34"/>
                  <a:cs typeface="DSN Single" pitchFamily="2" charset="-34"/>
                </a:rPr>
                <a:t>แรงงานในภาคอุตสาหกรรมยุค</a:t>
              </a:r>
              <a:r>
                <a:rPr lang="th-TH" sz="2000" dirty="0" smtClean="0">
                  <a:solidFill>
                    <a:schemeClr val="tx1"/>
                  </a:solidFill>
                  <a:latin typeface="DSN Single" pitchFamily="2" charset="-34"/>
                  <a:cs typeface="DSN Single" pitchFamily="2" charset="-34"/>
                </a:rPr>
                <a:t>ใหม่ (</a:t>
              </a:r>
              <a:r>
                <a:rPr lang="en-US" sz="2000" dirty="0" smtClean="0">
                  <a:solidFill>
                    <a:schemeClr val="tx1"/>
                  </a:solidFill>
                  <a:latin typeface="DSN Single" pitchFamily="2" charset="-34"/>
                  <a:cs typeface="DSN Single" pitchFamily="2" charset="-34"/>
                </a:rPr>
                <a:t>First S-Curve </a:t>
              </a:r>
              <a:r>
                <a:rPr lang="th-TH" sz="2000" dirty="0">
                  <a:solidFill>
                    <a:schemeClr val="tx1"/>
                  </a:solidFill>
                  <a:latin typeface="DSN Single" pitchFamily="2" charset="-34"/>
                  <a:cs typeface="DSN Single" pitchFamily="2" charset="-34"/>
                </a:rPr>
                <a:t>และ </a:t>
              </a:r>
              <a:r>
                <a:rPr lang="en-US" sz="2000" dirty="0">
                  <a:solidFill>
                    <a:schemeClr val="tx1"/>
                  </a:solidFill>
                  <a:latin typeface="DSN Single" pitchFamily="2" charset="-34"/>
                  <a:cs typeface="DSN Single" pitchFamily="2" charset="-34"/>
                </a:rPr>
                <a:t>New S-Curve Industries</a:t>
              </a:r>
              <a:r>
                <a:rPr lang="th-TH" sz="2000" dirty="0" smtClean="0">
                  <a:solidFill>
                    <a:schemeClr val="tx1"/>
                  </a:solidFill>
                  <a:latin typeface="DSN Single" pitchFamily="2" charset="-34"/>
                  <a:cs typeface="DSN Single" pitchFamily="2" charset="-34"/>
                </a:rPr>
                <a:t>) ให้</a:t>
              </a:r>
              <a:r>
                <a:rPr lang="th-TH" sz="2000" dirty="0">
                  <a:solidFill>
                    <a:schemeClr val="tx1"/>
                  </a:solidFill>
                  <a:latin typeface="DSN Single" pitchFamily="2" charset="-34"/>
                  <a:cs typeface="DSN Single" pitchFamily="2" charset="-34"/>
                </a:rPr>
                <a:t>มีทักษะรอบด้าน มีความชำนาญมากว่าหนึ่งทักษะ หรือ </a:t>
              </a:r>
              <a:r>
                <a:rPr lang="en-US" sz="2000" dirty="0">
                  <a:solidFill>
                    <a:schemeClr val="tx1"/>
                  </a:solidFill>
                  <a:latin typeface="DSN Single" pitchFamily="2" charset="-34"/>
                  <a:cs typeface="DSN Single" pitchFamily="2" charset="-34"/>
                </a:rPr>
                <a:t>Multi-Functional Skill</a:t>
              </a:r>
            </a:p>
          </p:txBody>
        </p:sp>
        <p:sp>
          <p:nvSpPr>
            <p:cNvPr id="34" name="Freeform 33"/>
            <p:cNvSpPr/>
            <p:nvPr/>
          </p:nvSpPr>
          <p:spPr>
            <a:xfrm>
              <a:off x="70222" y="2532984"/>
              <a:ext cx="3206377" cy="888688"/>
            </a:xfrm>
            <a:custGeom>
              <a:avLst/>
              <a:gdLst>
                <a:gd name="connsiteX0" fmla="*/ 0 w 1718113"/>
                <a:gd name="connsiteY0" fmla="*/ 0 h 597916"/>
                <a:gd name="connsiteX1" fmla="*/ 1718113 w 1718113"/>
                <a:gd name="connsiteY1" fmla="*/ 0 h 597916"/>
                <a:gd name="connsiteX2" fmla="*/ 1718113 w 1718113"/>
                <a:gd name="connsiteY2" fmla="*/ 597916 h 597916"/>
                <a:gd name="connsiteX3" fmla="*/ 0 w 1718113"/>
                <a:gd name="connsiteY3" fmla="*/ 597916 h 597916"/>
                <a:gd name="connsiteX4" fmla="*/ 0 w 1718113"/>
                <a:gd name="connsiteY4" fmla="*/ 0 h 59791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718113" h="597916">
                  <a:moveTo>
                    <a:pt x="0" y="0"/>
                  </a:moveTo>
                  <a:lnTo>
                    <a:pt x="1718113" y="0"/>
                  </a:lnTo>
                  <a:lnTo>
                    <a:pt x="1718113" y="597916"/>
                  </a:lnTo>
                  <a:lnTo>
                    <a:pt x="0" y="597916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4">
                <a:lumMod val="75000"/>
              </a:schemeClr>
            </a:solidFill>
            <a:ln>
              <a:solidFill>
                <a:schemeClr val="tx2">
                  <a:lumMod val="60000"/>
                  <a:lumOff val="40000"/>
                </a:schemeClr>
              </a:solidFill>
            </a:ln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3">
              <a:schemeClr val="accent3">
                <a:hueOff val="0"/>
                <a:satOff val="0"/>
                <a:lumOff val="0"/>
                <a:alphaOff val="0"/>
              </a:schemeClr>
            </a:fillRef>
            <a:effectRef idx="2">
              <a:schemeClr val="accent3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474596" tIns="30480" rIns="30480" bIns="30480" numCol="1" spcCol="1270" anchor="ctr" anchorCtr="0">
              <a:noAutofit/>
            </a:bodyPr>
            <a:lstStyle/>
            <a:p>
              <a:pPr>
                <a:tabLst>
                  <a:tab pos="261938" algn="l"/>
                </a:tabLst>
              </a:pPr>
              <a:r>
                <a:rPr lang="th-TH" sz="1800" dirty="0" smtClean="0">
                  <a:latin typeface="DSN Single" pitchFamily="2" charset="-34"/>
                  <a:cs typeface="DSN Single" pitchFamily="2" charset="-34"/>
                </a:rPr>
                <a:t> 	</a:t>
              </a:r>
              <a:r>
                <a:rPr lang="th-TH" sz="2000" dirty="0" smtClean="0">
                  <a:latin typeface="DSN Single" pitchFamily="2" charset="-34"/>
                  <a:cs typeface="DSN Single" pitchFamily="2" charset="-34"/>
                </a:rPr>
                <a:t>ยกระดับ</a:t>
              </a:r>
              <a:r>
                <a:rPr lang="th-TH" sz="2000" dirty="0">
                  <a:latin typeface="DSN Single" pitchFamily="2" charset="-34"/>
                  <a:cs typeface="DSN Single" pitchFamily="2" charset="-34"/>
                </a:rPr>
                <a:t>ผลิตภาพ</a:t>
              </a:r>
              <a:r>
                <a:rPr lang="th-TH" sz="2000" dirty="0" smtClean="0">
                  <a:latin typeface="DSN Single" pitchFamily="2" charset="-34"/>
                  <a:cs typeface="DSN Single" pitchFamily="2" charset="-34"/>
                </a:rPr>
                <a:t>แรงงานให้</a:t>
              </a:r>
              <a:r>
                <a:rPr lang="th-TH" sz="2000" dirty="0">
                  <a:latin typeface="DSN Single" pitchFamily="2" charset="-34"/>
                  <a:cs typeface="DSN Single" pitchFamily="2" charset="-34"/>
                </a:rPr>
                <a:t>มี</a:t>
              </a:r>
              <a:r>
                <a:rPr lang="th-TH" sz="2000" dirty="0" smtClean="0">
                  <a:latin typeface="DSN Single" pitchFamily="2" charset="-34"/>
                  <a:cs typeface="DSN Single" pitchFamily="2" charset="-34"/>
                </a:rPr>
                <a:t>ทักษะ</a:t>
              </a:r>
            </a:p>
            <a:p>
              <a:pPr>
                <a:tabLst>
                  <a:tab pos="261938" algn="l"/>
                </a:tabLst>
              </a:pPr>
              <a:r>
                <a:rPr lang="th-TH" sz="2000" dirty="0">
                  <a:latin typeface="DSN Single" pitchFamily="2" charset="-34"/>
                  <a:cs typeface="DSN Single" pitchFamily="2" charset="-34"/>
                </a:rPr>
                <a:t>	</a:t>
              </a:r>
              <a:r>
                <a:rPr lang="th-TH" sz="2000" dirty="0" smtClean="0">
                  <a:latin typeface="DSN Single" pitchFamily="2" charset="-34"/>
                  <a:cs typeface="DSN Single" pitchFamily="2" charset="-34"/>
                </a:rPr>
                <a:t>สามารถตอบสนองต่อการเปลี่ยนแปลง</a:t>
              </a:r>
            </a:p>
            <a:p>
              <a:pPr>
                <a:tabLst>
                  <a:tab pos="261938" algn="l"/>
                </a:tabLst>
              </a:pPr>
              <a:r>
                <a:rPr lang="th-TH" sz="2000" dirty="0">
                  <a:latin typeface="DSN Single" pitchFamily="2" charset="-34"/>
                  <a:cs typeface="DSN Single" pitchFamily="2" charset="-34"/>
                </a:rPr>
                <a:t>	</a:t>
              </a:r>
              <a:r>
                <a:rPr lang="th-TH" sz="2000" dirty="0" smtClean="0">
                  <a:latin typeface="DSN Single" pitchFamily="2" charset="-34"/>
                  <a:cs typeface="DSN Single" pitchFamily="2" charset="-34"/>
                </a:rPr>
                <a:t>ของ</a:t>
              </a:r>
              <a:r>
                <a:rPr lang="th-TH" sz="2000" dirty="0">
                  <a:latin typeface="DSN Single" pitchFamily="2" charset="-34"/>
                  <a:cs typeface="DSN Single" pitchFamily="2" charset="-34"/>
                </a:rPr>
                <a:t>ภาคอุตสาหกรรม</a:t>
              </a:r>
            </a:p>
          </p:txBody>
        </p:sp>
        <p:grpSp>
          <p:nvGrpSpPr>
            <p:cNvPr id="5" name="Group 4"/>
            <p:cNvGrpSpPr/>
            <p:nvPr/>
          </p:nvGrpSpPr>
          <p:grpSpPr>
            <a:xfrm>
              <a:off x="132060" y="2672102"/>
              <a:ext cx="553739" cy="521178"/>
              <a:chOff x="11016268" y="2618528"/>
              <a:chExt cx="644052" cy="606180"/>
            </a:xfrm>
          </p:grpSpPr>
          <p:sp>
            <p:nvSpPr>
              <p:cNvPr id="57" name="Oval 56"/>
              <p:cNvSpPr/>
              <p:nvPr/>
            </p:nvSpPr>
            <p:spPr>
              <a:xfrm rot="20429218">
                <a:off x="11016268" y="2618528"/>
                <a:ext cx="644052" cy="606180"/>
              </a:xfrm>
              <a:prstGeom prst="ellipse">
                <a:avLst/>
              </a:prstGeom>
              <a:solidFill>
                <a:schemeClr val="bg1"/>
              </a:solidFill>
              <a:ln w="57150">
                <a:solidFill>
                  <a:schemeClr val="bg1"/>
                </a:solidFill>
              </a:ln>
            </p:spPr>
            <p:style>
              <a:lnRef idx="1">
                <a:schemeClr val="accent2"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lt1"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l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dk1">
                  <a:hueOff val="0"/>
                  <a:satOff val="0"/>
                  <a:lumOff val="0"/>
                  <a:alphaOff val="0"/>
                </a:schemeClr>
              </a:fontRef>
            </p:style>
          </p:sp>
          <p:grpSp>
            <p:nvGrpSpPr>
              <p:cNvPr id="58" name="Group 57"/>
              <p:cNvGrpSpPr/>
              <p:nvPr/>
            </p:nvGrpSpPr>
            <p:grpSpPr>
              <a:xfrm>
                <a:off x="11049000" y="2637357"/>
                <a:ext cx="571688" cy="567234"/>
                <a:chOff x="10128920" y="1718265"/>
                <a:chExt cx="795620" cy="795620"/>
              </a:xfrm>
            </p:grpSpPr>
            <p:sp>
              <p:nvSpPr>
                <p:cNvPr id="60" name="Freeform 32"/>
                <p:cNvSpPr>
                  <a:spLocks/>
                </p:cNvSpPr>
                <p:nvPr/>
              </p:nvSpPr>
              <p:spPr bwMode="auto">
                <a:xfrm>
                  <a:off x="10367920" y="1962304"/>
                  <a:ext cx="105834" cy="115795"/>
                </a:xfrm>
                <a:custGeom>
                  <a:avLst/>
                  <a:gdLst>
                    <a:gd name="T0" fmla="*/ 232 w 426"/>
                    <a:gd name="T1" fmla="*/ 464 h 464"/>
                    <a:gd name="T2" fmla="*/ 248 w 426"/>
                    <a:gd name="T3" fmla="*/ 462 h 464"/>
                    <a:gd name="T4" fmla="*/ 247 w 426"/>
                    <a:gd name="T5" fmla="*/ 444 h 464"/>
                    <a:gd name="T6" fmla="*/ 251 w 426"/>
                    <a:gd name="T7" fmla="*/ 394 h 464"/>
                    <a:gd name="T8" fmla="*/ 260 w 426"/>
                    <a:gd name="T9" fmla="*/ 343 h 464"/>
                    <a:gd name="T10" fmla="*/ 275 w 426"/>
                    <a:gd name="T11" fmla="*/ 296 h 464"/>
                    <a:gd name="T12" fmla="*/ 297 w 426"/>
                    <a:gd name="T13" fmla="*/ 251 h 464"/>
                    <a:gd name="T14" fmla="*/ 323 w 426"/>
                    <a:gd name="T15" fmla="*/ 210 h 464"/>
                    <a:gd name="T16" fmla="*/ 353 w 426"/>
                    <a:gd name="T17" fmla="*/ 171 h 464"/>
                    <a:gd name="T18" fmla="*/ 387 w 426"/>
                    <a:gd name="T19" fmla="*/ 137 h 464"/>
                    <a:gd name="T20" fmla="*/ 426 w 426"/>
                    <a:gd name="T21" fmla="*/ 107 h 464"/>
                    <a:gd name="T22" fmla="*/ 418 w 426"/>
                    <a:gd name="T23" fmla="*/ 95 h 464"/>
                    <a:gd name="T24" fmla="*/ 400 w 426"/>
                    <a:gd name="T25" fmla="*/ 73 h 464"/>
                    <a:gd name="T26" fmla="*/ 379 w 426"/>
                    <a:gd name="T27" fmla="*/ 54 h 464"/>
                    <a:gd name="T28" fmla="*/ 356 w 426"/>
                    <a:gd name="T29" fmla="*/ 38 h 464"/>
                    <a:gd name="T30" fmla="*/ 331 w 426"/>
                    <a:gd name="T31" fmla="*/ 24 h 464"/>
                    <a:gd name="T32" fmla="*/ 305 w 426"/>
                    <a:gd name="T33" fmla="*/ 12 h 464"/>
                    <a:gd name="T34" fmla="*/ 277 w 426"/>
                    <a:gd name="T35" fmla="*/ 5 h 464"/>
                    <a:gd name="T36" fmla="*/ 246 w 426"/>
                    <a:gd name="T37" fmla="*/ 1 h 464"/>
                    <a:gd name="T38" fmla="*/ 232 w 426"/>
                    <a:gd name="T39" fmla="*/ 0 h 464"/>
                    <a:gd name="T40" fmla="*/ 185 w 426"/>
                    <a:gd name="T41" fmla="*/ 5 h 464"/>
                    <a:gd name="T42" fmla="*/ 141 w 426"/>
                    <a:gd name="T43" fmla="*/ 19 h 464"/>
                    <a:gd name="T44" fmla="*/ 102 w 426"/>
                    <a:gd name="T45" fmla="*/ 40 h 464"/>
                    <a:gd name="T46" fmla="*/ 68 w 426"/>
                    <a:gd name="T47" fmla="*/ 68 h 464"/>
                    <a:gd name="T48" fmla="*/ 39 w 426"/>
                    <a:gd name="T49" fmla="*/ 103 h 464"/>
                    <a:gd name="T50" fmla="*/ 17 w 426"/>
                    <a:gd name="T51" fmla="*/ 141 h 464"/>
                    <a:gd name="T52" fmla="*/ 5 w 426"/>
                    <a:gd name="T53" fmla="*/ 185 h 464"/>
                    <a:gd name="T54" fmla="*/ 0 w 426"/>
                    <a:gd name="T55" fmla="*/ 232 h 464"/>
                    <a:gd name="T56" fmla="*/ 1 w 426"/>
                    <a:gd name="T57" fmla="*/ 256 h 464"/>
                    <a:gd name="T58" fmla="*/ 10 w 426"/>
                    <a:gd name="T59" fmla="*/ 300 h 464"/>
                    <a:gd name="T60" fmla="*/ 28 w 426"/>
                    <a:gd name="T61" fmla="*/ 343 h 464"/>
                    <a:gd name="T62" fmla="*/ 53 w 426"/>
                    <a:gd name="T63" fmla="*/ 379 h 464"/>
                    <a:gd name="T64" fmla="*/ 83 w 426"/>
                    <a:gd name="T65" fmla="*/ 411 h 464"/>
                    <a:gd name="T66" fmla="*/ 121 w 426"/>
                    <a:gd name="T67" fmla="*/ 436 h 464"/>
                    <a:gd name="T68" fmla="*/ 162 w 426"/>
                    <a:gd name="T69" fmla="*/ 454 h 464"/>
                    <a:gd name="T70" fmla="*/ 207 w 426"/>
                    <a:gd name="T71" fmla="*/ 463 h 464"/>
                    <a:gd name="T72" fmla="*/ 232 w 426"/>
                    <a:gd name="T73" fmla="*/ 464 h 46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</a:cxnLst>
                  <a:rect l="0" t="0" r="r" b="b"/>
                  <a:pathLst>
                    <a:path w="426" h="464">
                      <a:moveTo>
                        <a:pt x="232" y="464"/>
                      </a:moveTo>
                      <a:lnTo>
                        <a:pt x="232" y="464"/>
                      </a:lnTo>
                      <a:lnTo>
                        <a:pt x="248" y="462"/>
                      </a:lnTo>
                      <a:lnTo>
                        <a:pt x="248" y="462"/>
                      </a:lnTo>
                      <a:lnTo>
                        <a:pt x="247" y="444"/>
                      </a:lnTo>
                      <a:lnTo>
                        <a:pt x="247" y="444"/>
                      </a:lnTo>
                      <a:lnTo>
                        <a:pt x="248" y="418"/>
                      </a:lnTo>
                      <a:lnTo>
                        <a:pt x="251" y="394"/>
                      </a:lnTo>
                      <a:lnTo>
                        <a:pt x="255" y="368"/>
                      </a:lnTo>
                      <a:lnTo>
                        <a:pt x="260" y="343"/>
                      </a:lnTo>
                      <a:lnTo>
                        <a:pt x="267" y="319"/>
                      </a:lnTo>
                      <a:lnTo>
                        <a:pt x="275" y="296"/>
                      </a:lnTo>
                      <a:lnTo>
                        <a:pt x="286" y="273"/>
                      </a:lnTo>
                      <a:lnTo>
                        <a:pt x="297" y="251"/>
                      </a:lnTo>
                      <a:lnTo>
                        <a:pt x="308" y="230"/>
                      </a:lnTo>
                      <a:lnTo>
                        <a:pt x="323" y="210"/>
                      </a:lnTo>
                      <a:lnTo>
                        <a:pt x="337" y="190"/>
                      </a:lnTo>
                      <a:lnTo>
                        <a:pt x="353" y="171"/>
                      </a:lnTo>
                      <a:lnTo>
                        <a:pt x="370" y="154"/>
                      </a:lnTo>
                      <a:lnTo>
                        <a:pt x="387" y="137"/>
                      </a:lnTo>
                      <a:lnTo>
                        <a:pt x="406" y="121"/>
                      </a:lnTo>
                      <a:lnTo>
                        <a:pt x="426" y="107"/>
                      </a:lnTo>
                      <a:lnTo>
                        <a:pt x="426" y="107"/>
                      </a:lnTo>
                      <a:lnTo>
                        <a:pt x="418" y="95"/>
                      </a:lnTo>
                      <a:lnTo>
                        <a:pt x="410" y="85"/>
                      </a:lnTo>
                      <a:lnTo>
                        <a:pt x="400" y="73"/>
                      </a:lnTo>
                      <a:lnTo>
                        <a:pt x="390" y="64"/>
                      </a:lnTo>
                      <a:lnTo>
                        <a:pt x="379" y="54"/>
                      </a:lnTo>
                      <a:lnTo>
                        <a:pt x="367" y="45"/>
                      </a:lnTo>
                      <a:lnTo>
                        <a:pt x="356" y="38"/>
                      </a:lnTo>
                      <a:lnTo>
                        <a:pt x="344" y="29"/>
                      </a:lnTo>
                      <a:lnTo>
                        <a:pt x="331" y="24"/>
                      </a:lnTo>
                      <a:lnTo>
                        <a:pt x="318" y="18"/>
                      </a:lnTo>
                      <a:lnTo>
                        <a:pt x="305" y="12"/>
                      </a:lnTo>
                      <a:lnTo>
                        <a:pt x="291" y="8"/>
                      </a:lnTo>
                      <a:lnTo>
                        <a:pt x="277" y="5"/>
                      </a:lnTo>
                      <a:lnTo>
                        <a:pt x="261" y="2"/>
                      </a:lnTo>
                      <a:lnTo>
                        <a:pt x="246" y="1"/>
                      </a:lnTo>
                      <a:lnTo>
                        <a:pt x="232" y="0"/>
                      </a:lnTo>
                      <a:lnTo>
                        <a:pt x="232" y="0"/>
                      </a:lnTo>
                      <a:lnTo>
                        <a:pt x="207" y="1"/>
                      </a:lnTo>
                      <a:lnTo>
                        <a:pt x="185" y="5"/>
                      </a:lnTo>
                      <a:lnTo>
                        <a:pt x="162" y="11"/>
                      </a:lnTo>
                      <a:lnTo>
                        <a:pt x="141" y="19"/>
                      </a:lnTo>
                      <a:lnTo>
                        <a:pt x="121" y="28"/>
                      </a:lnTo>
                      <a:lnTo>
                        <a:pt x="102" y="40"/>
                      </a:lnTo>
                      <a:lnTo>
                        <a:pt x="83" y="53"/>
                      </a:lnTo>
                      <a:lnTo>
                        <a:pt x="68" y="68"/>
                      </a:lnTo>
                      <a:lnTo>
                        <a:pt x="53" y="85"/>
                      </a:lnTo>
                      <a:lnTo>
                        <a:pt x="39" y="103"/>
                      </a:lnTo>
                      <a:lnTo>
                        <a:pt x="28" y="121"/>
                      </a:lnTo>
                      <a:lnTo>
                        <a:pt x="17" y="141"/>
                      </a:lnTo>
                      <a:lnTo>
                        <a:pt x="10" y="164"/>
                      </a:lnTo>
                      <a:lnTo>
                        <a:pt x="5" y="185"/>
                      </a:lnTo>
                      <a:lnTo>
                        <a:pt x="1" y="209"/>
                      </a:lnTo>
                      <a:lnTo>
                        <a:pt x="0" y="232"/>
                      </a:lnTo>
                      <a:lnTo>
                        <a:pt x="0" y="232"/>
                      </a:lnTo>
                      <a:lnTo>
                        <a:pt x="1" y="256"/>
                      </a:lnTo>
                      <a:lnTo>
                        <a:pt x="5" y="279"/>
                      </a:lnTo>
                      <a:lnTo>
                        <a:pt x="10" y="300"/>
                      </a:lnTo>
                      <a:lnTo>
                        <a:pt x="17" y="322"/>
                      </a:lnTo>
                      <a:lnTo>
                        <a:pt x="28" y="343"/>
                      </a:lnTo>
                      <a:lnTo>
                        <a:pt x="39" y="362"/>
                      </a:lnTo>
                      <a:lnTo>
                        <a:pt x="53" y="379"/>
                      </a:lnTo>
                      <a:lnTo>
                        <a:pt x="68" y="396"/>
                      </a:lnTo>
                      <a:lnTo>
                        <a:pt x="83" y="411"/>
                      </a:lnTo>
                      <a:lnTo>
                        <a:pt x="102" y="424"/>
                      </a:lnTo>
                      <a:lnTo>
                        <a:pt x="121" y="436"/>
                      </a:lnTo>
                      <a:lnTo>
                        <a:pt x="141" y="445"/>
                      </a:lnTo>
                      <a:lnTo>
                        <a:pt x="162" y="454"/>
                      </a:lnTo>
                      <a:lnTo>
                        <a:pt x="185" y="460"/>
                      </a:lnTo>
                      <a:lnTo>
                        <a:pt x="207" y="463"/>
                      </a:lnTo>
                      <a:lnTo>
                        <a:pt x="232" y="464"/>
                      </a:lnTo>
                      <a:lnTo>
                        <a:pt x="232" y="464"/>
                      </a:lnTo>
                      <a:close/>
                    </a:path>
                  </a:pathLst>
                </a:custGeom>
                <a:solidFill>
                  <a:schemeClr val="accent4">
                    <a:lumMod val="75000"/>
                  </a:schemeClr>
                </a:solidFill>
                <a:ln>
                  <a:noFill/>
                </a:ln>
                <a:ex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61" name="Freeform 33"/>
                <p:cNvSpPr>
                  <a:spLocks/>
                </p:cNvSpPr>
                <p:nvPr/>
              </p:nvSpPr>
              <p:spPr bwMode="auto">
                <a:xfrm>
                  <a:off x="10330567" y="2104247"/>
                  <a:ext cx="113305" cy="80932"/>
                </a:xfrm>
                <a:custGeom>
                  <a:avLst/>
                  <a:gdLst>
                    <a:gd name="T0" fmla="*/ 443 w 454"/>
                    <a:gd name="T1" fmla="*/ 64 h 326"/>
                    <a:gd name="T2" fmla="*/ 443 w 454"/>
                    <a:gd name="T3" fmla="*/ 64 h 326"/>
                    <a:gd name="T4" fmla="*/ 411 w 454"/>
                    <a:gd name="T5" fmla="*/ 69 h 326"/>
                    <a:gd name="T6" fmla="*/ 394 w 454"/>
                    <a:gd name="T7" fmla="*/ 70 h 326"/>
                    <a:gd name="T8" fmla="*/ 379 w 454"/>
                    <a:gd name="T9" fmla="*/ 70 h 326"/>
                    <a:gd name="T10" fmla="*/ 379 w 454"/>
                    <a:gd name="T11" fmla="*/ 70 h 326"/>
                    <a:gd name="T12" fmla="*/ 347 w 454"/>
                    <a:gd name="T13" fmla="*/ 69 h 326"/>
                    <a:gd name="T14" fmla="*/ 316 w 454"/>
                    <a:gd name="T15" fmla="*/ 65 h 326"/>
                    <a:gd name="T16" fmla="*/ 287 w 454"/>
                    <a:gd name="T17" fmla="*/ 59 h 326"/>
                    <a:gd name="T18" fmla="*/ 258 w 454"/>
                    <a:gd name="T19" fmla="*/ 51 h 326"/>
                    <a:gd name="T20" fmla="*/ 229 w 454"/>
                    <a:gd name="T21" fmla="*/ 42 h 326"/>
                    <a:gd name="T22" fmla="*/ 202 w 454"/>
                    <a:gd name="T23" fmla="*/ 30 h 326"/>
                    <a:gd name="T24" fmla="*/ 176 w 454"/>
                    <a:gd name="T25" fmla="*/ 17 h 326"/>
                    <a:gd name="T26" fmla="*/ 152 w 454"/>
                    <a:gd name="T27" fmla="*/ 0 h 326"/>
                    <a:gd name="T28" fmla="*/ 152 w 454"/>
                    <a:gd name="T29" fmla="*/ 0 h 326"/>
                    <a:gd name="T30" fmla="*/ 135 w 454"/>
                    <a:gd name="T31" fmla="*/ 15 h 326"/>
                    <a:gd name="T32" fmla="*/ 119 w 454"/>
                    <a:gd name="T33" fmla="*/ 29 h 326"/>
                    <a:gd name="T34" fmla="*/ 103 w 454"/>
                    <a:gd name="T35" fmla="*/ 44 h 326"/>
                    <a:gd name="T36" fmla="*/ 89 w 454"/>
                    <a:gd name="T37" fmla="*/ 61 h 326"/>
                    <a:gd name="T38" fmla="*/ 76 w 454"/>
                    <a:gd name="T39" fmla="*/ 77 h 326"/>
                    <a:gd name="T40" fmla="*/ 63 w 454"/>
                    <a:gd name="T41" fmla="*/ 95 h 326"/>
                    <a:gd name="T42" fmla="*/ 51 w 454"/>
                    <a:gd name="T43" fmla="*/ 112 h 326"/>
                    <a:gd name="T44" fmla="*/ 42 w 454"/>
                    <a:gd name="T45" fmla="*/ 132 h 326"/>
                    <a:gd name="T46" fmla="*/ 33 w 454"/>
                    <a:gd name="T47" fmla="*/ 151 h 326"/>
                    <a:gd name="T48" fmla="*/ 24 w 454"/>
                    <a:gd name="T49" fmla="*/ 171 h 326"/>
                    <a:gd name="T50" fmla="*/ 17 w 454"/>
                    <a:gd name="T51" fmla="*/ 192 h 326"/>
                    <a:gd name="T52" fmla="*/ 11 w 454"/>
                    <a:gd name="T53" fmla="*/ 214 h 326"/>
                    <a:gd name="T54" fmla="*/ 7 w 454"/>
                    <a:gd name="T55" fmla="*/ 236 h 326"/>
                    <a:gd name="T56" fmla="*/ 3 w 454"/>
                    <a:gd name="T57" fmla="*/ 258 h 326"/>
                    <a:gd name="T58" fmla="*/ 1 w 454"/>
                    <a:gd name="T59" fmla="*/ 281 h 326"/>
                    <a:gd name="T60" fmla="*/ 0 w 454"/>
                    <a:gd name="T61" fmla="*/ 303 h 326"/>
                    <a:gd name="T62" fmla="*/ 0 w 454"/>
                    <a:gd name="T63" fmla="*/ 303 h 326"/>
                    <a:gd name="T64" fmla="*/ 0 w 454"/>
                    <a:gd name="T65" fmla="*/ 326 h 326"/>
                    <a:gd name="T66" fmla="*/ 282 w 454"/>
                    <a:gd name="T67" fmla="*/ 326 h 326"/>
                    <a:gd name="T68" fmla="*/ 282 w 454"/>
                    <a:gd name="T69" fmla="*/ 326 h 326"/>
                    <a:gd name="T70" fmla="*/ 296 w 454"/>
                    <a:gd name="T71" fmla="*/ 290 h 326"/>
                    <a:gd name="T72" fmla="*/ 313 w 454"/>
                    <a:gd name="T73" fmla="*/ 257 h 326"/>
                    <a:gd name="T74" fmla="*/ 332 w 454"/>
                    <a:gd name="T75" fmla="*/ 224 h 326"/>
                    <a:gd name="T76" fmla="*/ 352 w 454"/>
                    <a:gd name="T77" fmla="*/ 194 h 326"/>
                    <a:gd name="T78" fmla="*/ 375 w 454"/>
                    <a:gd name="T79" fmla="*/ 164 h 326"/>
                    <a:gd name="T80" fmla="*/ 400 w 454"/>
                    <a:gd name="T81" fmla="*/ 136 h 326"/>
                    <a:gd name="T82" fmla="*/ 426 w 454"/>
                    <a:gd name="T83" fmla="*/ 109 h 326"/>
                    <a:gd name="T84" fmla="*/ 454 w 454"/>
                    <a:gd name="T85" fmla="*/ 85 h 326"/>
                    <a:gd name="T86" fmla="*/ 454 w 454"/>
                    <a:gd name="T87" fmla="*/ 85 h 326"/>
                    <a:gd name="T88" fmla="*/ 443 w 454"/>
                    <a:gd name="T89" fmla="*/ 64 h 326"/>
                    <a:gd name="T90" fmla="*/ 443 w 454"/>
                    <a:gd name="T91" fmla="*/ 64 h 32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</a:cxnLst>
                  <a:rect l="0" t="0" r="r" b="b"/>
                  <a:pathLst>
                    <a:path w="454" h="326">
                      <a:moveTo>
                        <a:pt x="443" y="64"/>
                      </a:moveTo>
                      <a:lnTo>
                        <a:pt x="443" y="64"/>
                      </a:lnTo>
                      <a:lnTo>
                        <a:pt x="411" y="69"/>
                      </a:lnTo>
                      <a:lnTo>
                        <a:pt x="394" y="70"/>
                      </a:lnTo>
                      <a:lnTo>
                        <a:pt x="379" y="70"/>
                      </a:lnTo>
                      <a:lnTo>
                        <a:pt x="379" y="70"/>
                      </a:lnTo>
                      <a:lnTo>
                        <a:pt x="347" y="69"/>
                      </a:lnTo>
                      <a:lnTo>
                        <a:pt x="316" y="65"/>
                      </a:lnTo>
                      <a:lnTo>
                        <a:pt x="287" y="59"/>
                      </a:lnTo>
                      <a:lnTo>
                        <a:pt x="258" y="51"/>
                      </a:lnTo>
                      <a:lnTo>
                        <a:pt x="229" y="42"/>
                      </a:lnTo>
                      <a:lnTo>
                        <a:pt x="202" y="30"/>
                      </a:lnTo>
                      <a:lnTo>
                        <a:pt x="176" y="17"/>
                      </a:lnTo>
                      <a:lnTo>
                        <a:pt x="152" y="0"/>
                      </a:lnTo>
                      <a:lnTo>
                        <a:pt x="152" y="0"/>
                      </a:lnTo>
                      <a:lnTo>
                        <a:pt x="135" y="15"/>
                      </a:lnTo>
                      <a:lnTo>
                        <a:pt x="119" y="29"/>
                      </a:lnTo>
                      <a:lnTo>
                        <a:pt x="103" y="44"/>
                      </a:lnTo>
                      <a:lnTo>
                        <a:pt x="89" y="61"/>
                      </a:lnTo>
                      <a:lnTo>
                        <a:pt x="76" y="77"/>
                      </a:lnTo>
                      <a:lnTo>
                        <a:pt x="63" y="95"/>
                      </a:lnTo>
                      <a:lnTo>
                        <a:pt x="51" y="112"/>
                      </a:lnTo>
                      <a:lnTo>
                        <a:pt x="42" y="132"/>
                      </a:lnTo>
                      <a:lnTo>
                        <a:pt x="33" y="151"/>
                      </a:lnTo>
                      <a:lnTo>
                        <a:pt x="24" y="171"/>
                      </a:lnTo>
                      <a:lnTo>
                        <a:pt x="17" y="192"/>
                      </a:lnTo>
                      <a:lnTo>
                        <a:pt x="11" y="214"/>
                      </a:lnTo>
                      <a:lnTo>
                        <a:pt x="7" y="236"/>
                      </a:lnTo>
                      <a:lnTo>
                        <a:pt x="3" y="258"/>
                      </a:lnTo>
                      <a:lnTo>
                        <a:pt x="1" y="281"/>
                      </a:lnTo>
                      <a:lnTo>
                        <a:pt x="0" y="303"/>
                      </a:lnTo>
                      <a:lnTo>
                        <a:pt x="0" y="303"/>
                      </a:lnTo>
                      <a:lnTo>
                        <a:pt x="0" y="326"/>
                      </a:lnTo>
                      <a:lnTo>
                        <a:pt x="282" y="326"/>
                      </a:lnTo>
                      <a:lnTo>
                        <a:pt x="282" y="326"/>
                      </a:lnTo>
                      <a:lnTo>
                        <a:pt x="296" y="290"/>
                      </a:lnTo>
                      <a:lnTo>
                        <a:pt x="313" y="257"/>
                      </a:lnTo>
                      <a:lnTo>
                        <a:pt x="332" y="224"/>
                      </a:lnTo>
                      <a:lnTo>
                        <a:pt x="352" y="194"/>
                      </a:lnTo>
                      <a:lnTo>
                        <a:pt x="375" y="164"/>
                      </a:lnTo>
                      <a:lnTo>
                        <a:pt x="400" y="136"/>
                      </a:lnTo>
                      <a:lnTo>
                        <a:pt x="426" y="109"/>
                      </a:lnTo>
                      <a:lnTo>
                        <a:pt x="454" y="85"/>
                      </a:lnTo>
                      <a:lnTo>
                        <a:pt x="454" y="85"/>
                      </a:lnTo>
                      <a:lnTo>
                        <a:pt x="443" y="64"/>
                      </a:lnTo>
                      <a:lnTo>
                        <a:pt x="443" y="64"/>
                      </a:lnTo>
                      <a:close/>
                    </a:path>
                  </a:pathLst>
                </a:custGeom>
                <a:solidFill>
                  <a:schemeClr val="accent4">
                    <a:lumMod val="75000"/>
                  </a:schemeClr>
                </a:solidFill>
                <a:ln>
                  <a:noFill/>
                </a:ln>
                <a:ex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62" name="Freeform 34"/>
                <p:cNvSpPr>
                  <a:spLocks/>
                </p:cNvSpPr>
                <p:nvPr/>
              </p:nvSpPr>
              <p:spPr bwMode="auto">
                <a:xfrm>
                  <a:off x="10600754" y="1962304"/>
                  <a:ext cx="112059" cy="115795"/>
                </a:xfrm>
                <a:custGeom>
                  <a:avLst/>
                  <a:gdLst>
                    <a:gd name="T0" fmla="*/ 126 w 447"/>
                    <a:gd name="T1" fmla="*/ 445 h 464"/>
                    <a:gd name="T2" fmla="*/ 169 w 447"/>
                    <a:gd name="T3" fmla="*/ 458 h 464"/>
                    <a:gd name="T4" fmla="*/ 217 w 447"/>
                    <a:gd name="T5" fmla="*/ 464 h 464"/>
                    <a:gd name="T6" fmla="*/ 240 w 447"/>
                    <a:gd name="T7" fmla="*/ 463 h 464"/>
                    <a:gd name="T8" fmla="*/ 285 w 447"/>
                    <a:gd name="T9" fmla="*/ 454 h 464"/>
                    <a:gd name="T10" fmla="*/ 326 w 447"/>
                    <a:gd name="T11" fmla="*/ 436 h 464"/>
                    <a:gd name="T12" fmla="*/ 364 w 447"/>
                    <a:gd name="T13" fmla="*/ 411 h 464"/>
                    <a:gd name="T14" fmla="*/ 394 w 447"/>
                    <a:gd name="T15" fmla="*/ 379 h 464"/>
                    <a:gd name="T16" fmla="*/ 420 w 447"/>
                    <a:gd name="T17" fmla="*/ 343 h 464"/>
                    <a:gd name="T18" fmla="*/ 438 w 447"/>
                    <a:gd name="T19" fmla="*/ 300 h 464"/>
                    <a:gd name="T20" fmla="*/ 446 w 447"/>
                    <a:gd name="T21" fmla="*/ 256 h 464"/>
                    <a:gd name="T22" fmla="*/ 447 w 447"/>
                    <a:gd name="T23" fmla="*/ 232 h 464"/>
                    <a:gd name="T24" fmla="*/ 443 w 447"/>
                    <a:gd name="T25" fmla="*/ 185 h 464"/>
                    <a:gd name="T26" fmla="*/ 430 w 447"/>
                    <a:gd name="T27" fmla="*/ 141 h 464"/>
                    <a:gd name="T28" fmla="*/ 409 w 447"/>
                    <a:gd name="T29" fmla="*/ 103 h 464"/>
                    <a:gd name="T30" fmla="*/ 380 w 447"/>
                    <a:gd name="T31" fmla="*/ 68 h 464"/>
                    <a:gd name="T32" fmla="*/ 346 w 447"/>
                    <a:gd name="T33" fmla="*/ 40 h 464"/>
                    <a:gd name="T34" fmla="*/ 306 w 447"/>
                    <a:gd name="T35" fmla="*/ 19 h 464"/>
                    <a:gd name="T36" fmla="*/ 262 w 447"/>
                    <a:gd name="T37" fmla="*/ 5 h 464"/>
                    <a:gd name="T38" fmla="*/ 217 w 447"/>
                    <a:gd name="T39" fmla="*/ 0 h 464"/>
                    <a:gd name="T40" fmla="*/ 199 w 447"/>
                    <a:gd name="T41" fmla="*/ 1 h 464"/>
                    <a:gd name="T42" fmla="*/ 164 w 447"/>
                    <a:gd name="T43" fmla="*/ 6 h 464"/>
                    <a:gd name="T44" fmla="*/ 132 w 447"/>
                    <a:gd name="T45" fmla="*/ 17 h 464"/>
                    <a:gd name="T46" fmla="*/ 101 w 447"/>
                    <a:gd name="T47" fmla="*/ 31 h 464"/>
                    <a:gd name="T48" fmla="*/ 73 w 447"/>
                    <a:gd name="T49" fmla="*/ 50 h 464"/>
                    <a:gd name="T50" fmla="*/ 48 w 447"/>
                    <a:gd name="T51" fmla="*/ 72 h 464"/>
                    <a:gd name="T52" fmla="*/ 27 w 447"/>
                    <a:gd name="T53" fmla="*/ 98 h 464"/>
                    <a:gd name="T54" fmla="*/ 10 w 447"/>
                    <a:gd name="T55" fmla="*/ 126 h 464"/>
                    <a:gd name="T56" fmla="*/ 3 w 447"/>
                    <a:gd name="T57" fmla="*/ 141 h 464"/>
                    <a:gd name="T58" fmla="*/ 0 w 447"/>
                    <a:gd name="T59" fmla="*/ 150 h 464"/>
                    <a:gd name="T60" fmla="*/ 28 w 447"/>
                    <a:gd name="T61" fmla="*/ 179 h 464"/>
                    <a:gd name="T62" fmla="*/ 53 w 447"/>
                    <a:gd name="T63" fmla="*/ 211 h 464"/>
                    <a:gd name="T64" fmla="*/ 74 w 447"/>
                    <a:gd name="T65" fmla="*/ 245 h 464"/>
                    <a:gd name="T66" fmla="*/ 93 w 447"/>
                    <a:gd name="T67" fmla="*/ 282 h 464"/>
                    <a:gd name="T68" fmla="*/ 107 w 447"/>
                    <a:gd name="T69" fmla="*/ 320 h 464"/>
                    <a:gd name="T70" fmla="*/ 118 w 447"/>
                    <a:gd name="T71" fmla="*/ 361 h 464"/>
                    <a:gd name="T72" fmla="*/ 125 w 447"/>
                    <a:gd name="T73" fmla="*/ 402 h 464"/>
                    <a:gd name="T74" fmla="*/ 126 w 447"/>
                    <a:gd name="T75" fmla="*/ 444 h 464"/>
                    <a:gd name="T76" fmla="*/ 126 w 447"/>
                    <a:gd name="T77" fmla="*/ 445 h 46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</a:cxnLst>
                  <a:rect l="0" t="0" r="r" b="b"/>
                  <a:pathLst>
                    <a:path w="447" h="464">
                      <a:moveTo>
                        <a:pt x="126" y="445"/>
                      </a:moveTo>
                      <a:lnTo>
                        <a:pt x="126" y="445"/>
                      </a:lnTo>
                      <a:lnTo>
                        <a:pt x="147" y="452"/>
                      </a:lnTo>
                      <a:lnTo>
                        <a:pt x="169" y="458"/>
                      </a:lnTo>
                      <a:lnTo>
                        <a:pt x="193" y="463"/>
                      </a:lnTo>
                      <a:lnTo>
                        <a:pt x="217" y="464"/>
                      </a:lnTo>
                      <a:lnTo>
                        <a:pt x="217" y="464"/>
                      </a:lnTo>
                      <a:lnTo>
                        <a:pt x="240" y="463"/>
                      </a:lnTo>
                      <a:lnTo>
                        <a:pt x="262" y="460"/>
                      </a:lnTo>
                      <a:lnTo>
                        <a:pt x="285" y="454"/>
                      </a:lnTo>
                      <a:lnTo>
                        <a:pt x="306" y="445"/>
                      </a:lnTo>
                      <a:lnTo>
                        <a:pt x="326" y="436"/>
                      </a:lnTo>
                      <a:lnTo>
                        <a:pt x="346" y="424"/>
                      </a:lnTo>
                      <a:lnTo>
                        <a:pt x="364" y="411"/>
                      </a:lnTo>
                      <a:lnTo>
                        <a:pt x="380" y="396"/>
                      </a:lnTo>
                      <a:lnTo>
                        <a:pt x="394" y="379"/>
                      </a:lnTo>
                      <a:lnTo>
                        <a:pt x="409" y="362"/>
                      </a:lnTo>
                      <a:lnTo>
                        <a:pt x="420" y="343"/>
                      </a:lnTo>
                      <a:lnTo>
                        <a:pt x="430" y="322"/>
                      </a:lnTo>
                      <a:lnTo>
                        <a:pt x="438" y="300"/>
                      </a:lnTo>
                      <a:lnTo>
                        <a:pt x="443" y="279"/>
                      </a:lnTo>
                      <a:lnTo>
                        <a:pt x="446" y="256"/>
                      </a:lnTo>
                      <a:lnTo>
                        <a:pt x="447" y="232"/>
                      </a:lnTo>
                      <a:lnTo>
                        <a:pt x="447" y="232"/>
                      </a:lnTo>
                      <a:lnTo>
                        <a:pt x="446" y="209"/>
                      </a:lnTo>
                      <a:lnTo>
                        <a:pt x="443" y="185"/>
                      </a:lnTo>
                      <a:lnTo>
                        <a:pt x="438" y="164"/>
                      </a:lnTo>
                      <a:lnTo>
                        <a:pt x="430" y="141"/>
                      </a:lnTo>
                      <a:lnTo>
                        <a:pt x="420" y="121"/>
                      </a:lnTo>
                      <a:lnTo>
                        <a:pt x="409" y="103"/>
                      </a:lnTo>
                      <a:lnTo>
                        <a:pt x="394" y="85"/>
                      </a:lnTo>
                      <a:lnTo>
                        <a:pt x="380" y="68"/>
                      </a:lnTo>
                      <a:lnTo>
                        <a:pt x="364" y="53"/>
                      </a:lnTo>
                      <a:lnTo>
                        <a:pt x="346" y="40"/>
                      </a:lnTo>
                      <a:lnTo>
                        <a:pt x="326" y="28"/>
                      </a:lnTo>
                      <a:lnTo>
                        <a:pt x="306" y="19"/>
                      </a:lnTo>
                      <a:lnTo>
                        <a:pt x="285" y="11"/>
                      </a:lnTo>
                      <a:lnTo>
                        <a:pt x="262" y="5"/>
                      </a:lnTo>
                      <a:lnTo>
                        <a:pt x="240" y="1"/>
                      </a:lnTo>
                      <a:lnTo>
                        <a:pt x="217" y="0"/>
                      </a:lnTo>
                      <a:lnTo>
                        <a:pt x="217" y="0"/>
                      </a:lnTo>
                      <a:lnTo>
                        <a:pt x="199" y="1"/>
                      </a:lnTo>
                      <a:lnTo>
                        <a:pt x="181" y="4"/>
                      </a:lnTo>
                      <a:lnTo>
                        <a:pt x="164" y="6"/>
                      </a:lnTo>
                      <a:lnTo>
                        <a:pt x="147" y="11"/>
                      </a:lnTo>
                      <a:lnTo>
                        <a:pt x="132" y="17"/>
                      </a:lnTo>
                      <a:lnTo>
                        <a:pt x="116" y="24"/>
                      </a:lnTo>
                      <a:lnTo>
                        <a:pt x="101" y="31"/>
                      </a:lnTo>
                      <a:lnTo>
                        <a:pt x="87" y="40"/>
                      </a:lnTo>
                      <a:lnTo>
                        <a:pt x="73" y="50"/>
                      </a:lnTo>
                      <a:lnTo>
                        <a:pt x="61" y="60"/>
                      </a:lnTo>
                      <a:lnTo>
                        <a:pt x="48" y="72"/>
                      </a:lnTo>
                      <a:lnTo>
                        <a:pt x="37" y="85"/>
                      </a:lnTo>
                      <a:lnTo>
                        <a:pt x="27" y="98"/>
                      </a:lnTo>
                      <a:lnTo>
                        <a:pt x="19" y="112"/>
                      </a:lnTo>
                      <a:lnTo>
                        <a:pt x="10" y="126"/>
                      </a:lnTo>
                      <a:lnTo>
                        <a:pt x="3" y="141"/>
                      </a:lnTo>
                      <a:lnTo>
                        <a:pt x="3" y="141"/>
                      </a:lnTo>
                      <a:lnTo>
                        <a:pt x="0" y="150"/>
                      </a:lnTo>
                      <a:lnTo>
                        <a:pt x="0" y="150"/>
                      </a:lnTo>
                      <a:lnTo>
                        <a:pt x="14" y="164"/>
                      </a:lnTo>
                      <a:lnTo>
                        <a:pt x="28" y="179"/>
                      </a:lnTo>
                      <a:lnTo>
                        <a:pt x="41" y="194"/>
                      </a:lnTo>
                      <a:lnTo>
                        <a:pt x="53" y="211"/>
                      </a:lnTo>
                      <a:lnTo>
                        <a:pt x="63" y="227"/>
                      </a:lnTo>
                      <a:lnTo>
                        <a:pt x="74" y="245"/>
                      </a:lnTo>
                      <a:lnTo>
                        <a:pt x="83" y="263"/>
                      </a:lnTo>
                      <a:lnTo>
                        <a:pt x="93" y="282"/>
                      </a:lnTo>
                      <a:lnTo>
                        <a:pt x="100" y="300"/>
                      </a:lnTo>
                      <a:lnTo>
                        <a:pt x="107" y="320"/>
                      </a:lnTo>
                      <a:lnTo>
                        <a:pt x="113" y="339"/>
                      </a:lnTo>
                      <a:lnTo>
                        <a:pt x="118" y="361"/>
                      </a:lnTo>
                      <a:lnTo>
                        <a:pt x="121" y="381"/>
                      </a:lnTo>
                      <a:lnTo>
                        <a:pt x="125" y="402"/>
                      </a:lnTo>
                      <a:lnTo>
                        <a:pt x="126" y="423"/>
                      </a:lnTo>
                      <a:lnTo>
                        <a:pt x="126" y="444"/>
                      </a:lnTo>
                      <a:lnTo>
                        <a:pt x="126" y="444"/>
                      </a:lnTo>
                      <a:lnTo>
                        <a:pt x="126" y="445"/>
                      </a:lnTo>
                      <a:lnTo>
                        <a:pt x="126" y="445"/>
                      </a:lnTo>
                      <a:close/>
                    </a:path>
                  </a:pathLst>
                </a:custGeom>
                <a:solidFill>
                  <a:schemeClr val="accent4">
                    <a:lumMod val="75000"/>
                  </a:schemeClr>
                </a:solidFill>
                <a:ln>
                  <a:noFill/>
                </a:ln>
                <a:ex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64" name="Freeform 35"/>
                <p:cNvSpPr>
                  <a:spLocks/>
                </p:cNvSpPr>
                <p:nvPr/>
              </p:nvSpPr>
              <p:spPr bwMode="auto">
                <a:xfrm>
                  <a:off x="10473753" y="2014599"/>
                  <a:ext cx="114549" cy="115795"/>
                </a:xfrm>
                <a:custGeom>
                  <a:avLst/>
                  <a:gdLst>
                    <a:gd name="T0" fmla="*/ 231 w 463"/>
                    <a:gd name="T1" fmla="*/ 463 h 463"/>
                    <a:gd name="T2" fmla="*/ 278 w 463"/>
                    <a:gd name="T3" fmla="*/ 459 h 463"/>
                    <a:gd name="T4" fmla="*/ 322 w 463"/>
                    <a:gd name="T5" fmla="*/ 446 h 463"/>
                    <a:gd name="T6" fmla="*/ 361 w 463"/>
                    <a:gd name="T7" fmla="*/ 423 h 463"/>
                    <a:gd name="T8" fmla="*/ 395 w 463"/>
                    <a:gd name="T9" fmla="*/ 395 h 463"/>
                    <a:gd name="T10" fmla="*/ 423 w 463"/>
                    <a:gd name="T11" fmla="*/ 361 h 463"/>
                    <a:gd name="T12" fmla="*/ 445 w 463"/>
                    <a:gd name="T13" fmla="*/ 322 h 463"/>
                    <a:gd name="T14" fmla="*/ 458 w 463"/>
                    <a:gd name="T15" fmla="*/ 278 h 463"/>
                    <a:gd name="T16" fmla="*/ 463 w 463"/>
                    <a:gd name="T17" fmla="*/ 231 h 463"/>
                    <a:gd name="T18" fmla="*/ 462 w 463"/>
                    <a:gd name="T19" fmla="*/ 208 h 463"/>
                    <a:gd name="T20" fmla="*/ 452 w 463"/>
                    <a:gd name="T21" fmla="*/ 163 h 463"/>
                    <a:gd name="T22" fmla="*/ 435 w 463"/>
                    <a:gd name="T23" fmla="*/ 122 h 463"/>
                    <a:gd name="T24" fmla="*/ 410 w 463"/>
                    <a:gd name="T25" fmla="*/ 84 h 463"/>
                    <a:gd name="T26" fmla="*/ 378 w 463"/>
                    <a:gd name="T27" fmla="*/ 53 h 463"/>
                    <a:gd name="T28" fmla="*/ 342 w 463"/>
                    <a:gd name="T29" fmla="*/ 27 h 463"/>
                    <a:gd name="T30" fmla="*/ 301 w 463"/>
                    <a:gd name="T31" fmla="*/ 11 h 463"/>
                    <a:gd name="T32" fmla="*/ 256 w 463"/>
                    <a:gd name="T33" fmla="*/ 1 h 463"/>
                    <a:gd name="T34" fmla="*/ 231 w 463"/>
                    <a:gd name="T35" fmla="*/ 0 h 463"/>
                    <a:gd name="T36" fmla="*/ 185 w 463"/>
                    <a:gd name="T37" fmla="*/ 5 h 463"/>
                    <a:gd name="T38" fmla="*/ 141 w 463"/>
                    <a:gd name="T39" fmla="*/ 18 h 463"/>
                    <a:gd name="T40" fmla="*/ 103 w 463"/>
                    <a:gd name="T41" fmla="*/ 39 h 463"/>
                    <a:gd name="T42" fmla="*/ 67 w 463"/>
                    <a:gd name="T43" fmla="*/ 67 h 463"/>
                    <a:gd name="T44" fmla="*/ 39 w 463"/>
                    <a:gd name="T45" fmla="*/ 103 h 463"/>
                    <a:gd name="T46" fmla="*/ 18 w 463"/>
                    <a:gd name="T47" fmla="*/ 142 h 463"/>
                    <a:gd name="T48" fmla="*/ 5 w 463"/>
                    <a:gd name="T49" fmla="*/ 185 h 463"/>
                    <a:gd name="T50" fmla="*/ 0 w 463"/>
                    <a:gd name="T51" fmla="*/ 231 h 463"/>
                    <a:gd name="T52" fmla="*/ 1 w 463"/>
                    <a:gd name="T53" fmla="*/ 255 h 463"/>
                    <a:gd name="T54" fmla="*/ 11 w 463"/>
                    <a:gd name="T55" fmla="*/ 301 h 463"/>
                    <a:gd name="T56" fmla="*/ 28 w 463"/>
                    <a:gd name="T57" fmla="*/ 342 h 463"/>
                    <a:gd name="T58" fmla="*/ 53 w 463"/>
                    <a:gd name="T59" fmla="*/ 378 h 463"/>
                    <a:gd name="T60" fmla="*/ 84 w 463"/>
                    <a:gd name="T61" fmla="*/ 410 h 463"/>
                    <a:gd name="T62" fmla="*/ 121 w 463"/>
                    <a:gd name="T63" fmla="*/ 435 h 463"/>
                    <a:gd name="T64" fmla="*/ 163 w 463"/>
                    <a:gd name="T65" fmla="*/ 453 h 463"/>
                    <a:gd name="T66" fmla="*/ 207 w 463"/>
                    <a:gd name="T67" fmla="*/ 462 h 463"/>
                    <a:gd name="T68" fmla="*/ 231 w 463"/>
                    <a:gd name="T69" fmla="*/ 463 h 46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</a:cxnLst>
                  <a:rect l="0" t="0" r="r" b="b"/>
                  <a:pathLst>
                    <a:path w="463" h="463">
                      <a:moveTo>
                        <a:pt x="231" y="463"/>
                      </a:moveTo>
                      <a:lnTo>
                        <a:pt x="231" y="463"/>
                      </a:lnTo>
                      <a:lnTo>
                        <a:pt x="256" y="462"/>
                      </a:lnTo>
                      <a:lnTo>
                        <a:pt x="278" y="459"/>
                      </a:lnTo>
                      <a:lnTo>
                        <a:pt x="301" y="453"/>
                      </a:lnTo>
                      <a:lnTo>
                        <a:pt x="322" y="446"/>
                      </a:lnTo>
                      <a:lnTo>
                        <a:pt x="342" y="435"/>
                      </a:lnTo>
                      <a:lnTo>
                        <a:pt x="361" y="423"/>
                      </a:lnTo>
                      <a:lnTo>
                        <a:pt x="378" y="410"/>
                      </a:lnTo>
                      <a:lnTo>
                        <a:pt x="395" y="395"/>
                      </a:lnTo>
                      <a:lnTo>
                        <a:pt x="410" y="378"/>
                      </a:lnTo>
                      <a:lnTo>
                        <a:pt x="423" y="361"/>
                      </a:lnTo>
                      <a:lnTo>
                        <a:pt x="435" y="342"/>
                      </a:lnTo>
                      <a:lnTo>
                        <a:pt x="445" y="322"/>
                      </a:lnTo>
                      <a:lnTo>
                        <a:pt x="452" y="301"/>
                      </a:lnTo>
                      <a:lnTo>
                        <a:pt x="458" y="278"/>
                      </a:lnTo>
                      <a:lnTo>
                        <a:pt x="462" y="255"/>
                      </a:lnTo>
                      <a:lnTo>
                        <a:pt x="463" y="231"/>
                      </a:lnTo>
                      <a:lnTo>
                        <a:pt x="463" y="231"/>
                      </a:lnTo>
                      <a:lnTo>
                        <a:pt x="462" y="208"/>
                      </a:lnTo>
                      <a:lnTo>
                        <a:pt x="458" y="185"/>
                      </a:lnTo>
                      <a:lnTo>
                        <a:pt x="452" y="163"/>
                      </a:lnTo>
                      <a:lnTo>
                        <a:pt x="445" y="142"/>
                      </a:lnTo>
                      <a:lnTo>
                        <a:pt x="435" y="122"/>
                      </a:lnTo>
                      <a:lnTo>
                        <a:pt x="423" y="103"/>
                      </a:lnTo>
                      <a:lnTo>
                        <a:pt x="410" y="84"/>
                      </a:lnTo>
                      <a:lnTo>
                        <a:pt x="395" y="67"/>
                      </a:lnTo>
                      <a:lnTo>
                        <a:pt x="378" y="53"/>
                      </a:lnTo>
                      <a:lnTo>
                        <a:pt x="361" y="39"/>
                      </a:lnTo>
                      <a:lnTo>
                        <a:pt x="342" y="27"/>
                      </a:lnTo>
                      <a:lnTo>
                        <a:pt x="322" y="18"/>
                      </a:lnTo>
                      <a:lnTo>
                        <a:pt x="301" y="11"/>
                      </a:lnTo>
                      <a:lnTo>
                        <a:pt x="278" y="5"/>
                      </a:lnTo>
                      <a:lnTo>
                        <a:pt x="256" y="1"/>
                      </a:lnTo>
                      <a:lnTo>
                        <a:pt x="231" y="0"/>
                      </a:lnTo>
                      <a:lnTo>
                        <a:pt x="231" y="0"/>
                      </a:lnTo>
                      <a:lnTo>
                        <a:pt x="207" y="1"/>
                      </a:lnTo>
                      <a:lnTo>
                        <a:pt x="185" y="5"/>
                      </a:lnTo>
                      <a:lnTo>
                        <a:pt x="163" y="11"/>
                      </a:lnTo>
                      <a:lnTo>
                        <a:pt x="141" y="18"/>
                      </a:lnTo>
                      <a:lnTo>
                        <a:pt x="121" y="27"/>
                      </a:lnTo>
                      <a:lnTo>
                        <a:pt x="103" y="39"/>
                      </a:lnTo>
                      <a:lnTo>
                        <a:pt x="84" y="53"/>
                      </a:lnTo>
                      <a:lnTo>
                        <a:pt x="67" y="67"/>
                      </a:lnTo>
                      <a:lnTo>
                        <a:pt x="53" y="84"/>
                      </a:lnTo>
                      <a:lnTo>
                        <a:pt x="39" y="103"/>
                      </a:lnTo>
                      <a:lnTo>
                        <a:pt x="28" y="122"/>
                      </a:lnTo>
                      <a:lnTo>
                        <a:pt x="18" y="142"/>
                      </a:lnTo>
                      <a:lnTo>
                        <a:pt x="11" y="163"/>
                      </a:lnTo>
                      <a:lnTo>
                        <a:pt x="5" y="185"/>
                      </a:lnTo>
                      <a:lnTo>
                        <a:pt x="1" y="208"/>
                      </a:lnTo>
                      <a:lnTo>
                        <a:pt x="0" y="231"/>
                      </a:lnTo>
                      <a:lnTo>
                        <a:pt x="0" y="231"/>
                      </a:lnTo>
                      <a:lnTo>
                        <a:pt x="1" y="255"/>
                      </a:lnTo>
                      <a:lnTo>
                        <a:pt x="5" y="278"/>
                      </a:lnTo>
                      <a:lnTo>
                        <a:pt x="11" y="301"/>
                      </a:lnTo>
                      <a:lnTo>
                        <a:pt x="18" y="322"/>
                      </a:lnTo>
                      <a:lnTo>
                        <a:pt x="28" y="342"/>
                      </a:lnTo>
                      <a:lnTo>
                        <a:pt x="39" y="361"/>
                      </a:lnTo>
                      <a:lnTo>
                        <a:pt x="53" y="378"/>
                      </a:lnTo>
                      <a:lnTo>
                        <a:pt x="67" y="395"/>
                      </a:lnTo>
                      <a:lnTo>
                        <a:pt x="84" y="410"/>
                      </a:lnTo>
                      <a:lnTo>
                        <a:pt x="103" y="423"/>
                      </a:lnTo>
                      <a:lnTo>
                        <a:pt x="121" y="435"/>
                      </a:lnTo>
                      <a:lnTo>
                        <a:pt x="141" y="446"/>
                      </a:lnTo>
                      <a:lnTo>
                        <a:pt x="163" y="453"/>
                      </a:lnTo>
                      <a:lnTo>
                        <a:pt x="185" y="459"/>
                      </a:lnTo>
                      <a:lnTo>
                        <a:pt x="207" y="462"/>
                      </a:lnTo>
                      <a:lnTo>
                        <a:pt x="231" y="463"/>
                      </a:lnTo>
                      <a:lnTo>
                        <a:pt x="231" y="463"/>
                      </a:lnTo>
                      <a:close/>
                    </a:path>
                  </a:pathLst>
                </a:custGeom>
                <a:solidFill>
                  <a:schemeClr val="accent4">
                    <a:lumMod val="75000"/>
                  </a:schemeClr>
                </a:solidFill>
                <a:ln>
                  <a:noFill/>
                </a:ln>
                <a:ex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65" name="Freeform 36"/>
                <p:cNvSpPr>
                  <a:spLocks/>
                </p:cNvSpPr>
                <p:nvPr/>
              </p:nvSpPr>
              <p:spPr bwMode="auto">
                <a:xfrm>
                  <a:off x="10436400" y="2157786"/>
                  <a:ext cx="189255" cy="80932"/>
                </a:xfrm>
                <a:custGeom>
                  <a:avLst/>
                  <a:gdLst>
                    <a:gd name="T0" fmla="*/ 605 w 757"/>
                    <a:gd name="T1" fmla="*/ 0 h 325"/>
                    <a:gd name="T2" fmla="*/ 605 w 757"/>
                    <a:gd name="T3" fmla="*/ 0 h 325"/>
                    <a:gd name="T4" fmla="*/ 579 w 757"/>
                    <a:gd name="T5" fmla="*/ 15 h 325"/>
                    <a:gd name="T6" fmla="*/ 554 w 757"/>
                    <a:gd name="T7" fmla="*/ 29 h 325"/>
                    <a:gd name="T8" fmla="*/ 526 w 757"/>
                    <a:gd name="T9" fmla="*/ 41 h 325"/>
                    <a:gd name="T10" fmla="*/ 499 w 757"/>
                    <a:gd name="T11" fmla="*/ 50 h 325"/>
                    <a:gd name="T12" fmla="*/ 470 w 757"/>
                    <a:gd name="T13" fmla="*/ 59 h 325"/>
                    <a:gd name="T14" fmla="*/ 440 w 757"/>
                    <a:gd name="T15" fmla="*/ 63 h 325"/>
                    <a:gd name="T16" fmla="*/ 410 w 757"/>
                    <a:gd name="T17" fmla="*/ 67 h 325"/>
                    <a:gd name="T18" fmla="*/ 378 w 757"/>
                    <a:gd name="T19" fmla="*/ 68 h 325"/>
                    <a:gd name="T20" fmla="*/ 378 w 757"/>
                    <a:gd name="T21" fmla="*/ 68 h 325"/>
                    <a:gd name="T22" fmla="*/ 347 w 757"/>
                    <a:gd name="T23" fmla="*/ 67 h 325"/>
                    <a:gd name="T24" fmla="*/ 317 w 757"/>
                    <a:gd name="T25" fmla="*/ 63 h 325"/>
                    <a:gd name="T26" fmla="*/ 287 w 757"/>
                    <a:gd name="T27" fmla="*/ 59 h 325"/>
                    <a:gd name="T28" fmla="*/ 258 w 757"/>
                    <a:gd name="T29" fmla="*/ 50 h 325"/>
                    <a:gd name="T30" fmla="*/ 230 w 757"/>
                    <a:gd name="T31" fmla="*/ 41 h 325"/>
                    <a:gd name="T32" fmla="*/ 202 w 757"/>
                    <a:gd name="T33" fmla="*/ 29 h 325"/>
                    <a:gd name="T34" fmla="*/ 177 w 757"/>
                    <a:gd name="T35" fmla="*/ 15 h 325"/>
                    <a:gd name="T36" fmla="*/ 152 w 757"/>
                    <a:gd name="T37" fmla="*/ 0 h 325"/>
                    <a:gd name="T38" fmla="*/ 152 w 757"/>
                    <a:gd name="T39" fmla="*/ 0 h 325"/>
                    <a:gd name="T40" fmla="*/ 135 w 757"/>
                    <a:gd name="T41" fmla="*/ 13 h 325"/>
                    <a:gd name="T42" fmla="*/ 119 w 757"/>
                    <a:gd name="T43" fmla="*/ 27 h 325"/>
                    <a:gd name="T44" fmla="*/ 104 w 757"/>
                    <a:gd name="T45" fmla="*/ 42 h 325"/>
                    <a:gd name="T46" fmla="*/ 89 w 757"/>
                    <a:gd name="T47" fmla="*/ 59 h 325"/>
                    <a:gd name="T48" fmla="*/ 76 w 757"/>
                    <a:gd name="T49" fmla="*/ 75 h 325"/>
                    <a:gd name="T50" fmla="*/ 63 w 757"/>
                    <a:gd name="T51" fmla="*/ 93 h 325"/>
                    <a:gd name="T52" fmla="*/ 52 w 757"/>
                    <a:gd name="T53" fmla="*/ 112 h 325"/>
                    <a:gd name="T54" fmla="*/ 41 w 757"/>
                    <a:gd name="T55" fmla="*/ 130 h 325"/>
                    <a:gd name="T56" fmla="*/ 32 w 757"/>
                    <a:gd name="T57" fmla="*/ 150 h 325"/>
                    <a:gd name="T58" fmla="*/ 23 w 757"/>
                    <a:gd name="T59" fmla="*/ 171 h 325"/>
                    <a:gd name="T60" fmla="*/ 16 w 757"/>
                    <a:gd name="T61" fmla="*/ 191 h 325"/>
                    <a:gd name="T62" fmla="*/ 10 w 757"/>
                    <a:gd name="T63" fmla="*/ 213 h 325"/>
                    <a:gd name="T64" fmla="*/ 7 w 757"/>
                    <a:gd name="T65" fmla="*/ 234 h 325"/>
                    <a:gd name="T66" fmla="*/ 3 w 757"/>
                    <a:gd name="T67" fmla="*/ 257 h 325"/>
                    <a:gd name="T68" fmla="*/ 1 w 757"/>
                    <a:gd name="T69" fmla="*/ 279 h 325"/>
                    <a:gd name="T70" fmla="*/ 0 w 757"/>
                    <a:gd name="T71" fmla="*/ 302 h 325"/>
                    <a:gd name="T72" fmla="*/ 0 w 757"/>
                    <a:gd name="T73" fmla="*/ 302 h 325"/>
                    <a:gd name="T74" fmla="*/ 0 w 757"/>
                    <a:gd name="T75" fmla="*/ 325 h 325"/>
                    <a:gd name="T76" fmla="*/ 757 w 757"/>
                    <a:gd name="T77" fmla="*/ 325 h 325"/>
                    <a:gd name="T78" fmla="*/ 757 w 757"/>
                    <a:gd name="T79" fmla="*/ 325 h 325"/>
                    <a:gd name="T80" fmla="*/ 757 w 757"/>
                    <a:gd name="T81" fmla="*/ 302 h 325"/>
                    <a:gd name="T82" fmla="*/ 757 w 757"/>
                    <a:gd name="T83" fmla="*/ 302 h 325"/>
                    <a:gd name="T84" fmla="*/ 756 w 757"/>
                    <a:gd name="T85" fmla="*/ 279 h 325"/>
                    <a:gd name="T86" fmla="*/ 754 w 757"/>
                    <a:gd name="T87" fmla="*/ 257 h 325"/>
                    <a:gd name="T88" fmla="*/ 750 w 757"/>
                    <a:gd name="T89" fmla="*/ 234 h 325"/>
                    <a:gd name="T90" fmla="*/ 746 w 757"/>
                    <a:gd name="T91" fmla="*/ 213 h 325"/>
                    <a:gd name="T92" fmla="*/ 740 w 757"/>
                    <a:gd name="T93" fmla="*/ 191 h 325"/>
                    <a:gd name="T94" fmla="*/ 733 w 757"/>
                    <a:gd name="T95" fmla="*/ 171 h 325"/>
                    <a:gd name="T96" fmla="*/ 724 w 757"/>
                    <a:gd name="T97" fmla="*/ 150 h 325"/>
                    <a:gd name="T98" fmla="*/ 715 w 757"/>
                    <a:gd name="T99" fmla="*/ 130 h 325"/>
                    <a:gd name="T100" fmla="*/ 704 w 757"/>
                    <a:gd name="T101" fmla="*/ 112 h 325"/>
                    <a:gd name="T102" fmla="*/ 694 w 757"/>
                    <a:gd name="T103" fmla="*/ 93 h 325"/>
                    <a:gd name="T104" fmla="*/ 681 w 757"/>
                    <a:gd name="T105" fmla="*/ 75 h 325"/>
                    <a:gd name="T106" fmla="*/ 668 w 757"/>
                    <a:gd name="T107" fmla="*/ 59 h 325"/>
                    <a:gd name="T108" fmla="*/ 654 w 757"/>
                    <a:gd name="T109" fmla="*/ 42 h 325"/>
                    <a:gd name="T110" fmla="*/ 638 w 757"/>
                    <a:gd name="T111" fmla="*/ 28 h 325"/>
                    <a:gd name="T112" fmla="*/ 622 w 757"/>
                    <a:gd name="T113" fmla="*/ 13 h 325"/>
                    <a:gd name="T114" fmla="*/ 605 w 757"/>
                    <a:gd name="T115" fmla="*/ 0 h 325"/>
                    <a:gd name="T116" fmla="*/ 605 w 757"/>
                    <a:gd name="T117" fmla="*/ 0 h 32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  <a:cxn ang="0">
                      <a:pos x="T116" y="T117"/>
                    </a:cxn>
                  </a:cxnLst>
                  <a:rect l="0" t="0" r="r" b="b"/>
                  <a:pathLst>
                    <a:path w="757" h="325">
                      <a:moveTo>
                        <a:pt x="605" y="0"/>
                      </a:moveTo>
                      <a:lnTo>
                        <a:pt x="605" y="0"/>
                      </a:lnTo>
                      <a:lnTo>
                        <a:pt x="579" y="15"/>
                      </a:lnTo>
                      <a:lnTo>
                        <a:pt x="554" y="29"/>
                      </a:lnTo>
                      <a:lnTo>
                        <a:pt x="526" y="41"/>
                      </a:lnTo>
                      <a:lnTo>
                        <a:pt x="499" y="50"/>
                      </a:lnTo>
                      <a:lnTo>
                        <a:pt x="470" y="59"/>
                      </a:lnTo>
                      <a:lnTo>
                        <a:pt x="440" y="63"/>
                      </a:lnTo>
                      <a:lnTo>
                        <a:pt x="410" y="67"/>
                      </a:lnTo>
                      <a:lnTo>
                        <a:pt x="378" y="68"/>
                      </a:lnTo>
                      <a:lnTo>
                        <a:pt x="378" y="68"/>
                      </a:lnTo>
                      <a:lnTo>
                        <a:pt x="347" y="67"/>
                      </a:lnTo>
                      <a:lnTo>
                        <a:pt x="317" y="63"/>
                      </a:lnTo>
                      <a:lnTo>
                        <a:pt x="287" y="59"/>
                      </a:lnTo>
                      <a:lnTo>
                        <a:pt x="258" y="50"/>
                      </a:lnTo>
                      <a:lnTo>
                        <a:pt x="230" y="41"/>
                      </a:lnTo>
                      <a:lnTo>
                        <a:pt x="202" y="29"/>
                      </a:lnTo>
                      <a:lnTo>
                        <a:pt x="177" y="15"/>
                      </a:lnTo>
                      <a:lnTo>
                        <a:pt x="152" y="0"/>
                      </a:lnTo>
                      <a:lnTo>
                        <a:pt x="152" y="0"/>
                      </a:lnTo>
                      <a:lnTo>
                        <a:pt x="135" y="13"/>
                      </a:lnTo>
                      <a:lnTo>
                        <a:pt x="119" y="27"/>
                      </a:lnTo>
                      <a:lnTo>
                        <a:pt x="104" y="42"/>
                      </a:lnTo>
                      <a:lnTo>
                        <a:pt x="89" y="59"/>
                      </a:lnTo>
                      <a:lnTo>
                        <a:pt x="76" y="75"/>
                      </a:lnTo>
                      <a:lnTo>
                        <a:pt x="63" y="93"/>
                      </a:lnTo>
                      <a:lnTo>
                        <a:pt x="52" y="112"/>
                      </a:lnTo>
                      <a:lnTo>
                        <a:pt x="41" y="130"/>
                      </a:lnTo>
                      <a:lnTo>
                        <a:pt x="32" y="150"/>
                      </a:lnTo>
                      <a:lnTo>
                        <a:pt x="23" y="171"/>
                      </a:lnTo>
                      <a:lnTo>
                        <a:pt x="16" y="191"/>
                      </a:lnTo>
                      <a:lnTo>
                        <a:pt x="10" y="213"/>
                      </a:lnTo>
                      <a:lnTo>
                        <a:pt x="7" y="234"/>
                      </a:lnTo>
                      <a:lnTo>
                        <a:pt x="3" y="257"/>
                      </a:lnTo>
                      <a:lnTo>
                        <a:pt x="1" y="279"/>
                      </a:lnTo>
                      <a:lnTo>
                        <a:pt x="0" y="302"/>
                      </a:lnTo>
                      <a:lnTo>
                        <a:pt x="0" y="302"/>
                      </a:lnTo>
                      <a:lnTo>
                        <a:pt x="0" y="325"/>
                      </a:lnTo>
                      <a:lnTo>
                        <a:pt x="757" y="325"/>
                      </a:lnTo>
                      <a:lnTo>
                        <a:pt x="757" y="325"/>
                      </a:lnTo>
                      <a:lnTo>
                        <a:pt x="757" y="302"/>
                      </a:lnTo>
                      <a:lnTo>
                        <a:pt x="757" y="302"/>
                      </a:lnTo>
                      <a:lnTo>
                        <a:pt x="756" y="279"/>
                      </a:lnTo>
                      <a:lnTo>
                        <a:pt x="754" y="257"/>
                      </a:lnTo>
                      <a:lnTo>
                        <a:pt x="750" y="234"/>
                      </a:lnTo>
                      <a:lnTo>
                        <a:pt x="746" y="213"/>
                      </a:lnTo>
                      <a:lnTo>
                        <a:pt x="740" y="191"/>
                      </a:lnTo>
                      <a:lnTo>
                        <a:pt x="733" y="171"/>
                      </a:lnTo>
                      <a:lnTo>
                        <a:pt x="724" y="150"/>
                      </a:lnTo>
                      <a:lnTo>
                        <a:pt x="715" y="130"/>
                      </a:lnTo>
                      <a:lnTo>
                        <a:pt x="704" y="112"/>
                      </a:lnTo>
                      <a:lnTo>
                        <a:pt x="694" y="93"/>
                      </a:lnTo>
                      <a:lnTo>
                        <a:pt x="681" y="75"/>
                      </a:lnTo>
                      <a:lnTo>
                        <a:pt x="668" y="59"/>
                      </a:lnTo>
                      <a:lnTo>
                        <a:pt x="654" y="42"/>
                      </a:lnTo>
                      <a:lnTo>
                        <a:pt x="638" y="28"/>
                      </a:lnTo>
                      <a:lnTo>
                        <a:pt x="622" y="13"/>
                      </a:lnTo>
                      <a:lnTo>
                        <a:pt x="605" y="0"/>
                      </a:lnTo>
                      <a:lnTo>
                        <a:pt x="605" y="0"/>
                      </a:lnTo>
                      <a:close/>
                    </a:path>
                  </a:pathLst>
                </a:custGeom>
                <a:solidFill>
                  <a:schemeClr val="accent4">
                    <a:lumMod val="75000"/>
                  </a:schemeClr>
                </a:solidFill>
                <a:ln>
                  <a:noFill/>
                </a:ln>
                <a:ex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66" name="Freeform 37"/>
                <p:cNvSpPr>
                  <a:spLocks noEditPoints="1"/>
                </p:cNvSpPr>
                <p:nvPr/>
              </p:nvSpPr>
              <p:spPr bwMode="auto">
                <a:xfrm>
                  <a:off x="10128920" y="1718265"/>
                  <a:ext cx="795620" cy="795620"/>
                </a:xfrm>
                <a:custGeom>
                  <a:avLst/>
                  <a:gdLst>
                    <a:gd name="T0" fmla="*/ 1355 w 3196"/>
                    <a:gd name="T1" fmla="*/ 19 h 3196"/>
                    <a:gd name="T2" fmla="*/ 1049 w 3196"/>
                    <a:gd name="T3" fmla="*/ 98 h 3196"/>
                    <a:gd name="T4" fmla="*/ 769 w 3196"/>
                    <a:gd name="T5" fmla="*/ 232 h 3196"/>
                    <a:gd name="T6" fmla="*/ 524 w 3196"/>
                    <a:gd name="T7" fmla="*/ 416 h 3196"/>
                    <a:gd name="T8" fmla="*/ 318 w 3196"/>
                    <a:gd name="T9" fmla="*/ 642 h 3196"/>
                    <a:gd name="T10" fmla="*/ 158 w 3196"/>
                    <a:gd name="T11" fmla="*/ 906 h 3196"/>
                    <a:gd name="T12" fmla="*/ 51 w 3196"/>
                    <a:gd name="T13" fmla="*/ 1199 h 3196"/>
                    <a:gd name="T14" fmla="*/ 2 w 3196"/>
                    <a:gd name="T15" fmla="*/ 1516 h 3196"/>
                    <a:gd name="T16" fmla="*/ 13 w 3196"/>
                    <a:gd name="T17" fmla="*/ 1803 h 3196"/>
                    <a:gd name="T18" fmla="*/ 84 w 3196"/>
                    <a:gd name="T19" fmla="*/ 2111 h 3196"/>
                    <a:gd name="T20" fmla="*/ 212 w 3196"/>
                    <a:gd name="T21" fmla="*/ 2394 h 3196"/>
                    <a:gd name="T22" fmla="*/ 390 w 3196"/>
                    <a:gd name="T23" fmla="*/ 2644 h 3196"/>
                    <a:gd name="T24" fmla="*/ 611 w 3196"/>
                    <a:gd name="T25" fmla="*/ 2856 h 3196"/>
                    <a:gd name="T26" fmla="*/ 871 w 3196"/>
                    <a:gd name="T27" fmla="*/ 3022 h 3196"/>
                    <a:gd name="T28" fmla="*/ 1160 w 3196"/>
                    <a:gd name="T29" fmla="*/ 3136 h 3196"/>
                    <a:gd name="T30" fmla="*/ 1475 w 3196"/>
                    <a:gd name="T31" fmla="*/ 3192 h 3196"/>
                    <a:gd name="T32" fmla="*/ 1761 w 3196"/>
                    <a:gd name="T33" fmla="*/ 3188 h 3196"/>
                    <a:gd name="T34" fmla="*/ 2073 w 3196"/>
                    <a:gd name="T35" fmla="*/ 3124 h 3196"/>
                    <a:gd name="T36" fmla="*/ 2360 w 3196"/>
                    <a:gd name="T37" fmla="*/ 3003 h 3196"/>
                    <a:gd name="T38" fmla="*/ 2614 w 3196"/>
                    <a:gd name="T39" fmla="*/ 2831 h 3196"/>
                    <a:gd name="T40" fmla="*/ 2831 w 3196"/>
                    <a:gd name="T41" fmla="*/ 2615 h 3196"/>
                    <a:gd name="T42" fmla="*/ 3003 w 3196"/>
                    <a:gd name="T43" fmla="*/ 2360 h 3196"/>
                    <a:gd name="T44" fmla="*/ 3124 w 3196"/>
                    <a:gd name="T45" fmla="*/ 2074 h 3196"/>
                    <a:gd name="T46" fmla="*/ 3188 w 3196"/>
                    <a:gd name="T47" fmla="*/ 1761 h 3196"/>
                    <a:gd name="T48" fmla="*/ 3191 w 3196"/>
                    <a:gd name="T49" fmla="*/ 1475 h 3196"/>
                    <a:gd name="T50" fmla="*/ 3135 w 3196"/>
                    <a:gd name="T51" fmla="*/ 1160 h 3196"/>
                    <a:gd name="T52" fmla="*/ 3021 w 3196"/>
                    <a:gd name="T53" fmla="*/ 871 h 3196"/>
                    <a:gd name="T54" fmla="*/ 2856 w 3196"/>
                    <a:gd name="T55" fmla="*/ 611 h 3196"/>
                    <a:gd name="T56" fmla="*/ 2644 w 3196"/>
                    <a:gd name="T57" fmla="*/ 390 h 3196"/>
                    <a:gd name="T58" fmla="*/ 2394 w 3196"/>
                    <a:gd name="T59" fmla="*/ 212 h 3196"/>
                    <a:gd name="T60" fmla="*/ 2111 w 3196"/>
                    <a:gd name="T61" fmla="*/ 85 h 3196"/>
                    <a:gd name="T62" fmla="*/ 1801 w 3196"/>
                    <a:gd name="T63" fmla="*/ 13 h 3196"/>
                    <a:gd name="T64" fmla="*/ 2635 w 3196"/>
                    <a:gd name="T65" fmla="*/ 1965 h 3196"/>
                    <a:gd name="T66" fmla="*/ 2609 w 3196"/>
                    <a:gd name="T67" fmla="*/ 2028 h 3196"/>
                    <a:gd name="T68" fmla="*/ 2547 w 3196"/>
                    <a:gd name="T69" fmla="*/ 2052 h 3196"/>
                    <a:gd name="T70" fmla="*/ 2135 w 3196"/>
                    <a:gd name="T71" fmla="*/ 2195 h 3196"/>
                    <a:gd name="T72" fmla="*/ 2097 w 3196"/>
                    <a:gd name="T73" fmla="*/ 2250 h 3196"/>
                    <a:gd name="T74" fmla="*/ 1114 w 3196"/>
                    <a:gd name="T75" fmla="*/ 2266 h 3196"/>
                    <a:gd name="T76" fmla="*/ 1052 w 3196"/>
                    <a:gd name="T77" fmla="*/ 2240 h 3196"/>
                    <a:gd name="T78" fmla="*/ 1026 w 3196"/>
                    <a:gd name="T79" fmla="*/ 2177 h 3196"/>
                    <a:gd name="T80" fmla="*/ 672 w 3196"/>
                    <a:gd name="T81" fmla="*/ 2051 h 3196"/>
                    <a:gd name="T82" fmla="*/ 616 w 3196"/>
                    <a:gd name="T83" fmla="*/ 2015 h 3196"/>
                    <a:gd name="T84" fmla="*/ 601 w 3196"/>
                    <a:gd name="T85" fmla="*/ 1853 h 3196"/>
                    <a:gd name="T86" fmla="*/ 644 w 3196"/>
                    <a:gd name="T87" fmla="*/ 1639 h 3196"/>
                    <a:gd name="T88" fmla="*/ 785 w 3196"/>
                    <a:gd name="T89" fmla="*/ 1442 h 3196"/>
                    <a:gd name="T90" fmla="*/ 752 w 3196"/>
                    <a:gd name="T91" fmla="*/ 1268 h 3196"/>
                    <a:gd name="T92" fmla="*/ 760 w 3196"/>
                    <a:gd name="T93" fmla="*/ 1109 h 3196"/>
                    <a:gd name="T94" fmla="*/ 829 w 3196"/>
                    <a:gd name="T95" fmla="*/ 966 h 3196"/>
                    <a:gd name="T96" fmla="*/ 945 w 3196"/>
                    <a:gd name="T97" fmla="*/ 861 h 3196"/>
                    <a:gd name="T98" fmla="*/ 1094 w 3196"/>
                    <a:gd name="T99" fmla="*/ 807 h 3196"/>
                    <a:gd name="T100" fmla="*/ 1269 w 3196"/>
                    <a:gd name="T101" fmla="*/ 818 h 3196"/>
                    <a:gd name="T102" fmla="*/ 1454 w 3196"/>
                    <a:gd name="T103" fmla="*/ 932 h 3196"/>
                    <a:gd name="T104" fmla="*/ 1581 w 3196"/>
                    <a:gd name="T105" fmla="*/ 1014 h 3196"/>
                    <a:gd name="T106" fmla="*/ 1724 w 3196"/>
                    <a:gd name="T107" fmla="*/ 1011 h 3196"/>
                    <a:gd name="T108" fmla="*/ 1884 w 3196"/>
                    <a:gd name="T109" fmla="*/ 853 h 3196"/>
                    <a:gd name="T110" fmla="*/ 2081 w 3196"/>
                    <a:gd name="T111" fmla="*/ 802 h 3196"/>
                    <a:gd name="T112" fmla="*/ 2240 w 3196"/>
                    <a:gd name="T113" fmla="*/ 834 h 3196"/>
                    <a:gd name="T114" fmla="*/ 2369 w 3196"/>
                    <a:gd name="T115" fmla="*/ 922 h 3196"/>
                    <a:gd name="T116" fmla="*/ 2456 w 3196"/>
                    <a:gd name="T117" fmla="*/ 1052 h 3196"/>
                    <a:gd name="T118" fmla="*/ 2489 w 3196"/>
                    <a:gd name="T119" fmla="*/ 1211 h 3196"/>
                    <a:gd name="T120" fmla="*/ 2443 w 3196"/>
                    <a:gd name="T121" fmla="*/ 1398 h 3196"/>
                    <a:gd name="T122" fmla="*/ 2549 w 3196"/>
                    <a:gd name="T123" fmla="*/ 1557 h 3196"/>
                    <a:gd name="T124" fmla="*/ 2632 w 3196"/>
                    <a:gd name="T125" fmla="*/ 1790 h 319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  <a:cxn ang="0">
                      <a:pos x="T116" y="T117"/>
                    </a:cxn>
                    <a:cxn ang="0">
                      <a:pos x="T118" y="T119"/>
                    </a:cxn>
                    <a:cxn ang="0">
                      <a:pos x="T120" y="T121"/>
                    </a:cxn>
                    <a:cxn ang="0">
                      <a:pos x="T122" y="T123"/>
                    </a:cxn>
                    <a:cxn ang="0">
                      <a:pos x="T124" y="T125"/>
                    </a:cxn>
                  </a:cxnLst>
                  <a:rect l="0" t="0" r="r" b="b"/>
                  <a:pathLst>
                    <a:path w="3196" h="3196">
                      <a:moveTo>
                        <a:pt x="1599" y="0"/>
                      </a:moveTo>
                      <a:lnTo>
                        <a:pt x="1599" y="0"/>
                      </a:lnTo>
                      <a:lnTo>
                        <a:pt x="1556" y="1"/>
                      </a:lnTo>
                      <a:lnTo>
                        <a:pt x="1516" y="2"/>
                      </a:lnTo>
                      <a:lnTo>
                        <a:pt x="1475" y="5"/>
                      </a:lnTo>
                      <a:lnTo>
                        <a:pt x="1435" y="8"/>
                      </a:lnTo>
                      <a:lnTo>
                        <a:pt x="1395" y="13"/>
                      </a:lnTo>
                      <a:lnTo>
                        <a:pt x="1355" y="19"/>
                      </a:lnTo>
                      <a:lnTo>
                        <a:pt x="1315" y="26"/>
                      </a:lnTo>
                      <a:lnTo>
                        <a:pt x="1276" y="33"/>
                      </a:lnTo>
                      <a:lnTo>
                        <a:pt x="1237" y="41"/>
                      </a:lnTo>
                      <a:lnTo>
                        <a:pt x="1199" y="51"/>
                      </a:lnTo>
                      <a:lnTo>
                        <a:pt x="1160" y="61"/>
                      </a:lnTo>
                      <a:lnTo>
                        <a:pt x="1123" y="72"/>
                      </a:lnTo>
                      <a:lnTo>
                        <a:pt x="1085" y="85"/>
                      </a:lnTo>
                      <a:lnTo>
                        <a:pt x="1049" y="98"/>
                      </a:lnTo>
                      <a:lnTo>
                        <a:pt x="1012" y="112"/>
                      </a:lnTo>
                      <a:lnTo>
                        <a:pt x="977" y="126"/>
                      </a:lnTo>
                      <a:lnTo>
                        <a:pt x="940" y="141"/>
                      </a:lnTo>
                      <a:lnTo>
                        <a:pt x="905" y="158"/>
                      </a:lnTo>
                      <a:lnTo>
                        <a:pt x="871" y="176"/>
                      </a:lnTo>
                      <a:lnTo>
                        <a:pt x="836" y="193"/>
                      </a:lnTo>
                      <a:lnTo>
                        <a:pt x="802" y="212"/>
                      </a:lnTo>
                      <a:lnTo>
                        <a:pt x="769" y="232"/>
                      </a:lnTo>
                      <a:lnTo>
                        <a:pt x="736" y="252"/>
                      </a:lnTo>
                      <a:lnTo>
                        <a:pt x="705" y="273"/>
                      </a:lnTo>
                      <a:lnTo>
                        <a:pt x="673" y="296"/>
                      </a:lnTo>
                      <a:lnTo>
                        <a:pt x="642" y="318"/>
                      </a:lnTo>
                      <a:lnTo>
                        <a:pt x="611" y="342"/>
                      </a:lnTo>
                      <a:lnTo>
                        <a:pt x="582" y="365"/>
                      </a:lnTo>
                      <a:lnTo>
                        <a:pt x="553" y="390"/>
                      </a:lnTo>
                      <a:lnTo>
                        <a:pt x="524" y="416"/>
                      </a:lnTo>
                      <a:lnTo>
                        <a:pt x="496" y="442"/>
                      </a:lnTo>
                      <a:lnTo>
                        <a:pt x="468" y="469"/>
                      </a:lnTo>
                      <a:lnTo>
                        <a:pt x="442" y="496"/>
                      </a:lnTo>
                      <a:lnTo>
                        <a:pt x="416" y="524"/>
                      </a:lnTo>
                      <a:lnTo>
                        <a:pt x="390" y="553"/>
                      </a:lnTo>
                      <a:lnTo>
                        <a:pt x="365" y="582"/>
                      </a:lnTo>
                      <a:lnTo>
                        <a:pt x="340" y="611"/>
                      </a:lnTo>
                      <a:lnTo>
                        <a:pt x="318" y="642"/>
                      </a:lnTo>
                      <a:lnTo>
                        <a:pt x="295" y="674"/>
                      </a:lnTo>
                      <a:lnTo>
                        <a:pt x="273" y="705"/>
                      </a:lnTo>
                      <a:lnTo>
                        <a:pt x="252" y="738"/>
                      </a:lnTo>
                      <a:lnTo>
                        <a:pt x="232" y="769"/>
                      </a:lnTo>
                      <a:lnTo>
                        <a:pt x="212" y="803"/>
                      </a:lnTo>
                      <a:lnTo>
                        <a:pt x="193" y="836"/>
                      </a:lnTo>
                      <a:lnTo>
                        <a:pt x="176" y="871"/>
                      </a:lnTo>
                      <a:lnTo>
                        <a:pt x="158" y="906"/>
                      </a:lnTo>
                      <a:lnTo>
                        <a:pt x="141" y="941"/>
                      </a:lnTo>
                      <a:lnTo>
                        <a:pt x="126" y="977"/>
                      </a:lnTo>
                      <a:lnTo>
                        <a:pt x="111" y="1012"/>
                      </a:lnTo>
                      <a:lnTo>
                        <a:pt x="97" y="1049"/>
                      </a:lnTo>
                      <a:lnTo>
                        <a:pt x="84" y="1086"/>
                      </a:lnTo>
                      <a:lnTo>
                        <a:pt x="72" y="1123"/>
                      </a:lnTo>
                      <a:lnTo>
                        <a:pt x="61" y="1160"/>
                      </a:lnTo>
                      <a:lnTo>
                        <a:pt x="51" y="1199"/>
                      </a:lnTo>
                      <a:lnTo>
                        <a:pt x="41" y="1237"/>
                      </a:lnTo>
                      <a:lnTo>
                        <a:pt x="33" y="1276"/>
                      </a:lnTo>
                      <a:lnTo>
                        <a:pt x="25" y="1316"/>
                      </a:lnTo>
                      <a:lnTo>
                        <a:pt x="19" y="1355"/>
                      </a:lnTo>
                      <a:lnTo>
                        <a:pt x="13" y="1395"/>
                      </a:lnTo>
                      <a:lnTo>
                        <a:pt x="8" y="1435"/>
                      </a:lnTo>
                      <a:lnTo>
                        <a:pt x="5" y="1475"/>
                      </a:lnTo>
                      <a:lnTo>
                        <a:pt x="2" y="1516"/>
                      </a:lnTo>
                      <a:lnTo>
                        <a:pt x="1" y="1557"/>
                      </a:lnTo>
                      <a:lnTo>
                        <a:pt x="0" y="1599"/>
                      </a:lnTo>
                      <a:lnTo>
                        <a:pt x="0" y="1599"/>
                      </a:lnTo>
                      <a:lnTo>
                        <a:pt x="1" y="1640"/>
                      </a:lnTo>
                      <a:lnTo>
                        <a:pt x="2" y="1681"/>
                      </a:lnTo>
                      <a:lnTo>
                        <a:pt x="5" y="1721"/>
                      </a:lnTo>
                      <a:lnTo>
                        <a:pt x="8" y="1761"/>
                      </a:lnTo>
                      <a:lnTo>
                        <a:pt x="13" y="1803"/>
                      </a:lnTo>
                      <a:lnTo>
                        <a:pt x="19" y="1841"/>
                      </a:lnTo>
                      <a:lnTo>
                        <a:pt x="25" y="1881"/>
                      </a:lnTo>
                      <a:lnTo>
                        <a:pt x="33" y="1920"/>
                      </a:lnTo>
                      <a:lnTo>
                        <a:pt x="41" y="1959"/>
                      </a:lnTo>
                      <a:lnTo>
                        <a:pt x="51" y="1998"/>
                      </a:lnTo>
                      <a:lnTo>
                        <a:pt x="61" y="2036"/>
                      </a:lnTo>
                      <a:lnTo>
                        <a:pt x="72" y="2074"/>
                      </a:lnTo>
                      <a:lnTo>
                        <a:pt x="84" y="2111"/>
                      </a:lnTo>
                      <a:lnTo>
                        <a:pt x="97" y="2148"/>
                      </a:lnTo>
                      <a:lnTo>
                        <a:pt x="111" y="2184"/>
                      </a:lnTo>
                      <a:lnTo>
                        <a:pt x="126" y="2221"/>
                      </a:lnTo>
                      <a:lnTo>
                        <a:pt x="141" y="2256"/>
                      </a:lnTo>
                      <a:lnTo>
                        <a:pt x="158" y="2291"/>
                      </a:lnTo>
                      <a:lnTo>
                        <a:pt x="176" y="2326"/>
                      </a:lnTo>
                      <a:lnTo>
                        <a:pt x="193" y="2360"/>
                      </a:lnTo>
                      <a:lnTo>
                        <a:pt x="212" y="2394"/>
                      </a:lnTo>
                      <a:lnTo>
                        <a:pt x="232" y="2427"/>
                      </a:lnTo>
                      <a:lnTo>
                        <a:pt x="252" y="2460"/>
                      </a:lnTo>
                      <a:lnTo>
                        <a:pt x="273" y="2492"/>
                      </a:lnTo>
                      <a:lnTo>
                        <a:pt x="295" y="2524"/>
                      </a:lnTo>
                      <a:lnTo>
                        <a:pt x="318" y="2554"/>
                      </a:lnTo>
                      <a:lnTo>
                        <a:pt x="340" y="2585"/>
                      </a:lnTo>
                      <a:lnTo>
                        <a:pt x="365" y="2615"/>
                      </a:lnTo>
                      <a:lnTo>
                        <a:pt x="390" y="2644"/>
                      </a:lnTo>
                      <a:lnTo>
                        <a:pt x="416" y="2673"/>
                      </a:lnTo>
                      <a:lnTo>
                        <a:pt x="442" y="2701"/>
                      </a:lnTo>
                      <a:lnTo>
                        <a:pt x="468" y="2729"/>
                      </a:lnTo>
                      <a:lnTo>
                        <a:pt x="496" y="2756"/>
                      </a:lnTo>
                      <a:lnTo>
                        <a:pt x="524" y="2782"/>
                      </a:lnTo>
                      <a:lnTo>
                        <a:pt x="553" y="2806"/>
                      </a:lnTo>
                      <a:lnTo>
                        <a:pt x="582" y="2831"/>
                      </a:lnTo>
                      <a:lnTo>
                        <a:pt x="611" y="2856"/>
                      </a:lnTo>
                      <a:lnTo>
                        <a:pt x="642" y="2879"/>
                      </a:lnTo>
                      <a:lnTo>
                        <a:pt x="673" y="2902"/>
                      </a:lnTo>
                      <a:lnTo>
                        <a:pt x="705" y="2923"/>
                      </a:lnTo>
                      <a:lnTo>
                        <a:pt x="736" y="2944"/>
                      </a:lnTo>
                      <a:lnTo>
                        <a:pt x="769" y="2965"/>
                      </a:lnTo>
                      <a:lnTo>
                        <a:pt x="802" y="2984"/>
                      </a:lnTo>
                      <a:lnTo>
                        <a:pt x="836" y="3003"/>
                      </a:lnTo>
                      <a:lnTo>
                        <a:pt x="871" y="3022"/>
                      </a:lnTo>
                      <a:lnTo>
                        <a:pt x="905" y="3038"/>
                      </a:lnTo>
                      <a:lnTo>
                        <a:pt x="940" y="3055"/>
                      </a:lnTo>
                      <a:lnTo>
                        <a:pt x="977" y="3071"/>
                      </a:lnTo>
                      <a:lnTo>
                        <a:pt x="1012" y="3086"/>
                      </a:lnTo>
                      <a:lnTo>
                        <a:pt x="1049" y="3100"/>
                      </a:lnTo>
                      <a:lnTo>
                        <a:pt x="1085" y="3113"/>
                      </a:lnTo>
                      <a:lnTo>
                        <a:pt x="1123" y="3124"/>
                      </a:lnTo>
                      <a:lnTo>
                        <a:pt x="1160" y="3136"/>
                      </a:lnTo>
                      <a:lnTo>
                        <a:pt x="1199" y="3146"/>
                      </a:lnTo>
                      <a:lnTo>
                        <a:pt x="1237" y="3155"/>
                      </a:lnTo>
                      <a:lnTo>
                        <a:pt x="1276" y="3164"/>
                      </a:lnTo>
                      <a:lnTo>
                        <a:pt x="1315" y="3172"/>
                      </a:lnTo>
                      <a:lnTo>
                        <a:pt x="1355" y="3177"/>
                      </a:lnTo>
                      <a:lnTo>
                        <a:pt x="1395" y="3183"/>
                      </a:lnTo>
                      <a:lnTo>
                        <a:pt x="1435" y="3188"/>
                      </a:lnTo>
                      <a:lnTo>
                        <a:pt x="1475" y="3192"/>
                      </a:lnTo>
                      <a:lnTo>
                        <a:pt x="1516" y="3194"/>
                      </a:lnTo>
                      <a:lnTo>
                        <a:pt x="1556" y="3196"/>
                      </a:lnTo>
                      <a:lnTo>
                        <a:pt x="1599" y="3196"/>
                      </a:lnTo>
                      <a:lnTo>
                        <a:pt x="1599" y="3196"/>
                      </a:lnTo>
                      <a:lnTo>
                        <a:pt x="1640" y="3196"/>
                      </a:lnTo>
                      <a:lnTo>
                        <a:pt x="1680" y="3194"/>
                      </a:lnTo>
                      <a:lnTo>
                        <a:pt x="1721" y="3192"/>
                      </a:lnTo>
                      <a:lnTo>
                        <a:pt x="1761" y="3188"/>
                      </a:lnTo>
                      <a:lnTo>
                        <a:pt x="1801" y="3183"/>
                      </a:lnTo>
                      <a:lnTo>
                        <a:pt x="1841" y="3177"/>
                      </a:lnTo>
                      <a:lnTo>
                        <a:pt x="1881" y="3172"/>
                      </a:lnTo>
                      <a:lnTo>
                        <a:pt x="1920" y="3164"/>
                      </a:lnTo>
                      <a:lnTo>
                        <a:pt x="1959" y="3155"/>
                      </a:lnTo>
                      <a:lnTo>
                        <a:pt x="1997" y="3146"/>
                      </a:lnTo>
                      <a:lnTo>
                        <a:pt x="2036" y="3136"/>
                      </a:lnTo>
                      <a:lnTo>
                        <a:pt x="2073" y="3124"/>
                      </a:lnTo>
                      <a:lnTo>
                        <a:pt x="2111" y="3113"/>
                      </a:lnTo>
                      <a:lnTo>
                        <a:pt x="2148" y="3100"/>
                      </a:lnTo>
                      <a:lnTo>
                        <a:pt x="2184" y="3086"/>
                      </a:lnTo>
                      <a:lnTo>
                        <a:pt x="2220" y="3071"/>
                      </a:lnTo>
                      <a:lnTo>
                        <a:pt x="2256" y="3055"/>
                      </a:lnTo>
                      <a:lnTo>
                        <a:pt x="2291" y="3038"/>
                      </a:lnTo>
                      <a:lnTo>
                        <a:pt x="2326" y="3022"/>
                      </a:lnTo>
                      <a:lnTo>
                        <a:pt x="2360" y="3003"/>
                      </a:lnTo>
                      <a:lnTo>
                        <a:pt x="2394" y="2984"/>
                      </a:lnTo>
                      <a:lnTo>
                        <a:pt x="2427" y="2965"/>
                      </a:lnTo>
                      <a:lnTo>
                        <a:pt x="2460" y="2944"/>
                      </a:lnTo>
                      <a:lnTo>
                        <a:pt x="2492" y="2923"/>
                      </a:lnTo>
                      <a:lnTo>
                        <a:pt x="2523" y="2902"/>
                      </a:lnTo>
                      <a:lnTo>
                        <a:pt x="2554" y="2879"/>
                      </a:lnTo>
                      <a:lnTo>
                        <a:pt x="2585" y="2856"/>
                      </a:lnTo>
                      <a:lnTo>
                        <a:pt x="2614" y="2831"/>
                      </a:lnTo>
                      <a:lnTo>
                        <a:pt x="2644" y="2806"/>
                      </a:lnTo>
                      <a:lnTo>
                        <a:pt x="2672" y="2782"/>
                      </a:lnTo>
                      <a:lnTo>
                        <a:pt x="2700" y="2756"/>
                      </a:lnTo>
                      <a:lnTo>
                        <a:pt x="2728" y="2729"/>
                      </a:lnTo>
                      <a:lnTo>
                        <a:pt x="2754" y="2701"/>
                      </a:lnTo>
                      <a:lnTo>
                        <a:pt x="2780" y="2673"/>
                      </a:lnTo>
                      <a:lnTo>
                        <a:pt x="2806" y="2644"/>
                      </a:lnTo>
                      <a:lnTo>
                        <a:pt x="2831" y="2615"/>
                      </a:lnTo>
                      <a:lnTo>
                        <a:pt x="2856" y="2585"/>
                      </a:lnTo>
                      <a:lnTo>
                        <a:pt x="2878" y="2554"/>
                      </a:lnTo>
                      <a:lnTo>
                        <a:pt x="2902" y="2524"/>
                      </a:lnTo>
                      <a:lnTo>
                        <a:pt x="2923" y="2492"/>
                      </a:lnTo>
                      <a:lnTo>
                        <a:pt x="2944" y="2460"/>
                      </a:lnTo>
                      <a:lnTo>
                        <a:pt x="2964" y="2427"/>
                      </a:lnTo>
                      <a:lnTo>
                        <a:pt x="2984" y="2394"/>
                      </a:lnTo>
                      <a:lnTo>
                        <a:pt x="3003" y="2360"/>
                      </a:lnTo>
                      <a:lnTo>
                        <a:pt x="3021" y="2326"/>
                      </a:lnTo>
                      <a:lnTo>
                        <a:pt x="3038" y="2291"/>
                      </a:lnTo>
                      <a:lnTo>
                        <a:pt x="3055" y="2256"/>
                      </a:lnTo>
                      <a:lnTo>
                        <a:pt x="3070" y="2221"/>
                      </a:lnTo>
                      <a:lnTo>
                        <a:pt x="3085" y="2184"/>
                      </a:lnTo>
                      <a:lnTo>
                        <a:pt x="3100" y="2148"/>
                      </a:lnTo>
                      <a:lnTo>
                        <a:pt x="3113" y="2111"/>
                      </a:lnTo>
                      <a:lnTo>
                        <a:pt x="3124" y="2074"/>
                      </a:lnTo>
                      <a:lnTo>
                        <a:pt x="3135" y="2036"/>
                      </a:lnTo>
                      <a:lnTo>
                        <a:pt x="3145" y="1998"/>
                      </a:lnTo>
                      <a:lnTo>
                        <a:pt x="3155" y="1959"/>
                      </a:lnTo>
                      <a:lnTo>
                        <a:pt x="3163" y="1920"/>
                      </a:lnTo>
                      <a:lnTo>
                        <a:pt x="3171" y="1881"/>
                      </a:lnTo>
                      <a:lnTo>
                        <a:pt x="3177" y="1841"/>
                      </a:lnTo>
                      <a:lnTo>
                        <a:pt x="3183" y="1803"/>
                      </a:lnTo>
                      <a:lnTo>
                        <a:pt x="3188" y="1761"/>
                      </a:lnTo>
                      <a:lnTo>
                        <a:pt x="3191" y="1721"/>
                      </a:lnTo>
                      <a:lnTo>
                        <a:pt x="3194" y="1681"/>
                      </a:lnTo>
                      <a:lnTo>
                        <a:pt x="3195" y="1640"/>
                      </a:lnTo>
                      <a:lnTo>
                        <a:pt x="3196" y="1599"/>
                      </a:lnTo>
                      <a:lnTo>
                        <a:pt x="3196" y="1599"/>
                      </a:lnTo>
                      <a:lnTo>
                        <a:pt x="3195" y="1557"/>
                      </a:lnTo>
                      <a:lnTo>
                        <a:pt x="3194" y="1516"/>
                      </a:lnTo>
                      <a:lnTo>
                        <a:pt x="3191" y="1475"/>
                      </a:lnTo>
                      <a:lnTo>
                        <a:pt x="3188" y="1435"/>
                      </a:lnTo>
                      <a:lnTo>
                        <a:pt x="3183" y="1395"/>
                      </a:lnTo>
                      <a:lnTo>
                        <a:pt x="3177" y="1355"/>
                      </a:lnTo>
                      <a:lnTo>
                        <a:pt x="3171" y="1316"/>
                      </a:lnTo>
                      <a:lnTo>
                        <a:pt x="3163" y="1276"/>
                      </a:lnTo>
                      <a:lnTo>
                        <a:pt x="3155" y="1237"/>
                      </a:lnTo>
                      <a:lnTo>
                        <a:pt x="3145" y="1199"/>
                      </a:lnTo>
                      <a:lnTo>
                        <a:pt x="3135" y="1160"/>
                      </a:lnTo>
                      <a:lnTo>
                        <a:pt x="3124" y="1123"/>
                      </a:lnTo>
                      <a:lnTo>
                        <a:pt x="3113" y="1086"/>
                      </a:lnTo>
                      <a:lnTo>
                        <a:pt x="3100" y="1049"/>
                      </a:lnTo>
                      <a:lnTo>
                        <a:pt x="3085" y="1012"/>
                      </a:lnTo>
                      <a:lnTo>
                        <a:pt x="3070" y="977"/>
                      </a:lnTo>
                      <a:lnTo>
                        <a:pt x="3055" y="941"/>
                      </a:lnTo>
                      <a:lnTo>
                        <a:pt x="3038" y="906"/>
                      </a:lnTo>
                      <a:lnTo>
                        <a:pt x="3021" y="871"/>
                      </a:lnTo>
                      <a:lnTo>
                        <a:pt x="3003" y="836"/>
                      </a:lnTo>
                      <a:lnTo>
                        <a:pt x="2984" y="803"/>
                      </a:lnTo>
                      <a:lnTo>
                        <a:pt x="2964" y="769"/>
                      </a:lnTo>
                      <a:lnTo>
                        <a:pt x="2944" y="738"/>
                      </a:lnTo>
                      <a:lnTo>
                        <a:pt x="2923" y="705"/>
                      </a:lnTo>
                      <a:lnTo>
                        <a:pt x="2902" y="674"/>
                      </a:lnTo>
                      <a:lnTo>
                        <a:pt x="2878" y="642"/>
                      </a:lnTo>
                      <a:lnTo>
                        <a:pt x="2856" y="611"/>
                      </a:lnTo>
                      <a:lnTo>
                        <a:pt x="2831" y="582"/>
                      </a:lnTo>
                      <a:lnTo>
                        <a:pt x="2806" y="553"/>
                      </a:lnTo>
                      <a:lnTo>
                        <a:pt x="2780" y="524"/>
                      </a:lnTo>
                      <a:lnTo>
                        <a:pt x="2754" y="496"/>
                      </a:lnTo>
                      <a:lnTo>
                        <a:pt x="2728" y="469"/>
                      </a:lnTo>
                      <a:lnTo>
                        <a:pt x="2700" y="442"/>
                      </a:lnTo>
                      <a:lnTo>
                        <a:pt x="2672" y="416"/>
                      </a:lnTo>
                      <a:lnTo>
                        <a:pt x="2644" y="390"/>
                      </a:lnTo>
                      <a:lnTo>
                        <a:pt x="2614" y="365"/>
                      </a:lnTo>
                      <a:lnTo>
                        <a:pt x="2585" y="342"/>
                      </a:lnTo>
                      <a:lnTo>
                        <a:pt x="2554" y="318"/>
                      </a:lnTo>
                      <a:lnTo>
                        <a:pt x="2523" y="296"/>
                      </a:lnTo>
                      <a:lnTo>
                        <a:pt x="2492" y="273"/>
                      </a:lnTo>
                      <a:lnTo>
                        <a:pt x="2460" y="252"/>
                      </a:lnTo>
                      <a:lnTo>
                        <a:pt x="2427" y="232"/>
                      </a:lnTo>
                      <a:lnTo>
                        <a:pt x="2394" y="212"/>
                      </a:lnTo>
                      <a:lnTo>
                        <a:pt x="2360" y="193"/>
                      </a:lnTo>
                      <a:lnTo>
                        <a:pt x="2326" y="176"/>
                      </a:lnTo>
                      <a:lnTo>
                        <a:pt x="2291" y="158"/>
                      </a:lnTo>
                      <a:lnTo>
                        <a:pt x="2256" y="141"/>
                      </a:lnTo>
                      <a:lnTo>
                        <a:pt x="2220" y="126"/>
                      </a:lnTo>
                      <a:lnTo>
                        <a:pt x="2184" y="112"/>
                      </a:lnTo>
                      <a:lnTo>
                        <a:pt x="2148" y="98"/>
                      </a:lnTo>
                      <a:lnTo>
                        <a:pt x="2111" y="85"/>
                      </a:lnTo>
                      <a:lnTo>
                        <a:pt x="2073" y="72"/>
                      </a:lnTo>
                      <a:lnTo>
                        <a:pt x="2036" y="61"/>
                      </a:lnTo>
                      <a:lnTo>
                        <a:pt x="1997" y="51"/>
                      </a:lnTo>
                      <a:lnTo>
                        <a:pt x="1959" y="41"/>
                      </a:lnTo>
                      <a:lnTo>
                        <a:pt x="1920" y="33"/>
                      </a:lnTo>
                      <a:lnTo>
                        <a:pt x="1881" y="26"/>
                      </a:lnTo>
                      <a:lnTo>
                        <a:pt x="1841" y="19"/>
                      </a:lnTo>
                      <a:lnTo>
                        <a:pt x="1801" y="13"/>
                      </a:lnTo>
                      <a:lnTo>
                        <a:pt x="1761" y="8"/>
                      </a:lnTo>
                      <a:lnTo>
                        <a:pt x="1721" y="5"/>
                      </a:lnTo>
                      <a:lnTo>
                        <a:pt x="1680" y="2"/>
                      </a:lnTo>
                      <a:lnTo>
                        <a:pt x="1640" y="1"/>
                      </a:lnTo>
                      <a:lnTo>
                        <a:pt x="1599" y="0"/>
                      </a:lnTo>
                      <a:lnTo>
                        <a:pt x="1599" y="0"/>
                      </a:lnTo>
                      <a:close/>
                      <a:moveTo>
                        <a:pt x="2635" y="1965"/>
                      </a:moveTo>
                      <a:lnTo>
                        <a:pt x="2635" y="1965"/>
                      </a:lnTo>
                      <a:lnTo>
                        <a:pt x="2635" y="1973"/>
                      </a:lnTo>
                      <a:lnTo>
                        <a:pt x="2633" y="1983"/>
                      </a:lnTo>
                      <a:lnTo>
                        <a:pt x="2631" y="1991"/>
                      </a:lnTo>
                      <a:lnTo>
                        <a:pt x="2628" y="1999"/>
                      </a:lnTo>
                      <a:lnTo>
                        <a:pt x="2625" y="2006"/>
                      </a:lnTo>
                      <a:lnTo>
                        <a:pt x="2620" y="2015"/>
                      </a:lnTo>
                      <a:lnTo>
                        <a:pt x="2615" y="2021"/>
                      </a:lnTo>
                      <a:lnTo>
                        <a:pt x="2609" y="2028"/>
                      </a:lnTo>
                      <a:lnTo>
                        <a:pt x="2602" y="2032"/>
                      </a:lnTo>
                      <a:lnTo>
                        <a:pt x="2597" y="2038"/>
                      </a:lnTo>
                      <a:lnTo>
                        <a:pt x="2589" y="2042"/>
                      </a:lnTo>
                      <a:lnTo>
                        <a:pt x="2581" y="2046"/>
                      </a:lnTo>
                      <a:lnTo>
                        <a:pt x="2573" y="2049"/>
                      </a:lnTo>
                      <a:lnTo>
                        <a:pt x="2565" y="2051"/>
                      </a:lnTo>
                      <a:lnTo>
                        <a:pt x="2555" y="2052"/>
                      </a:lnTo>
                      <a:lnTo>
                        <a:pt x="2547" y="2052"/>
                      </a:lnTo>
                      <a:lnTo>
                        <a:pt x="2136" y="2052"/>
                      </a:lnTo>
                      <a:lnTo>
                        <a:pt x="2136" y="2052"/>
                      </a:lnTo>
                      <a:lnTo>
                        <a:pt x="2137" y="2066"/>
                      </a:lnTo>
                      <a:lnTo>
                        <a:pt x="2137" y="2066"/>
                      </a:lnTo>
                      <a:lnTo>
                        <a:pt x="2137" y="2177"/>
                      </a:lnTo>
                      <a:lnTo>
                        <a:pt x="2137" y="2177"/>
                      </a:lnTo>
                      <a:lnTo>
                        <a:pt x="2136" y="2187"/>
                      </a:lnTo>
                      <a:lnTo>
                        <a:pt x="2135" y="2195"/>
                      </a:lnTo>
                      <a:lnTo>
                        <a:pt x="2132" y="2204"/>
                      </a:lnTo>
                      <a:lnTo>
                        <a:pt x="2130" y="2211"/>
                      </a:lnTo>
                      <a:lnTo>
                        <a:pt x="2125" y="2220"/>
                      </a:lnTo>
                      <a:lnTo>
                        <a:pt x="2122" y="2227"/>
                      </a:lnTo>
                      <a:lnTo>
                        <a:pt x="2116" y="2234"/>
                      </a:lnTo>
                      <a:lnTo>
                        <a:pt x="2110" y="2240"/>
                      </a:lnTo>
                      <a:lnTo>
                        <a:pt x="2104" y="2246"/>
                      </a:lnTo>
                      <a:lnTo>
                        <a:pt x="2097" y="2250"/>
                      </a:lnTo>
                      <a:lnTo>
                        <a:pt x="2090" y="2255"/>
                      </a:lnTo>
                      <a:lnTo>
                        <a:pt x="2083" y="2258"/>
                      </a:lnTo>
                      <a:lnTo>
                        <a:pt x="2075" y="2262"/>
                      </a:lnTo>
                      <a:lnTo>
                        <a:pt x="2066" y="2263"/>
                      </a:lnTo>
                      <a:lnTo>
                        <a:pt x="2057" y="2266"/>
                      </a:lnTo>
                      <a:lnTo>
                        <a:pt x="2048" y="2266"/>
                      </a:lnTo>
                      <a:lnTo>
                        <a:pt x="1114" y="2266"/>
                      </a:lnTo>
                      <a:lnTo>
                        <a:pt x="1114" y="2266"/>
                      </a:lnTo>
                      <a:lnTo>
                        <a:pt x="1106" y="2266"/>
                      </a:lnTo>
                      <a:lnTo>
                        <a:pt x="1097" y="2263"/>
                      </a:lnTo>
                      <a:lnTo>
                        <a:pt x="1089" y="2262"/>
                      </a:lnTo>
                      <a:lnTo>
                        <a:pt x="1080" y="2258"/>
                      </a:lnTo>
                      <a:lnTo>
                        <a:pt x="1073" y="2255"/>
                      </a:lnTo>
                      <a:lnTo>
                        <a:pt x="1065" y="2250"/>
                      </a:lnTo>
                      <a:lnTo>
                        <a:pt x="1059" y="2246"/>
                      </a:lnTo>
                      <a:lnTo>
                        <a:pt x="1052" y="2240"/>
                      </a:lnTo>
                      <a:lnTo>
                        <a:pt x="1047" y="2234"/>
                      </a:lnTo>
                      <a:lnTo>
                        <a:pt x="1041" y="2227"/>
                      </a:lnTo>
                      <a:lnTo>
                        <a:pt x="1037" y="2220"/>
                      </a:lnTo>
                      <a:lnTo>
                        <a:pt x="1033" y="2211"/>
                      </a:lnTo>
                      <a:lnTo>
                        <a:pt x="1031" y="2203"/>
                      </a:lnTo>
                      <a:lnTo>
                        <a:pt x="1028" y="2195"/>
                      </a:lnTo>
                      <a:lnTo>
                        <a:pt x="1027" y="2187"/>
                      </a:lnTo>
                      <a:lnTo>
                        <a:pt x="1026" y="2177"/>
                      </a:lnTo>
                      <a:lnTo>
                        <a:pt x="1026" y="2177"/>
                      </a:lnTo>
                      <a:lnTo>
                        <a:pt x="1026" y="2066"/>
                      </a:lnTo>
                      <a:lnTo>
                        <a:pt x="1026" y="2066"/>
                      </a:lnTo>
                      <a:lnTo>
                        <a:pt x="1027" y="2052"/>
                      </a:lnTo>
                      <a:lnTo>
                        <a:pt x="689" y="2052"/>
                      </a:lnTo>
                      <a:lnTo>
                        <a:pt x="689" y="2052"/>
                      </a:lnTo>
                      <a:lnTo>
                        <a:pt x="681" y="2052"/>
                      </a:lnTo>
                      <a:lnTo>
                        <a:pt x="672" y="2051"/>
                      </a:lnTo>
                      <a:lnTo>
                        <a:pt x="663" y="2049"/>
                      </a:lnTo>
                      <a:lnTo>
                        <a:pt x="655" y="2046"/>
                      </a:lnTo>
                      <a:lnTo>
                        <a:pt x="648" y="2042"/>
                      </a:lnTo>
                      <a:lnTo>
                        <a:pt x="641" y="2038"/>
                      </a:lnTo>
                      <a:lnTo>
                        <a:pt x="634" y="2032"/>
                      </a:lnTo>
                      <a:lnTo>
                        <a:pt x="627" y="2028"/>
                      </a:lnTo>
                      <a:lnTo>
                        <a:pt x="622" y="2021"/>
                      </a:lnTo>
                      <a:lnTo>
                        <a:pt x="616" y="2015"/>
                      </a:lnTo>
                      <a:lnTo>
                        <a:pt x="611" y="2006"/>
                      </a:lnTo>
                      <a:lnTo>
                        <a:pt x="608" y="1999"/>
                      </a:lnTo>
                      <a:lnTo>
                        <a:pt x="606" y="1991"/>
                      </a:lnTo>
                      <a:lnTo>
                        <a:pt x="603" y="1983"/>
                      </a:lnTo>
                      <a:lnTo>
                        <a:pt x="602" y="1973"/>
                      </a:lnTo>
                      <a:lnTo>
                        <a:pt x="601" y="1965"/>
                      </a:lnTo>
                      <a:lnTo>
                        <a:pt x="601" y="1965"/>
                      </a:lnTo>
                      <a:lnTo>
                        <a:pt x="601" y="1853"/>
                      </a:lnTo>
                      <a:lnTo>
                        <a:pt x="601" y="1853"/>
                      </a:lnTo>
                      <a:lnTo>
                        <a:pt x="602" y="1821"/>
                      </a:lnTo>
                      <a:lnTo>
                        <a:pt x="604" y="1790"/>
                      </a:lnTo>
                      <a:lnTo>
                        <a:pt x="609" y="1758"/>
                      </a:lnTo>
                      <a:lnTo>
                        <a:pt x="615" y="1727"/>
                      </a:lnTo>
                      <a:lnTo>
                        <a:pt x="623" y="1697"/>
                      </a:lnTo>
                      <a:lnTo>
                        <a:pt x="633" y="1667"/>
                      </a:lnTo>
                      <a:lnTo>
                        <a:pt x="644" y="1639"/>
                      </a:lnTo>
                      <a:lnTo>
                        <a:pt x="657" y="1611"/>
                      </a:lnTo>
                      <a:lnTo>
                        <a:pt x="672" y="1583"/>
                      </a:lnTo>
                      <a:lnTo>
                        <a:pt x="687" y="1557"/>
                      </a:lnTo>
                      <a:lnTo>
                        <a:pt x="703" y="1533"/>
                      </a:lnTo>
                      <a:lnTo>
                        <a:pt x="722" y="1508"/>
                      </a:lnTo>
                      <a:lnTo>
                        <a:pt x="741" y="1486"/>
                      </a:lnTo>
                      <a:lnTo>
                        <a:pt x="762" y="1463"/>
                      </a:lnTo>
                      <a:lnTo>
                        <a:pt x="785" y="1442"/>
                      </a:lnTo>
                      <a:lnTo>
                        <a:pt x="807" y="1422"/>
                      </a:lnTo>
                      <a:lnTo>
                        <a:pt x="807" y="1422"/>
                      </a:lnTo>
                      <a:lnTo>
                        <a:pt x="794" y="1398"/>
                      </a:lnTo>
                      <a:lnTo>
                        <a:pt x="782" y="1374"/>
                      </a:lnTo>
                      <a:lnTo>
                        <a:pt x="772" y="1349"/>
                      </a:lnTo>
                      <a:lnTo>
                        <a:pt x="763" y="1323"/>
                      </a:lnTo>
                      <a:lnTo>
                        <a:pt x="756" y="1296"/>
                      </a:lnTo>
                      <a:lnTo>
                        <a:pt x="752" y="1268"/>
                      </a:lnTo>
                      <a:lnTo>
                        <a:pt x="748" y="1239"/>
                      </a:lnTo>
                      <a:lnTo>
                        <a:pt x="748" y="1211"/>
                      </a:lnTo>
                      <a:lnTo>
                        <a:pt x="748" y="1211"/>
                      </a:lnTo>
                      <a:lnTo>
                        <a:pt x="748" y="1190"/>
                      </a:lnTo>
                      <a:lnTo>
                        <a:pt x="749" y="1170"/>
                      </a:lnTo>
                      <a:lnTo>
                        <a:pt x="753" y="1149"/>
                      </a:lnTo>
                      <a:lnTo>
                        <a:pt x="756" y="1129"/>
                      </a:lnTo>
                      <a:lnTo>
                        <a:pt x="760" y="1109"/>
                      </a:lnTo>
                      <a:lnTo>
                        <a:pt x="766" y="1090"/>
                      </a:lnTo>
                      <a:lnTo>
                        <a:pt x="773" y="1071"/>
                      </a:lnTo>
                      <a:lnTo>
                        <a:pt x="780" y="1052"/>
                      </a:lnTo>
                      <a:lnTo>
                        <a:pt x="788" y="1034"/>
                      </a:lnTo>
                      <a:lnTo>
                        <a:pt x="796" y="1017"/>
                      </a:lnTo>
                      <a:lnTo>
                        <a:pt x="807" y="999"/>
                      </a:lnTo>
                      <a:lnTo>
                        <a:pt x="818" y="983"/>
                      </a:lnTo>
                      <a:lnTo>
                        <a:pt x="829" y="966"/>
                      </a:lnTo>
                      <a:lnTo>
                        <a:pt x="841" y="951"/>
                      </a:lnTo>
                      <a:lnTo>
                        <a:pt x="854" y="937"/>
                      </a:lnTo>
                      <a:lnTo>
                        <a:pt x="867" y="922"/>
                      </a:lnTo>
                      <a:lnTo>
                        <a:pt x="881" y="908"/>
                      </a:lnTo>
                      <a:lnTo>
                        <a:pt x="897" y="895"/>
                      </a:lnTo>
                      <a:lnTo>
                        <a:pt x="912" y="884"/>
                      </a:lnTo>
                      <a:lnTo>
                        <a:pt x="928" y="872"/>
                      </a:lnTo>
                      <a:lnTo>
                        <a:pt x="945" y="861"/>
                      </a:lnTo>
                      <a:lnTo>
                        <a:pt x="961" y="852"/>
                      </a:lnTo>
                      <a:lnTo>
                        <a:pt x="979" y="842"/>
                      </a:lnTo>
                      <a:lnTo>
                        <a:pt x="998" y="834"/>
                      </a:lnTo>
                      <a:lnTo>
                        <a:pt x="1016" y="827"/>
                      </a:lnTo>
                      <a:lnTo>
                        <a:pt x="1034" y="821"/>
                      </a:lnTo>
                      <a:lnTo>
                        <a:pt x="1054" y="815"/>
                      </a:lnTo>
                      <a:lnTo>
                        <a:pt x="1074" y="811"/>
                      </a:lnTo>
                      <a:lnTo>
                        <a:pt x="1094" y="807"/>
                      </a:lnTo>
                      <a:lnTo>
                        <a:pt x="1114" y="805"/>
                      </a:lnTo>
                      <a:lnTo>
                        <a:pt x="1136" y="802"/>
                      </a:lnTo>
                      <a:lnTo>
                        <a:pt x="1157" y="802"/>
                      </a:lnTo>
                      <a:lnTo>
                        <a:pt x="1157" y="802"/>
                      </a:lnTo>
                      <a:lnTo>
                        <a:pt x="1185" y="803"/>
                      </a:lnTo>
                      <a:lnTo>
                        <a:pt x="1213" y="806"/>
                      </a:lnTo>
                      <a:lnTo>
                        <a:pt x="1242" y="812"/>
                      </a:lnTo>
                      <a:lnTo>
                        <a:pt x="1269" y="818"/>
                      </a:lnTo>
                      <a:lnTo>
                        <a:pt x="1296" y="827"/>
                      </a:lnTo>
                      <a:lnTo>
                        <a:pt x="1322" y="838"/>
                      </a:lnTo>
                      <a:lnTo>
                        <a:pt x="1347" y="849"/>
                      </a:lnTo>
                      <a:lnTo>
                        <a:pt x="1370" y="862"/>
                      </a:lnTo>
                      <a:lnTo>
                        <a:pt x="1393" y="878"/>
                      </a:lnTo>
                      <a:lnTo>
                        <a:pt x="1415" y="894"/>
                      </a:lnTo>
                      <a:lnTo>
                        <a:pt x="1435" y="912"/>
                      </a:lnTo>
                      <a:lnTo>
                        <a:pt x="1454" y="932"/>
                      </a:lnTo>
                      <a:lnTo>
                        <a:pt x="1473" y="952"/>
                      </a:lnTo>
                      <a:lnTo>
                        <a:pt x="1489" y="974"/>
                      </a:lnTo>
                      <a:lnTo>
                        <a:pt x="1504" y="997"/>
                      </a:lnTo>
                      <a:lnTo>
                        <a:pt x="1517" y="1020"/>
                      </a:lnTo>
                      <a:lnTo>
                        <a:pt x="1517" y="1020"/>
                      </a:lnTo>
                      <a:lnTo>
                        <a:pt x="1549" y="1017"/>
                      </a:lnTo>
                      <a:lnTo>
                        <a:pt x="1566" y="1016"/>
                      </a:lnTo>
                      <a:lnTo>
                        <a:pt x="1581" y="1014"/>
                      </a:lnTo>
                      <a:lnTo>
                        <a:pt x="1581" y="1014"/>
                      </a:lnTo>
                      <a:lnTo>
                        <a:pt x="1599" y="1016"/>
                      </a:lnTo>
                      <a:lnTo>
                        <a:pt x="1615" y="1017"/>
                      </a:lnTo>
                      <a:lnTo>
                        <a:pt x="1648" y="1020"/>
                      </a:lnTo>
                      <a:lnTo>
                        <a:pt x="1680" y="1027"/>
                      </a:lnTo>
                      <a:lnTo>
                        <a:pt x="1711" y="1037"/>
                      </a:lnTo>
                      <a:lnTo>
                        <a:pt x="1711" y="1037"/>
                      </a:lnTo>
                      <a:lnTo>
                        <a:pt x="1724" y="1011"/>
                      </a:lnTo>
                      <a:lnTo>
                        <a:pt x="1739" y="986"/>
                      </a:lnTo>
                      <a:lnTo>
                        <a:pt x="1755" y="964"/>
                      </a:lnTo>
                      <a:lnTo>
                        <a:pt x="1773" y="941"/>
                      </a:lnTo>
                      <a:lnTo>
                        <a:pt x="1793" y="921"/>
                      </a:lnTo>
                      <a:lnTo>
                        <a:pt x="1813" y="901"/>
                      </a:lnTo>
                      <a:lnTo>
                        <a:pt x="1835" y="884"/>
                      </a:lnTo>
                      <a:lnTo>
                        <a:pt x="1859" y="867"/>
                      </a:lnTo>
                      <a:lnTo>
                        <a:pt x="1884" y="853"/>
                      </a:lnTo>
                      <a:lnTo>
                        <a:pt x="1909" y="840"/>
                      </a:lnTo>
                      <a:lnTo>
                        <a:pt x="1936" y="828"/>
                      </a:lnTo>
                      <a:lnTo>
                        <a:pt x="1963" y="820"/>
                      </a:lnTo>
                      <a:lnTo>
                        <a:pt x="1991" y="812"/>
                      </a:lnTo>
                      <a:lnTo>
                        <a:pt x="2020" y="807"/>
                      </a:lnTo>
                      <a:lnTo>
                        <a:pt x="2050" y="803"/>
                      </a:lnTo>
                      <a:lnTo>
                        <a:pt x="2081" y="802"/>
                      </a:lnTo>
                      <a:lnTo>
                        <a:pt x="2081" y="802"/>
                      </a:lnTo>
                      <a:lnTo>
                        <a:pt x="2102" y="802"/>
                      </a:lnTo>
                      <a:lnTo>
                        <a:pt x="2122" y="805"/>
                      </a:lnTo>
                      <a:lnTo>
                        <a:pt x="2143" y="807"/>
                      </a:lnTo>
                      <a:lnTo>
                        <a:pt x="2163" y="811"/>
                      </a:lnTo>
                      <a:lnTo>
                        <a:pt x="2182" y="815"/>
                      </a:lnTo>
                      <a:lnTo>
                        <a:pt x="2202" y="821"/>
                      </a:lnTo>
                      <a:lnTo>
                        <a:pt x="2221" y="827"/>
                      </a:lnTo>
                      <a:lnTo>
                        <a:pt x="2240" y="834"/>
                      </a:lnTo>
                      <a:lnTo>
                        <a:pt x="2257" y="842"/>
                      </a:lnTo>
                      <a:lnTo>
                        <a:pt x="2275" y="852"/>
                      </a:lnTo>
                      <a:lnTo>
                        <a:pt x="2293" y="861"/>
                      </a:lnTo>
                      <a:lnTo>
                        <a:pt x="2309" y="872"/>
                      </a:lnTo>
                      <a:lnTo>
                        <a:pt x="2324" y="884"/>
                      </a:lnTo>
                      <a:lnTo>
                        <a:pt x="2340" y="895"/>
                      </a:lnTo>
                      <a:lnTo>
                        <a:pt x="2355" y="908"/>
                      </a:lnTo>
                      <a:lnTo>
                        <a:pt x="2369" y="922"/>
                      </a:lnTo>
                      <a:lnTo>
                        <a:pt x="2382" y="937"/>
                      </a:lnTo>
                      <a:lnTo>
                        <a:pt x="2395" y="951"/>
                      </a:lnTo>
                      <a:lnTo>
                        <a:pt x="2408" y="966"/>
                      </a:lnTo>
                      <a:lnTo>
                        <a:pt x="2419" y="983"/>
                      </a:lnTo>
                      <a:lnTo>
                        <a:pt x="2429" y="999"/>
                      </a:lnTo>
                      <a:lnTo>
                        <a:pt x="2440" y="1017"/>
                      </a:lnTo>
                      <a:lnTo>
                        <a:pt x="2448" y="1034"/>
                      </a:lnTo>
                      <a:lnTo>
                        <a:pt x="2456" y="1052"/>
                      </a:lnTo>
                      <a:lnTo>
                        <a:pt x="2465" y="1071"/>
                      </a:lnTo>
                      <a:lnTo>
                        <a:pt x="2470" y="1090"/>
                      </a:lnTo>
                      <a:lnTo>
                        <a:pt x="2476" y="1109"/>
                      </a:lnTo>
                      <a:lnTo>
                        <a:pt x="2481" y="1129"/>
                      </a:lnTo>
                      <a:lnTo>
                        <a:pt x="2485" y="1149"/>
                      </a:lnTo>
                      <a:lnTo>
                        <a:pt x="2487" y="1170"/>
                      </a:lnTo>
                      <a:lnTo>
                        <a:pt x="2488" y="1190"/>
                      </a:lnTo>
                      <a:lnTo>
                        <a:pt x="2489" y="1211"/>
                      </a:lnTo>
                      <a:lnTo>
                        <a:pt x="2489" y="1211"/>
                      </a:lnTo>
                      <a:lnTo>
                        <a:pt x="2488" y="1239"/>
                      </a:lnTo>
                      <a:lnTo>
                        <a:pt x="2485" y="1268"/>
                      </a:lnTo>
                      <a:lnTo>
                        <a:pt x="2480" y="1296"/>
                      </a:lnTo>
                      <a:lnTo>
                        <a:pt x="2473" y="1323"/>
                      </a:lnTo>
                      <a:lnTo>
                        <a:pt x="2465" y="1349"/>
                      </a:lnTo>
                      <a:lnTo>
                        <a:pt x="2455" y="1374"/>
                      </a:lnTo>
                      <a:lnTo>
                        <a:pt x="2443" y="1398"/>
                      </a:lnTo>
                      <a:lnTo>
                        <a:pt x="2429" y="1422"/>
                      </a:lnTo>
                      <a:lnTo>
                        <a:pt x="2429" y="1422"/>
                      </a:lnTo>
                      <a:lnTo>
                        <a:pt x="2453" y="1442"/>
                      </a:lnTo>
                      <a:lnTo>
                        <a:pt x="2474" y="1463"/>
                      </a:lnTo>
                      <a:lnTo>
                        <a:pt x="2495" y="1486"/>
                      </a:lnTo>
                      <a:lnTo>
                        <a:pt x="2514" y="1508"/>
                      </a:lnTo>
                      <a:lnTo>
                        <a:pt x="2533" y="1533"/>
                      </a:lnTo>
                      <a:lnTo>
                        <a:pt x="2549" y="1557"/>
                      </a:lnTo>
                      <a:lnTo>
                        <a:pt x="2566" y="1583"/>
                      </a:lnTo>
                      <a:lnTo>
                        <a:pt x="2580" y="1611"/>
                      </a:lnTo>
                      <a:lnTo>
                        <a:pt x="2592" y="1639"/>
                      </a:lnTo>
                      <a:lnTo>
                        <a:pt x="2604" y="1667"/>
                      </a:lnTo>
                      <a:lnTo>
                        <a:pt x="2613" y="1697"/>
                      </a:lnTo>
                      <a:lnTo>
                        <a:pt x="2621" y="1727"/>
                      </a:lnTo>
                      <a:lnTo>
                        <a:pt x="2627" y="1758"/>
                      </a:lnTo>
                      <a:lnTo>
                        <a:pt x="2632" y="1790"/>
                      </a:lnTo>
                      <a:lnTo>
                        <a:pt x="2634" y="1821"/>
                      </a:lnTo>
                      <a:lnTo>
                        <a:pt x="2635" y="1853"/>
                      </a:lnTo>
                      <a:lnTo>
                        <a:pt x="2635" y="1853"/>
                      </a:lnTo>
                      <a:lnTo>
                        <a:pt x="2635" y="1965"/>
                      </a:lnTo>
                      <a:lnTo>
                        <a:pt x="2635" y="1965"/>
                      </a:lnTo>
                      <a:close/>
                    </a:path>
                  </a:pathLst>
                </a:custGeom>
                <a:solidFill>
                  <a:schemeClr val="accent4">
                    <a:lumMod val="75000"/>
                  </a:schemeClr>
                </a:solidFill>
                <a:ln>
                  <a:noFill/>
                </a:ln>
                <a:ex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67" name="Freeform 38"/>
                <p:cNvSpPr>
                  <a:spLocks/>
                </p:cNvSpPr>
                <p:nvPr/>
              </p:nvSpPr>
              <p:spPr bwMode="auto">
                <a:xfrm>
                  <a:off x="10618184" y="2104250"/>
                  <a:ext cx="130736" cy="80932"/>
                </a:xfrm>
                <a:custGeom>
                  <a:avLst/>
                  <a:gdLst>
                    <a:gd name="T0" fmla="*/ 376 w 528"/>
                    <a:gd name="T1" fmla="*/ 0 h 326"/>
                    <a:gd name="T2" fmla="*/ 376 w 528"/>
                    <a:gd name="T3" fmla="*/ 0 h 326"/>
                    <a:gd name="T4" fmla="*/ 351 w 528"/>
                    <a:gd name="T5" fmla="*/ 17 h 326"/>
                    <a:gd name="T6" fmla="*/ 325 w 528"/>
                    <a:gd name="T7" fmla="*/ 30 h 326"/>
                    <a:gd name="T8" fmla="*/ 298 w 528"/>
                    <a:gd name="T9" fmla="*/ 42 h 326"/>
                    <a:gd name="T10" fmla="*/ 270 w 528"/>
                    <a:gd name="T11" fmla="*/ 51 h 326"/>
                    <a:gd name="T12" fmla="*/ 240 w 528"/>
                    <a:gd name="T13" fmla="*/ 59 h 326"/>
                    <a:gd name="T14" fmla="*/ 211 w 528"/>
                    <a:gd name="T15" fmla="*/ 65 h 326"/>
                    <a:gd name="T16" fmla="*/ 180 w 528"/>
                    <a:gd name="T17" fmla="*/ 69 h 326"/>
                    <a:gd name="T18" fmla="*/ 150 w 528"/>
                    <a:gd name="T19" fmla="*/ 70 h 326"/>
                    <a:gd name="T20" fmla="*/ 150 w 528"/>
                    <a:gd name="T21" fmla="*/ 70 h 326"/>
                    <a:gd name="T22" fmla="*/ 132 w 528"/>
                    <a:gd name="T23" fmla="*/ 70 h 326"/>
                    <a:gd name="T24" fmla="*/ 115 w 528"/>
                    <a:gd name="T25" fmla="*/ 69 h 326"/>
                    <a:gd name="T26" fmla="*/ 82 w 528"/>
                    <a:gd name="T27" fmla="*/ 64 h 326"/>
                    <a:gd name="T28" fmla="*/ 51 w 528"/>
                    <a:gd name="T29" fmla="*/ 58 h 326"/>
                    <a:gd name="T30" fmla="*/ 19 w 528"/>
                    <a:gd name="T31" fmla="*/ 49 h 326"/>
                    <a:gd name="T32" fmla="*/ 19 w 528"/>
                    <a:gd name="T33" fmla="*/ 49 h 326"/>
                    <a:gd name="T34" fmla="*/ 11 w 528"/>
                    <a:gd name="T35" fmla="*/ 66 h 326"/>
                    <a:gd name="T36" fmla="*/ 0 w 528"/>
                    <a:gd name="T37" fmla="*/ 85 h 326"/>
                    <a:gd name="T38" fmla="*/ 0 w 528"/>
                    <a:gd name="T39" fmla="*/ 85 h 326"/>
                    <a:gd name="T40" fmla="*/ 28 w 528"/>
                    <a:gd name="T41" fmla="*/ 109 h 326"/>
                    <a:gd name="T42" fmla="*/ 54 w 528"/>
                    <a:gd name="T43" fmla="*/ 136 h 326"/>
                    <a:gd name="T44" fmla="*/ 79 w 528"/>
                    <a:gd name="T45" fmla="*/ 163 h 326"/>
                    <a:gd name="T46" fmla="*/ 101 w 528"/>
                    <a:gd name="T47" fmla="*/ 194 h 326"/>
                    <a:gd name="T48" fmla="*/ 122 w 528"/>
                    <a:gd name="T49" fmla="*/ 224 h 326"/>
                    <a:gd name="T50" fmla="*/ 141 w 528"/>
                    <a:gd name="T51" fmla="*/ 257 h 326"/>
                    <a:gd name="T52" fmla="*/ 158 w 528"/>
                    <a:gd name="T53" fmla="*/ 290 h 326"/>
                    <a:gd name="T54" fmla="*/ 172 w 528"/>
                    <a:gd name="T55" fmla="*/ 326 h 326"/>
                    <a:gd name="T56" fmla="*/ 528 w 528"/>
                    <a:gd name="T57" fmla="*/ 326 h 326"/>
                    <a:gd name="T58" fmla="*/ 528 w 528"/>
                    <a:gd name="T59" fmla="*/ 326 h 326"/>
                    <a:gd name="T60" fmla="*/ 528 w 528"/>
                    <a:gd name="T61" fmla="*/ 303 h 326"/>
                    <a:gd name="T62" fmla="*/ 528 w 528"/>
                    <a:gd name="T63" fmla="*/ 303 h 326"/>
                    <a:gd name="T64" fmla="*/ 526 w 528"/>
                    <a:gd name="T65" fmla="*/ 281 h 326"/>
                    <a:gd name="T66" fmla="*/ 525 w 528"/>
                    <a:gd name="T67" fmla="*/ 258 h 326"/>
                    <a:gd name="T68" fmla="*/ 522 w 528"/>
                    <a:gd name="T69" fmla="*/ 236 h 326"/>
                    <a:gd name="T70" fmla="*/ 517 w 528"/>
                    <a:gd name="T71" fmla="*/ 214 h 326"/>
                    <a:gd name="T72" fmla="*/ 511 w 528"/>
                    <a:gd name="T73" fmla="*/ 192 h 326"/>
                    <a:gd name="T74" fmla="*/ 504 w 528"/>
                    <a:gd name="T75" fmla="*/ 171 h 326"/>
                    <a:gd name="T76" fmla="*/ 496 w 528"/>
                    <a:gd name="T77" fmla="*/ 151 h 326"/>
                    <a:gd name="T78" fmla="*/ 486 w 528"/>
                    <a:gd name="T79" fmla="*/ 132 h 326"/>
                    <a:gd name="T80" fmla="*/ 476 w 528"/>
                    <a:gd name="T81" fmla="*/ 112 h 326"/>
                    <a:gd name="T82" fmla="*/ 464 w 528"/>
                    <a:gd name="T83" fmla="*/ 95 h 326"/>
                    <a:gd name="T84" fmla="*/ 452 w 528"/>
                    <a:gd name="T85" fmla="*/ 77 h 326"/>
                    <a:gd name="T86" fmla="*/ 438 w 528"/>
                    <a:gd name="T87" fmla="*/ 61 h 326"/>
                    <a:gd name="T88" fmla="*/ 424 w 528"/>
                    <a:gd name="T89" fmla="*/ 44 h 326"/>
                    <a:gd name="T90" fmla="*/ 409 w 528"/>
                    <a:gd name="T91" fmla="*/ 29 h 326"/>
                    <a:gd name="T92" fmla="*/ 392 w 528"/>
                    <a:gd name="T93" fmla="*/ 15 h 326"/>
                    <a:gd name="T94" fmla="*/ 376 w 528"/>
                    <a:gd name="T95" fmla="*/ 0 h 326"/>
                    <a:gd name="T96" fmla="*/ 376 w 528"/>
                    <a:gd name="T97" fmla="*/ 0 h 32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</a:cxnLst>
                  <a:rect l="0" t="0" r="r" b="b"/>
                  <a:pathLst>
                    <a:path w="528" h="326">
                      <a:moveTo>
                        <a:pt x="376" y="0"/>
                      </a:moveTo>
                      <a:lnTo>
                        <a:pt x="376" y="0"/>
                      </a:lnTo>
                      <a:lnTo>
                        <a:pt x="351" y="17"/>
                      </a:lnTo>
                      <a:lnTo>
                        <a:pt x="325" y="30"/>
                      </a:lnTo>
                      <a:lnTo>
                        <a:pt x="298" y="42"/>
                      </a:lnTo>
                      <a:lnTo>
                        <a:pt x="270" y="51"/>
                      </a:lnTo>
                      <a:lnTo>
                        <a:pt x="240" y="59"/>
                      </a:lnTo>
                      <a:lnTo>
                        <a:pt x="211" y="65"/>
                      </a:lnTo>
                      <a:lnTo>
                        <a:pt x="180" y="69"/>
                      </a:lnTo>
                      <a:lnTo>
                        <a:pt x="150" y="70"/>
                      </a:lnTo>
                      <a:lnTo>
                        <a:pt x="150" y="70"/>
                      </a:lnTo>
                      <a:lnTo>
                        <a:pt x="132" y="70"/>
                      </a:lnTo>
                      <a:lnTo>
                        <a:pt x="115" y="69"/>
                      </a:lnTo>
                      <a:lnTo>
                        <a:pt x="82" y="64"/>
                      </a:lnTo>
                      <a:lnTo>
                        <a:pt x="51" y="58"/>
                      </a:lnTo>
                      <a:lnTo>
                        <a:pt x="19" y="49"/>
                      </a:lnTo>
                      <a:lnTo>
                        <a:pt x="19" y="49"/>
                      </a:lnTo>
                      <a:lnTo>
                        <a:pt x="11" y="66"/>
                      </a:lnTo>
                      <a:lnTo>
                        <a:pt x="0" y="85"/>
                      </a:lnTo>
                      <a:lnTo>
                        <a:pt x="0" y="85"/>
                      </a:lnTo>
                      <a:lnTo>
                        <a:pt x="28" y="109"/>
                      </a:lnTo>
                      <a:lnTo>
                        <a:pt x="54" y="136"/>
                      </a:lnTo>
                      <a:lnTo>
                        <a:pt x="79" y="163"/>
                      </a:lnTo>
                      <a:lnTo>
                        <a:pt x="101" y="194"/>
                      </a:lnTo>
                      <a:lnTo>
                        <a:pt x="122" y="224"/>
                      </a:lnTo>
                      <a:lnTo>
                        <a:pt x="141" y="257"/>
                      </a:lnTo>
                      <a:lnTo>
                        <a:pt x="158" y="290"/>
                      </a:lnTo>
                      <a:lnTo>
                        <a:pt x="172" y="326"/>
                      </a:lnTo>
                      <a:lnTo>
                        <a:pt x="528" y="326"/>
                      </a:lnTo>
                      <a:lnTo>
                        <a:pt x="528" y="326"/>
                      </a:lnTo>
                      <a:lnTo>
                        <a:pt x="528" y="303"/>
                      </a:lnTo>
                      <a:lnTo>
                        <a:pt x="528" y="303"/>
                      </a:lnTo>
                      <a:lnTo>
                        <a:pt x="526" y="281"/>
                      </a:lnTo>
                      <a:lnTo>
                        <a:pt x="525" y="258"/>
                      </a:lnTo>
                      <a:lnTo>
                        <a:pt x="522" y="236"/>
                      </a:lnTo>
                      <a:lnTo>
                        <a:pt x="517" y="214"/>
                      </a:lnTo>
                      <a:lnTo>
                        <a:pt x="511" y="192"/>
                      </a:lnTo>
                      <a:lnTo>
                        <a:pt x="504" y="171"/>
                      </a:lnTo>
                      <a:lnTo>
                        <a:pt x="496" y="151"/>
                      </a:lnTo>
                      <a:lnTo>
                        <a:pt x="486" y="132"/>
                      </a:lnTo>
                      <a:lnTo>
                        <a:pt x="476" y="112"/>
                      </a:lnTo>
                      <a:lnTo>
                        <a:pt x="464" y="95"/>
                      </a:lnTo>
                      <a:lnTo>
                        <a:pt x="452" y="77"/>
                      </a:lnTo>
                      <a:lnTo>
                        <a:pt x="438" y="61"/>
                      </a:lnTo>
                      <a:lnTo>
                        <a:pt x="424" y="44"/>
                      </a:lnTo>
                      <a:lnTo>
                        <a:pt x="409" y="29"/>
                      </a:lnTo>
                      <a:lnTo>
                        <a:pt x="392" y="15"/>
                      </a:lnTo>
                      <a:lnTo>
                        <a:pt x="376" y="0"/>
                      </a:lnTo>
                      <a:lnTo>
                        <a:pt x="376" y="0"/>
                      </a:lnTo>
                      <a:close/>
                    </a:path>
                  </a:pathLst>
                </a:custGeom>
                <a:solidFill>
                  <a:schemeClr val="accent4">
                    <a:lumMod val="75000"/>
                  </a:schemeClr>
                </a:solidFill>
                <a:ln>
                  <a:noFill/>
                </a:ln>
                <a:ex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</p:grpSp>
      </p:grpSp>
      <p:sp>
        <p:nvSpPr>
          <p:cNvPr id="68" name="สี่เหลี่ยมมุมมน 3"/>
          <p:cNvSpPr/>
          <p:nvPr/>
        </p:nvSpPr>
        <p:spPr>
          <a:xfrm>
            <a:off x="6273766" y="47172"/>
            <a:ext cx="3632234" cy="6781800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anchor="t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th-TH" sz="2000" b="1" dirty="0">
                <a:solidFill>
                  <a:schemeClr val="accent5">
                    <a:lumMod val="75000"/>
                  </a:schemeClr>
                </a:solidFill>
                <a:latin typeface="DSN Single" pitchFamily="2" charset="-34"/>
                <a:cs typeface="DSN Single" pitchFamily="2" charset="-34"/>
              </a:rPr>
              <a:t>แนวโน้มของ </a:t>
            </a:r>
            <a:r>
              <a:rPr lang="th-TH" sz="2000" b="1" dirty="0" smtClean="0">
                <a:solidFill>
                  <a:schemeClr val="accent5">
                    <a:lumMod val="75000"/>
                  </a:schemeClr>
                </a:solidFill>
                <a:latin typeface="DSN Single" pitchFamily="2" charset="-34"/>
                <a:cs typeface="DSN Single" pitchFamily="2" charset="-34"/>
              </a:rPr>
              <a:t>9 เทคโนโลยีสำคัญที่จะมาเปลี่ยนแปลงกระบวนการผลิตของภาคอุตสาหกรรม คือ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tabLst>
                <a:tab pos="174625" algn="l"/>
              </a:tabLst>
              <a:defRPr/>
            </a:pPr>
            <a:r>
              <a:rPr lang="en-US" sz="2200" b="1" dirty="0" smtClean="0">
                <a:solidFill>
                  <a:schemeClr val="accent6">
                    <a:lumMod val="50000"/>
                  </a:schemeClr>
                </a:solidFill>
                <a:latin typeface="DSN Single" pitchFamily="2" charset="-34"/>
                <a:cs typeface="DSN Single" pitchFamily="2" charset="-34"/>
              </a:rPr>
              <a:t>1.	Big </a:t>
            </a:r>
            <a:r>
              <a:rPr lang="en-US" sz="2200" b="1" dirty="0">
                <a:solidFill>
                  <a:schemeClr val="accent6">
                    <a:lumMod val="50000"/>
                  </a:schemeClr>
                </a:solidFill>
                <a:latin typeface="DSN Single" pitchFamily="2" charset="-34"/>
                <a:cs typeface="DSN Single" pitchFamily="2" charset="-34"/>
              </a:rPr>
              <a:t>Data and </a:t>
            </a:r>
            <a:r>
              <a:rPr lang="en-US" sz="2200" b="1" dirty="0" smtClean="0">
                <a:solidFill>
                  <a:schemeClr val="accent6">
                    <a:lumMod val="50000"/>
                  </a:schemeClr>
                </a:solidFill>
                <a:latin typeface="DSN Single" pitchFamily="2" charset="-34"/>
                <a:cs typeface="DSN Single" pitchFamily="2" charset="-34"/>
              </a:rPr>
              <a:t>Analytics </a:t>
            </a:r>
            <a:r>
              <a:rPr lang="th-TH" sz="2200" dirty="0">
                <a:latin typeface="DSN Single" pitchFamily="2" charset="-34"/>
                <a:cs typeface="DSN Single" pitchFamily="2" charset="-34"/>
              </a:rPr>
              <a:t>	</a:t>
            </a:r>
            <a:r>
              <a:rPr lang="th-TH" sz="2000" dirty="0" smtClean="0">
                <a:latin typeface="DSN Single" pitchFamily="2" charset="-34"/>
                <a:cs typeface="DSN Single" pitchFamily="2" charset="-34"/>
              </a:rPr>
              <a:t>การ</a:t>
            </a:r>
            <a:r>
              <a:rPr lang="th-TH" sz="2000" dirty="0">
                <a:latin typeface="DSN Single" pitchFamily="2" charset="-34"/>
                <a:cs typeface="DSN Single" pitchFamily="2" charset="-34"/>
              </a:rPr>
              <a:t>ใช้ข้อมูลใน</a:t>
            </a:r>
            <a:r>
              <a:rPr lang="th-TH" sz="2000" dirty="0" smtClean="0">
                <a:latin typeface="DSN Single" pitchFamily="2" charset="-34"/>
                <a:cs typeface="DSN Single" pitchFamily="2" charset="-34"/>
              </a:rPr>
              <a:t>การ	วิเคราะห์</a:t>
            </a:r>
            <a:r>
              <a:rPr lang="th-TH" sz="2000" dirty="0">
                <a:latin typeface="DSN Single" pitchFamily="2" charset="-34"/>
                <a:cs typeface="DSN Single" pitchFamily="2" charset="-34"/>
              </a:rPr>
              <a:t>และสังเคราะห์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tabLst>
                <a:tab pos="174625" algn="l"/>
              </a:tabLst>
              <a:defRPr/>
            </a:pPr>
            <a:r>
              <a:rPr lang="en-US" sz="2200" b="1" dirty="0" smtClean="0">
                <a:solidFill>
                  <a:schemeClr val="accent6">
                    <a:lumMod val="50000"/>
                  </a:schemeClr>
                </a:solidFill>
                <a:latin typeface="DSN Single" pitchFamily="2" charset="-34"/>
                <a:cs typeface="DSN Single" pitchFamily="2" charset="-34"/>
              </a:rPr>
              <a:t>2.	Autonomous Robots </a:t>
            </a:r>
            <a:r>
              <a:rPr lang="th-TH" sz="2200" dirty="0">
                <a:latin typeface="DSN Single" pitchFamily="2" charset="-34"/>
                <a:cs typeface="DSN Single" pitchFamily="2" charset="-34"/>
              </a:rPr>
              <a:t>	</a:t>
            </a:r>
            <a:r>
              <a:rPr lang="th-TH" sz="2000" dirty="0" smtClean="0">
                <a:latin typeface="DSN Single" pitchFamily="2" charset="-34"/>
                <a:cs typeface="DSN Single" pitchFamily="2" charset="-34"/>
              </a:rPr>
              <a:t>หุ่นยนต์อัตโนมัติที่	สามารถทำงาน</a:t>
            </a:r>
            <a:r>
              <a:rPr lang="th-TH" sz="2000" dirty="0">
                <a:latin typeface="DSN Single" pitchFamily="2" charset="-34"/>
                <a:cs typeface="DSN Single" pitchFamily="2" charset="-34"/>
              </a:rPr>
              <a:t>ตามที่โปรแกรมตั้งไว้ได้</a:t>
            </a:r>
            <a:r>
              <a:rPr lang="th-TH" sz="2000" dirty="0" smtClean="0">
                <a:latin typeface="DSN Single" pitchFamily="2" charset="-34"/>
                <a:cs typeface="DSN Single" pitchFamily="2" charset="-34"/>
              </a:rPr>
              <a:t>ใน	สภาพแวดล้อม</a:t>
            </a:r>
            <a:r>
              <a:rPr lang="th-TH" sz="2000" dirty="0">
                <a:latin typeface="DSN Single" pitchFamily="2" charset="-34"/>
                <a:cs typeface="DSN Single" pitchFamily="2" charset="-34"/>
              </a:rPr>
              <a:t>ที่ปราศจากการควบคุมของมนุษย์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tabLst>
                <a:tab pos="174625" algn="l"/>
              </a:tabLst>
              <a:defRPr/>
            </a:pPr>
            <a:r>
              <a:rPr lang="en-US" sz="2200" b="1" dirty="0" smtClean="0">
                <a:solidFill>
                  <a:schemeClr val="accent6">
                    <a:lumMod val="50000"/>
                  </a:schemeClr>
                </a:solidFill>
                <a:latin typeface="DSN Single" pitchFamily="2" charset="-34"/>
                <a:cs typeface="DSN Single" pitchFamily="2" charset="-34"/>
              </a:rPr>
              <a:t>3.	Simulation  </a:t>
            </a:r>
            <a:r>
              <a:rPr lang="th-TH" sz="2000" dirty="0" smtClean="0">
                <a:latin typeface="DSN Single" pitchFamily="2" charset="-34"/>
                <a:cs typeface="DSN Single" pitchFamily="2" charset="-34"/>
              </a:rPr>
              <a:t>การป</a:t>
            </a:r>
            <a:r>
              <a:rPr lang="th-TH" sz="2000" dirty="0">
                <a:latin typeface="DSN Single" pitchFamily="2" charset="-34"/>
                <a:cs typeface="DSN Single" pitchFamily="2" charset="-34"/>
              </a:rPr>
              <a:t>ระเมินสถานการณ์</a:t>
            </a:r>
            <a:r>
              <a:rPr lang="th-TH" sz="2000" dirty="0" smtClean="0">
                <a:latin typeface="DSN Single" pitchFamily="2" charset="-34"/>
                <a:cs typeface="DSN Single" pitchFamily="2" charset="-34"/>
              </a:rPr>
              <a:t>จำลอง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tabLst>
                <a:tab pos="174625" algn="l"/>
              </a:tabLst>
              <a:defRPr/>
            </a:pPr>
            <a:r>
              <a:rPr lang="en-US" sz="2200" b="1" dirty="0" smtClean="0">
                <a:solidFill>
                  <a:schemeClr val="accent6">
                    <a:lumMod val="50000"/>
                  </a:schemeClr>
                </a:solidFill>
                <a:latin typeface="DSN Single" pitchFamily="2" charset="-34"/>
                <a:cs typeface="DSN Single" pitchFamily="2" charset="-34"/>
              </a:rPr>
              <a:t>4.	Horizontal </a:t>
            </a:r>
            <a:r>
              <a:rPr lang="en-US" sz="2200" b="1" dirty="0">
                <a:solidFill>
                  <a:schemeClr val="accent6">
                    <a:lumMod val="50000"/>
                  </a:schemeClr>
                </a:solidFill>
                <a:latin typeface="DSN Single" pitchFamily="2" charset="-34"/>
                <a:cs typeface="DSN Single" pitchFamily="2" charset="-34"/>
              </a:rPr>
              <a:t>and Vertical System </a:t>
            </a:r>
            <a:r>
              <a:rPr lang="en-US" sz="2200" b="1" dirty="0" smtClean="0">
                <a:solidFill>
                  <a:schemeClr val="accent6">
                    <a:lumMod val="50000"/>
                  </a:schemeClr>
                </a:solidFill>
                <a:latin typeface="DSN Single" pitchFamily="2" charset="-34"/>
                <a:cs typeface="DSN Single" pitchFamily="2" charset="-34"/>
              </a:rPr>
              <a:t>Integration  </a:t>
            </a:r>
            <a:r>
              <a:rPr lang="th-TH" sz="2200" b="1" dirty="0" smtClean="0">
                <a:solidFill>
                  <a:schemeClr val="accent6">
                    <a:lumMod val="50000"/>
                  </a:schemeClr>
                </a:solidFill>
                <a:latin typeface="DSN Single" pitchFamily="2" charset="-34"/>
                <a:cs typeface="DSN Single" pitchFamily="2" charset="-34"/>
              </a:rPr>
              <a:t>	</a:t>
            </a:r>
            <a:r>
              <a:rPr lang="th-TH" sz="2000" dirty="0" smtClean="0">
                <a:latin typeface="DSN Single" pitchFamily="2" charset="-34"/>
                <a:cs typeface="DSN Single" pitchFamily="2" charset="-34"/>
              </a:rPr>
              <a:t>ระบบ</a:t>
            </a:r>
            <a:r>
              <a:rPr lang="th-TH" sz="2000" dirty="0">
                <a:latin typeface="DSN Single" pitchFamily="2" charset="-34"/>
                <a:cs typeface="DSN Single" pitchFamily="2" charset="-34"/>
              </a:rPr>
              <a:t>บริหารจัดการ</a:t>
            </a:r>
            <a:r>
              <a:rPr lang="th-TH" sz="2000" dirty="0" smtClean="0">
                <a:latin typeface="DSN Single" pitchFamily="2" charset="-34"/>
                <a:cs typeface="DSN Single" pitchFamily="2" charset="-34"/>
              </a:rPr>
              <a:t>แบบ</a:t>
            </a:r>
            <a:r>
              <a:rPr lang="th-TH" sz="2000" dirty="0" err="1" smtClean="0">
                <a:latin typeface="DSN Single" pitchFamily="2" charset="-34"/>
                <a:cs typeface="DSN Single" pitchFamily="2" charset="-34"/>
              </a:rPr>
              <a:t>บูรณา</a:t>
            </a:r>
            <a:r>
              <a:rPr lang="th-TH" sz="2000" dirty="0" smtClean="0">
                <a:latin typeface="DSN Single" pitchFamily="2" charset="-34"/>
                <a:cs typeface="DSN Single" pitchFamily="2" charset="-34"/>
              </a:rPr>
              <a:t>การ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tabLst>
                <a:tab pos="174625" algn="l"/>
              </a:tabLst>
              <a:defRPr/>
            </a:pPr>
            <a:r>
              <a:rPr lang="en-US" sz="2200" b="1" dirty="0" smtClean="0">
                <a:solidFill>
                  <a:schemeClr val="accent6">
                    <a:lumMod val="50000"/>
                  </a:schemeClr>
                </a:solidFill>
                <a:latin typeface="DSN Single" pitchFamily="2" charset="-34"/>
                <a:cs typeface="DSN Single" pitchFamily="2" charset="-34"/>
              </a:rPr>
              <a:t>5.	Industrial </a:t>
            </a:r>
            <a:r>
              <a:rPr lang="en-US" sz="2200" b="1" dirty="0">
                <a:solidFill>
                  <a:schemeClr val="accent6">
                    <a:lumMod val="50000"/>
                  </a:schemeClr>
                </a:solidFill>
                <a:latin typeface="DSN Single" pitchFamily="2" charset="-34"/>
                <a:cs typeface="DSN Single" pitchFamily="2" charset="-34"/>
              </a:rPr>
              <a:t>Internet of </a:t>
            </a:r>
            <a:r>
              <a:rPr lang="en-US" sz="2200" b="1" dirty="0" smtClean="0">
                <a:solidFill>
                  <a:schemeClr val="accent6">
                    <a:lumMod val="50000"/>
                  </a:schemeClr>
                </a:solidFill>
                <a:latin typeface="DSN Single" pitchFamily="2" charset="-34"/>
                <a:cs typeface="DSN Single" pitchFamily="2" charset="-34"/>
              </a:rPr>
              <a:t>Things </a:t>
            </a:r>
            <a:r>
              <a:rPr lang="th-TH" sz="2000" dirty="0" smtClean="0">
                <a:latin typeface="DSN Single" pitchFamily="2" charset="-34"/>
                <a:cs typeface="DSN Single" pitchFamily="2" charset="-34"/>
              </a:rPr>
              <a:t>การ</a:t>
            </a:r>
            <a:r>
              <a:rPr lang="th-TH" sz="2000" dirty="0">
                <a:latin typeface="DSN Single" pitchFamily="2" charset="-34"/>
                <a:cs typeface="DSN Single" pitchFamily="2" charset="-34"/>
              </a:rPr>
              <a:t>ใช้ประโยชน์</a:t>
            </a:r>
            <a:r>
              <a:rPr lang="th-TH" sz="2000" dirty="0" smtClean="0">
                <a:latin typeface="DSN Single" pitchFamily="2" charset="-34"/>
                <a:cs typeface="DSN Single" pitchFamily="2" charset="-34"/>
              </a:rPr>
              <a:t>จาก	เทคโนโลยี</a:t>
            </a:r>
            <a:r>
              <a:rPr lang="th-TH" sz="2000" dirty="0">
                <a:latin typeface="DSN Single" pitchFamily="2" charset="-34"/>
                <a:cs typeface="DSN Single" pitchFamily="2" charset="-34"/>
              </a:rPr>
              <a:t>ที่เชื่อมต่อกับระบบ</a:t>
            </a:r>
            <a:r>
              <a:rPr lang="th-TH" sz="2000" dirty="0" smtClean="0">
                <a:latin typeface="DSN Single" pitchFamily="2" charset="-34"/>
                <a:cs typeface="DSN Single" pitchFamily="2" charset="-34"/>
              </a:rPr>
              <a:t>อินเทอร์เน็ต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tabLst>
                <a:tab pos="174625" algn="l"/>
              </a:tabLst>
              <a:defRPr/>
            </a:pPr>
            <a:r>
              <a:rPr lang="en-US" sz="2200" b="1" dirty="0" smtClean="0">
                <a:solidFill>
                  <a:schemeClr val="accent6">
                    <a:lumMod val="50000"/>
                  </a:schemeClr>
                </a:solidFill>
                <a:latin typeface="DSN Single" pitchFamily="2" charset="-34"/>
                <a:cs typeface="DSN Single" pitchFamily="2" charset="-34"/>
              </a:rPr>
              <a:t>6.	Cyber Security  </a:t>
            </a:r>
            <a:r>
              <a:rPr lang="th-TH" sz="2000" dirty="0" smtClean="0">
                <a:latin typeface="DSN Single" pitchFamily="2" charset="-34"/>
                <a:cs typeface="DSN Single" pitchFamily="2" charset="-34"/>
              </a:rPr>
              <a:t>การพัฒ</a:t>
            </a:r>
            <a:r>
              <a:rPr lang="th-TH" sz="2000" dirty="0">
                <a:latin typeface="DSN Single" pitchFamily="2" charset="-34"/>
                <a:cs typeface="DSN Single" pitchFamily="2" charset="-34"/>
              </a:rPr>
              <a:t>นาระบบความ</a:t>
            </a:r>
            <a:r>
              <a:rPr lang="th-TH" sz="2000" dirty="0" smtClean="0">
                <a:latin typeface="DSN Single" pitchFamily="2" charset="-34"/>
                <a:cs typeface="DSN Single" pitchFamily="2" charset="-34"/>
              </a:rPr>
              <a:t>ปลอดภัย	ใน</a:t>
            </a:r>
            <a:r>
              <a:rPr lang="th-TH" sz="2000" dirty="0">
                <a:latin typeface="DSN Single" pitchFamily="2" charset="-34"/>
                <a:cs typeface="DSN Single" pitchFamily="2" charset="-34"/>
              </a:rPr>
              <a:t>โลกไซ</a:t>
            </a:r>
            <a:r>
              <a:rPr lang="th-TH" sz="2000" dirty="0" smtClean="0">
                <a:latin typeface="DSN Single" pitchFamily="2" charset="-34"/>
                <a:cs typeface="DSN Single" pitchFamily="2" charset="-34"/>
              </a:rPr>
              <a:t>เบอร์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tabLst>
                <a:tab pos="174625" algn="l"/>
              </a:tabLst>
              <a:defRPr/>
            </a:pPr>
            <a:r>
              <a:rPr lang="en-US" sz="2200" b="1" dirty="0" smtClean="0">
                <a:solidFill>
                  <a:schemeClr val="accent6">
                    <a:lumMod val="50000"/>
                  </a:schemeClr>
                </a:solidFill>
                <a:latin typeface="DSN Single" pitchFamily="2" charset="-34"/>
                <a:cs typeface="DSN Single" pitchFamily="2" charset="-34"/>
              </a:rPr>
              <a:t>7.	The Cloud</a:t>
            </a:r>
            <a:r>
              <a:rPr lang="th-TH" sz="2200" b="1" dirty="0" smtClean="0">
                <a:solidFill>
                  <a:schemeClr val="accent6">
                    <a:lumMod val="50000"/>
                  </a:schemeClr>
                </a:solidFill>
                <a:latin typeface="DSN Single" pitchFamily="2" charset="-34"/>
                <a:cs typeface="DSN Single" pitchFamily="2" charset="-34"/>
              </a:rPr>
              <a:t> </a:t>
            </a:r>
            <a:r>
              <a:rPr lang="th-TH" sz="2000" dirty="0" smtClean="0">
                <a:latin typeface="DSN Single" pitchFamily="2" charset="-34"/>
                <a:cs typeface="DSN Single" pitchFamily="2" charset="-34"/>
              </a:rPr>
              <a:t>การทำงาน</a:t>
            </a:r>
            <a:r>
              <a:rPr lang="th-TH" sz="2000" dirty="0">
                <a:latin typeface="DSN Single" pitchFamily="2" charset="-34"/>
                <a:cs typeface="DSN Single" pitchFamily="2" charset="-34"/>
              </a:rPr>
              <a:t>ร่วมกันของ</a:t>
            </a:r>
            <a:r>
              <a:rPr lang="th-TH" sz="2000" dirty="0" smtClean="0">
                <a:latin typeface="DSN Single" pitchFamily="2" charset="-34"/>
                <a:cs typeface="DSN Single" pitchFamily="2" charset="-34"/>
              </a:rPr>
              <a:t>เซิร์ฟเวอร์	จำนวนมาก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tabLst>
                <a:tab pos="174625" algn="l"/>
              </a:tabLst>
              <a:defRPr/>
            </a:pPr>
            <a:r>
              <a:rPr lang="en-US" sz="2200" b="1" dirty="0" smtClean="0">
                <a:solidFill>
                  <a:schemeClr val="accent6">
                    <a:lumMod val="50000"/>
                  </a:schemeClr>
                </a:solidFill>
                <a:latin typeface="DSN Single" pitchFamily="2" charset="-34"/>
                <a:cs typeface="DSN Single" pitchFamily="2" charset="-34"/>
              </a:rPr>
              <a:t>8.	Additive Manufacturing </a:t>
            </a:r>
            <a:r>
              <a:rPr lang="en-US" sz="2200" dirty="0" smtClean="0">
                <a:latin typeface="DSN Single" pitchFamily="2" charset="-34"/>
                <a:cs typeface="DSN Single" pitchFamily="2" charset="-34"/>
              </a:rPr>
              <a:t>	</a:t>
            </a:r>
            <a:r>
              <a:rPr lang="th-TH" sz="2000" dirty="0" smtClean="0">
                <a:latin typeface="DSN Single" pitchFamily="2" charset="-34"/>
                <a:cs typeface="DSN Single" pitchFamily="2" charset="-34"/>
              </a:rPr>
              <a:t>การ</a:t>
            </a:r>
            <a:r>
              <a:rPr lang="th-TH" sz="2000" dirty="0">
                <a:latin typeface="DSN Single" pitchFamily="2" charset="-34"/>
                <a:cs typeface="DSN Single" pitchFamily="2" charset="-34"/>
              </a:rPr>
              <a:t>ผลิตจะมี</a:t>
            </a:r>
            <a:r>
              <a:rPr lang="th-TH" sz="2000" dirty="0" smtClean="0">
                <a:latin typeface="DSN Single" pitchFamily="2" charset="-34"/>
                <a:cs typeface="DSN Single" pitchFamily="2" charset="-34"/>
              </a:rPr>
              <a:t>ความ	ทันสมัย </a:t>
            </a:r>
            <a:r>
              <a:rPr lang="th-TH" sz="2000" dirty="0">
                <a:latin typeface="DSN Single" pitchFamily="2" charset="-34"/>
                <a:cs typeface="DSN Single" pitchFamily="2" charset="-34"/>
              </a:rPr>
              <a:t>รวดเร็ว ตอบสนองความ</a:t>
            </a:r>
            <a:r>
              <a:rPr lang="th-TH" sz="2000" dirty="0" smtClean="0">
                <a:latin typeface="DSN Single" pitchFamily="2" charset="-34"/>
                <a:cs typeface="DSN Single" pitchFamily="2" charset="-34"/>
              </a:rPr>
              <a:t>ต้องการลูกค้า	เฉพาะ</a:t>
            </a:r>
            <a:r>
              <a:rPr lang="th-TH" sz="2000" dirty="0">
                <a:latin typeface="DSN Single" pitchFamily="2" charset="-34"/>
                <a:cs typeface="DSN Single" pitchFamily="2" charset="-34"/>
              </a:rPr>
              <a:t>รายได้ในปริมาณ</a:t>
            </a:r>
            <a:r>
              <a:rPr lang="th-TH" sz="2000" dirty="0" smtClean="0">
                <a:latin typeface="DSN Single" pitchFamily="2" charset="-34"/>
                <a:cs typeface="DSN Single" pitchFamily="2" charset="-34"/>
              </a:rPr>
              <a:t>มาก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tabLst>
                <a:tab pos="174625" algn="l"/>
              </a:tabLst>
              <a:defRPr/>
            </a:pPr>
            <a:r>
              <a:rPr lang="en-US" sz="2200" b="1" dirty="0" smtClean="0">
                <a:solidFill>
                  <a:schemeClr val="accent6">
                    <a:lumMod val="50000"/>
                  </a:schemeClr>
                </a:solidFill>
                <a:latin typeface="DSN Single" pitchFamily="2" charset="-34"/>
                <a:cs typeface="DSN Single" pitchFamily="2" charset="-34"/>
              </a:rPr>
              <a:t>9.	Augmented Reality </a:t>
            </a:r>
            <a:r>
              <a:rPr lang="th-TH" sz="2000" dirty="0" smtClean="0">
                <a:latin typeface="DSN Single" pitchFamily="2" charset="-34"/>
                <a:cs typeface="DSN Single" pitchFamily="2" charset="-34"/>
              </a:rPr>
              <a:t>การ</a:t>
            </a:r>
            <a:r>
              <a:rPr lang="th-TH" sz="2000" dirty="0">
                <a:latin typeface="DSN Single" pitchFamily="2" charset="-34"/>
                <a:cs typeface="DSN Single" pitchFamily="2" charset="-34"/>
              </a:rPr>
              <a:t>ส่งข้อมูลเสมือน</a:t>
            </a:r>
            <a:r>
              <a:rPr lang="th-TH" sz="2000" dirty="0" smtClean="0">
                <a:latin typeface="DSN Single" pitchFamily="2" charset="-34"/>
                <a:cs typeface="DSN Single" pitchFamily="2" charset="-34"/>
              </a:rPr>
              <a:t>จริง	ผ่าน</a:t>
            </a:r>
            <a:r>
              <a:rPr lang="th-TH" sz="2000" dirty="0">
                <a:latin typeface="DSN Single" pitchFamily="2" charset="-34"/>
                <a:cs typeface="DSN Single" pitchFamily="2" charset="-34"/>
              </a:rPr>
              <a:t>อุปกรณ์</a:t>
            </a:r>
            <a:endParaRPr lang="en-US" sz="2000" b="1" dirty="0">
              <a:latin typeface="DSN Single" pitchFamily="2" charset="-34"/>
              <a:cs typeface="DSN Single" pitchFamily="2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31977324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9525000" y="6492876"/>
            <a:ext cx="381000" cy="365125"/>
          </a:xfrm>
        </p:spPr>
        <p:txBody>
          <a:bodyPr/>
          <a:lstStyle/>
          <a:p>
            <a:pPr>
              <a:defRPr/>
            </a:pPr>
            <a:fld id="{12BBFFDF-C400-4996-BC6F-10A9126318EB}" type="slidenum">
              <a:rPr lang="en-US" smtClean="0"/>
              <a:pPr>
                <a:defRPr/>
              </a:pPr>
              <a:t>18</a:t>
            </a:fld>
            <a:endParaRPr lang="th-TH"/>
          </a:p>
        </p:txBody>
      </p:sp>
      <p:pic>
        <p:nvPicPr>
          <p:cNvPr id="3075" name="Picture 3" descr="C:\Users\Administrator\Desktop\ttt\vU5Ny8U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1883329"/>
            <a:ext cx="4267200" cy="32097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สี่เหลี่ยมมุมมน 20"/>
          <p:cNvSpPr/>
          <p:nvPr/>
        </p:nvSpPr>
        <p:spPr>
          <a:xfrm>
            <a:off x="0" y="1"/>
            <a:ext cx="5486400" cy="505966"/>
          </a:xfrm>
          <a:prstGeom prst="rect">
            <a:avLst/>
          </a:prstGeom>
          <a:solidFill>
            <a:schemeClr val="accent5">
              <a:lumMod val="75000"/>
            </a:schemeClr>
          </a:solidFill>
          <a:ln>
            <a:noFill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algn="ctr"/>
            <a:r>
              <a:rPr lang="th-TH" sz="3200" spc="150" dirty="0">
                <a:solidFill>
                  <a:schemeClr val="bg1"/>
                </a:solidFill>
                <a:latin typeface="DSN Single" pitchFamily="2" charset="-34"/>
                <a:ea typeface="+mj-ea"/>
                <a:cs typeface="DSN Single" pitchFamily="2" charset="-34"/>
              </a:rPr>
              <a:t>แผนพัฒนาเศรษฐกิจและสังคมดิจิตอล</a:t>
            </a:r>
          </a:p>
        </p:txBody>
      </p:sp>
      <p:pic>
        <p:nvPicPr>
          <p:cNvPr id="3074" name="Picture 2" descr="C:\Users\Administrator\Desktop\ttt\screenshot-2016-02-16-09-19-38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1170740"/>
            <a:ext cx="6324601" cy="42394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697160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สี่เหลี่ยมมุมมน 3"/>
          <p:cNvSpPr/>
          <p:nvPr/>
        </p:nvSpPr>
        <p:spPr>
          <a:xfrm>
            <a:off x="1066800" y="4388847"/>
            <a:ext cx="8305800" cy="2407701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 w="19050">
            <a:noFill/>
            <a:prstDash val="dash"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t"/>
          <a:lstStyle/>
          <a:p>
            <a:pPr algn="thaiDist" fontAlgn="auto">
              <a:spcBef>
                <a:spcPts val="0"/>
              </a:spcBef>
              <a:spcAft>
                <a:spcPts val="0"/>
              </a:spcAft>
              <a:tabLst>
                <a:tab pos="623888" algn="l"/>
              </a:tabLst>
              <a:defRPr/>
            </a:pPr>
            <a:r>
              <a:rPr lang="th-TH" sz="2200" dirty="0">
                <a:latin typeface="DSN Single" pitchFamily="2" charset="-34"/>
                <a:cs typeface="DSN Single" pitchFamily="2" charset="-34"/>
              </a:rPr>
              <a:t>กลุ่ม</a:t>
            </a:r>
            <a:r>
              <a:rPr lang="th-TH" sz="2200" dirty="0" smtClean="0">
                <a:latin typeface="DSN Single" pitchFamily="2" charset="-34"/>
                <a:cs typeface="DSN Single" pitchFamily="2" charset="-34"/>
              </a:rPr>
              <a:t>ที่1</a:t>
            </a:r>
            <a:r>
              <a:rPr lang="en-US" sz="2200" dirty="0" smtClean="0">
                <a:latin typeface="DSN Single" pitchFamily="2" charset="-34"/>
                <a:cs typeface="DSN Single" pitchFamily="2" charset="-34"/>
              </a:rPr>
              <a:t>:</a:t>
            </a:r>
            <a:r>
              <a:rPr lang="th-TH" sz="2200" dirty="0" smtClean="0">
                <a:latin typeface="DSN Single" pitchFamily="2" charset="-34"/>
                <a:cs typeface="DSN Single" pitchFamily="2" charset="-34"/>
              </a:rPr>
              <a:t>	เทคโนโลยีการเกษตร </a:t>
            </a:r>
            <a:r>
              <a:rPr lang="th-TH" sz="2200" dirty="0">
                <a:latin typeface="DSN Single" pitchFamily="2" charset="-34"/>
                <a:cs typeface="DSN Single" pitchFamily="2" charset="-34"/>
              </a:rPr>
              <a:t>(</a:t>
            </a:r>
            <a:r>
              <a:rPr lang="en-US" sz="2200" dirty="0" err="1">
                <a:latin typeface="DSN Single" pitchFamily="2" charset="-34"/>
                <a:cs typeface="DSN Single" pitchFamily="2" charset="-34"/>
              </a:rPr>
              <a:t>Agritech</a:t>
            </a:r>
            <a:r>
              <a:rPr lang="en-US" sz="2200" dirty="0">
                <a:latin typeface="DSN Single" pitchFamily="2" charset="-34"/>
                <a:cs typeface="DSN Single" pitchFamily="2" charset="-34"/>
              </a:rPr>
              <a:t>) </a:t>
            </a:r>
            <a:r>
              <a:rPr lang="th-TH" sz="2200" dirty="0">
                <a:latin typeface="DSN Single" pitchFamily="2" charset="-34"/>
                <a:cs typeface="DSN Single" pitchFamily="2" charset="-34"/>
              </a:rPr>
              <a:t>เทคโนโลยีอาหาร (</a:t>
            </a:r>
            <a:r>
              <a:rPr lang="en-US" sz="2200" dirty="0" err="1">
                <a:latin typeface="DSN Single" pitchFamily="2" charset="-34"/>
                <a:cs typeface="DSN Single" pitchFamily="2" charset="-34"/>
              </a:rPr>
              <a:t>Foodtech</a:t>
            </a:r>
            <a:r>
              <a:rPr lang="en-US" sz="2200" dirty="0">
                <a:latin typeface="DSN Single" pitchFamily="2" charset="-34"/>
                <a:cs typeface="DSN Single" pitchFamily="2" charset="-34"/>
              </a:rPr>
              <a:t>) </a:t>
            </a:r>
            <a:endParaRPr lang="th-TH" sz="2200" dirty="0">
              <a:latin typeface="DSN Single" pitchFamily="2" charset="-34"/>
              <a:cs typeface="DSN Single" pitchFamily="2" charset="-34"/>
            </a:endParaRPr>
          </a:p>
          <a:p>
            <a:pPr marL="623888" indent="-623888" algn="thaiDist" fontAlgn="auto">
              <a:spcBef>
                <a:spcPts val="0"/>
              </a:spcBef>
              <a:spcAft>
                <a:spcPts val="0"/>
              </a:spcAft>
              <a:tabLst>
                <a:tab pos="623888" algn="l"/>
              </a:tabLst>
              <a:defRPr/>
            </a:pPr>
            <a:r>
              <a:rPr lang="th-TH" sz="2200" dirty="0">
                <a:latin typeface="DSN Single" pitchFamily="2" charset="-34"/>
                <a:cs typeface="DSN Single" pitchFamily="2" charset="-34"/>
              </a:rPr>
              <a:t>กลุ่ม</a:t>
            </a:r>
            <a:r>
              <a:rPr lang="th-TH" sz="2200" dirty="0" smtClean="0">
                <a:latin typeface="DSN Single" pitchFamily="2" charset="-34"/>
                <a:cs typeface="DSN Single" pitchFamily="2" charset="-34"/>
              </a:rPr>
              <a:t>ที่2</a:t>
            </a:r>
            <a:r>
              <a:rPr lang="en-US" sz="2200" dirty="0" smtClean="0">
                <a:latin typeface="DSN Single" pitchFamily="2" charset="-34"/>
                <a:cs typeface="DSN Single" pitchFamily="2" charset="-34"/>
              </a:rPr>
              <a:t>:</a:t>
            </a:r>
            <a:r>
              <a:rPr lang="th-TH" sz="2200" dirty="0" smtClean="0">
                <a:latin typeface="DSN Single" pitchFamily="2" charset="-34"/>
                <a:cs typeface="DSN Single" pitchFamily="2" charset="-34"/>
              </a:rPr>
              <a:t>	เทคโนโลยี</a:t>
            </a:r>
            <a:r>
              <a:rPr lang="th-TH" sz="2200" dirty="0">
                <a:latin typeface="DSN Single" pitchFamily="2" charset="-34"/>
                <a:cs typeface="DSN Single" pitchFamily="2" charset="-34"/>
              </a:rPr>
              <a:t>สุขภาพ (</a:t>
            </a:r>
            <a:r>
              <a:rPr lang="en-US" sz="2200" dirty="0" err="1">
                <a:latin typeface="DSN Single" pitchFamily="2" charset="-34"/>
                <a:cs typeface="DSN Single" pitchFamily="2" charset="-34"/>
              </a:rPr>
              <a:t>Healthtech</a:t>
            </a:r>
            <a:r>
              <a:rPr lang="en-US" sz="2200" dirty="0">
                <a:latin typeface="DSN Single" pitchFamily="2" charset="-34"/>
                <a:cs typeface="DSN Single" pitchFamily="2" charset="-34"/>
              </a:rPr>
              <a:t>) </a:t>
            </a:r>
            <a:r>
              <a:rPr lang="th-TH" sz="2200" dirty="0">
                <a:latin typeface="DSN Single" pitchFamily="2" charset="-34"/>
                <a:cs typeface="DSN Single" pitchFamily="2" charset="-34"/>
              </a:rPr>
              <a:t>เทคโนโลยีการแพทย์ (</a:t>
            </a:r>
            <a:r>
              <a:rPr lang="en-US" sz="2200" dirty="0" err="1">
                <a:latin typeface="DSN Single" pitchFamily="2" charset="-34"/>
                <a:cs typeface="DSN Single" pitchFamily="2" charset="-34"/>
              </a:rPr>
              <a:t>Meditech</a:t>
            </a:r>
            <a:r>
              <a:rPr lang="en-US" sz="2200" dirty="0">
                <a:latin typeface="DSN Single" pitchFamily="2" charset="-34"/>
                <a:cs typeface="DSN Single" pitchFamily="2" charset="-34"/>
              </a:rPr>
              <a:t>) </a:t>
            </a:r>
            <a:r>
              <a:rPr lang="th-TH" sz="2200" dirty="0" err="1">
                <a:latin typeface="DSN Single" pitchFamily="2" charset="-34"/>
                <a:cs typeface="DSN Single" pitchFamily="2" charset="-34"/>
              </a:rPr>
              <a:t>สปา</a:t>
            </a:r>
            <a:r>
              <a:rPr lang="th-TH" sz="2200" dirty="0">
                <a:latin typeface="DSN Single" pitchFamily="2" charset="-34"/>
                <a:cs typeface="DSN Single" pitchFamily="2" charset="-34"/>
              </a:rPr>
              <a:t> </a:t>
            </a:r>
            <a:endParaRPr lang="th-TH" sz="2200" dirty="0" smtClean="0">
              <a:latin typeface="DSN Single" pitchFamily="2" charset="-34"/>
              <a:cs typeface="DSN Single" pitchFamily="2" charset="-34"/>
            </a:endParaRPr>
          </a:p>
          <a:p>
            <a:pPr algn="thaiDist" fontAlgn="auto">
              <a:spcBef>
                <a:spcPts val="0"/>
              </a:spcBef>
              <a:spcAft>
                <a:spcPts val="0"/>
              </a:spcAft>
              <a:tabLst>
                <a:tab pos="623888" algn="l"/>
              </a:tabLst>
              <a:defRPr/>
            </a:pPr>
            <a:r>
              <a:rPr lang="th-TH" sz="2200" dirty="0" smtClean="0">
                <a:latin typeface="DSN Single" pitchFamily="2" charset="-34"/>
                <a:cs typeface="DSN Single" pitchFamily="2" charset="-34"/>
              </a:rPr>
              <a:t>กลุ่มที่3</a:t>
            </a:r>
            <a:r>
              <a:rPr lang="en-US" sz="2200" dirty="0" smtClean="0">
                <a:latin typeface="DSN Single" pitchFamily="2" charset="-34"/>
                <a:cs typeface="DSN Single" pitchFamily="2" charset="-34"/>
              </a:rPr>
              <a:t>:</a:t>
            </a:r>
            <a:r>
              <a:rPr lang="th-TH" sz="2200" dirty="0" smtClean="0">
                <a:latin typeface="DSN Single" pitchFamily="2" charset="-34"/>
                <a:cs typeface="DSN Single" pitchFamily="2" charset="-34"/>
              </a:rPr>
              <a:t>	เทคโนโลยี</a:t>
            </a:r>
            <a:r>
              <a:rPr lang="th-TH" sz="2200" dirty="0">
                <a:latin typeface="DSN Single" pitchFamily="2" charset="-34"/>
                <a:cs typeface="DSN Single" pitchFamily="2" charset="-34"/>
              </a:rPr>
              <a:t>หุ่นยนต์ (</a:t>
            </a:r>
            <a:r>
              <a:rPr lang="en-US" sz="2200" dirty="0" err="1">
                <a:latin typeface="DSN Single" pitchFamily="2" charset="-34"/>
                <a:cs typeface="DSN Single" pitchFamily="2" charset="-34"/>
              </a:rPr>
              <a:t>Robotech</a:t>
            </a:r>
            <a:r>
              <a:rPr lang="en-US" sz="2200" dirty="0">
                <a:latin typeface="DSN Single" pitchFamily="2" charset="-34"/>
                <a:cs typeface="DSN Single" pitchFamily="2" charset="-34"/>
              </a:rPr>
              <a:t>) </a:t>
            </a:r>
            <a:endParaRPr lang="th-TH" sz="2200" dirty="0" smtClean="0">
              <a:latin typeface="DSN Single" pitchFamily="2" charset="-34"/>
              <a:cs typeface="DSN Single" pitchFamily="2" charset="-34"/>
            </a:endParaRPr>
          </a:p>
          <a:p>
            <a:pPr marL="623888" indent="-623888" algn="thaiDist" fontAlgn="auto">
              <a:spcBef>
                <a:spcPts val="0"/>
              </a:spcBef>
              <a:spcAft>
                <a:spcPts val="0"/>
              </a:spcAft>
              <a:tabLst>
                <a:tab pos="623888" algn="l"/>
              </a:tabLst>
              <a:defRPr/>
            </a:pPr>
            <a:r>
              <a:rPr lang="th-TH" sz="2200" dirty="0" smtClean="0">
                <a:latin typeface="DSN Single" pitchFamily="2" charset="-34"/>
                <a:cs typeface="DSN Single" pitchFamily="2" charset="-34"/>
              </a:rPr>
              <a:t>กลุ่มที่4</a:t>
            </a:r>
            <a:r>
              <a:rPr lang="en-US" sz="2200" dirty="0" smtClean="0">
                <a:latin typeface="DSN Single" pitchFamily="2" charset="-34"/>
                <a:cs typeface="DSN Single" pitchFamily="2" charset="-34"/>
              </a:rPr>
              <a:t>:</a:t>
            </a:r>
            <a:r>
              <a:rPr lang="th-TH" sz="2200" dirty="0" smtClean="0">
                <a:latin typeface="DSN Single" pitchFamily="2" charset="-34"/>
                <a:cs typeface="DSN Single" pitchFamily="2" charset="-34"/>
              </a:rPr>
              <a:t>	เทคโนโลยี</a:t>
            </a:r>
            <a:r>
              <a:rPr lang="th-TH" sz="2200" dirty="0">
                <a:latin typeface="DSN Single" pitchFamily="2" charset="-34"/>
                <a:cs typeface="DSN Single" pitchFamily="2" charset="-34"/>
              </a:rPr>
              <a:t>ด้านการเงิน (</a:t>
            </a:r>
            <a:r>
              <a:rPr lang="en-US" sz="2200" dirty="0" err="1">
                <a:latin typeface="DSN Single" pitchFamily="2" charset="-34"/>
                <a:cs typeface="DSN Single" pitchFamily="2" charset="-34"/>
              </a:rPr>
              <a:t>Fintech</a:t>
            </a:r>
            <a:r>
              <a:rPr lang="en-US" sz="2200" dirty="0">
                <a:latin typeface="DSN Single" pitchFamily="2" charset="-34"/>
                <a:cs typeface="DSN Single" pitchFamily="2" charset="-34"/>
              </a:rPr>
              <a:t>) </a:t>
            </a:r>
            <a:r>
              <a:rPr lang="th-TH" sz="2200" dirty="0">
                <a:latin typeface="DSN Single" pitchFamily="2" charset="-34"/>
                <a:cs typeface="DSN Single" pitchFamily="2" charset="-34"/>
              </a:rPr>
              <a:t>อุปกรณ์เชื่อมต่อออนไลน์โดยไม่ต้องใช้คน (</a:t>
            </a:r>
            <a:r>
              <a:rPr lang="en-US" sz="2200" dirty="0" err="1">
                <a:latin typeface="DSN Single" pitchFamily="2" charset="-34"/>
                <a:cs typeface="DSN Single" pitchFamily="2" charset="-34"/>
              </a:rPr>
              <a:t>IoT</a:t>
            </a:r>
            <a:r>
              <a:rPr lang="en-US" sz="2200" dirty="0">
                <a:latin typeface="DSN Single" pitchFamily="2" charset="-34"/>
                <a:cs typeface="DSN Single" pitchFamily="2" charset="-34"/>
              </a:rPr>
              <a:t>) </a:t>
            </a:r>
            <a:r>
              <a:rPr lang="th-TH" sz="2200" dirty="0">
                <a:latin typeface="DSN Single" pitchFamily="2" charset="-34"/>
                <a:cs typeface="DSN Single" pitchFamily="2" charset="-34"/>
              </a:rPr>
              <a:t>เทคโนโลยีการศึกษา (</a:t>
            </a:r>
            <a:r>
              <a:rPr lang="en-US" sz="2200" dirty="0" smtClean="0">
                <a:latin typeface="DSN Single" pitchFamily="2" charset="-34"/>
                <a:cs typeface="DSN Single" pitchFamily="2" charset="-34"/>
              </a:rPr>
              <a:t>E-</a:t>
            </a:r>
            <a:r>
              <a:rPr lang="en-US" sz="2200" dirty="0" err="1" smtClean="0">
                <a:latin typeface="DSN Single" pitchFamily="2" charset="-34"/>
                <a:cs typeface="DSN Single" pitchFamily="2" charset="-34"/>
              </a:rPr>
              <a:t>dtech</a:t>
            </a:r>
            <a:r>
              <a:rPr lang="en-US" sz="2200" dirty="0">
                <a:latin typeface="DSN Single" pitchFamily="2" charset="-34"/>
                <a:cs typeface="DSN Single" pitchFamily="2" charset="-34"/>
              </a:rPr>
              <a:t>) </a:t>
            </a:r>
            <a:endParaRPr lang="th-TH" sz="2200" dirty="0" smtClean="0">
              <a:latin typeface="DSN Single" pitchFamily="2" charset="-34"/>
              <a:cs typeface="DSN Single" pitchFamily="2" charset="-34"/>
            </a:endParaRPr>
          </a:p>
          <a:p>
            <a:pPr marL="623888" indent="-623888" algn="thaiDist" fontAlgn="auto">
              <a:spcBef>
                <a:spcPts val="0"/>
              </a:spcBef>
              <a:spcAft>
                <a:spcPts val="0"/>
              </a:spcAft>
              <a:tabLst>
                <a:tab pos="623888" algn="l"/>
              </a:tabLst>
              <a:defRPr/>
            </a:pPr>
            <a:r>
              <a:rPr lang="th-TH" sz="2200" dirty="0">
                <a:latin typeface="DSN Single" pitchFamily="2" charset="-34"/>
                <a:cs typeface="DSN Single" pitchFamily="2" charset="-34"/>
              </a:rPr>
              <a:t>	</a:t>
            </a:r>
            <a:r>
              <a:rPr lang="th-TH" sz="2200" dirty="0" smtClean="0">
                <a:latin typeface="DSN Single" pitchFamily="2" charset="-34"/>
                <a:cs typeface="DSN Single" pitchFamily="2" charset="-34"/>
              </a:rPr>
              <a:t>อี</a:t>
            </a:r>
            <a:r>
              <a:rPr lang="th-TH" sz="2200" dirty="0" smtClean="0">
                <a:latin typeface="DSN Single" pitchFamily="2" charset="-34"/>
                <a:cs typeface="DSN Single" pitchFamily="2" charset="-34"/>
              </a:rPr>
              <a:t>–</a:t>
            </a:r>
            <a:r>
              <a:rPr lang="th-TH" sz="2200" dirty="0" err="1">
                <a:latin typeface="DSN Single" pitchFamily="2" charset="-34"/>
                <a:cs typeface="DSN Single" pitchFamily="2" charset="-34"/>
              </a:rPr>
              <a:t>มาร์เก็ต</a:t>
            </a:r>
            <a:r>
              <a:rPr lang="th-TH" sz="2200" dirty="0" err="1" smtClean="0">
                <a:latin typeface="DSN Single" pitchFamily="2" charset="-34"/>
                <a:cs typeface="DSN Single" pitchFamily="2" charset="-34"/>
              </a:rPr>
              <a:t>เพลส</a:t>
            </a:r>
            <a:r>
              <a:rPr lang="th-TH" sz="2200" dirty="0" smtClean="0">
                <a:latin typeface="DSN Single" pitchFamily="2" charset="-34"/>
                <a:cs typeface="DSN Single" pitchFamily="2" charset="-34"/>
              </a:rPr>
              <a:t> </a:t>
            </a:r>
            <a:r>
              <a:rPr lang="th-TH" sz="2200" dirty="0" smtClean="0">
                <a:latin typeface="DSN Single" pitchFamily="2" charset="-34"/>
                <a:cs typeface="DSN Single" pitchFamily="2" charset="-34"/>
              </a:rPr>
              <a:t>(</a:t>
            </a:r>
            <a:r>
              <a:rPr lang="en-US" sz="2200" dirty="0">
                <a:latin typeface="DSN Single" pitchFamily="2" charset="-34"/>
                <a:cs typeface="DSN Single" pitchFamily="2" charset="-34"/>
              </a:rPr>
              <a:t>E</a:t>
            </a:r>
            <a:r>
              <a:rPr lang="en-US" sz="2200" dirty="0" smtClean="0">
                <a:latin typeface="DSN Single" pitchFamily="2" charset="-34"/>
                <a:cs typeface="DSN Single" pitchFamily="2" charset="-34"/>
              </a:rPr>
              <a:t>– Marketplace</a:t>
            </a:r>
            <a:r>
              <a:rPr lang="en-US" sz="2200" dirty="0">
                <a:latin typeface="DSN Single" pitchFamily="2" charset="-34"/>
                <a:cs typeface="DSN Single" pitchFamily="2" charset="-34"/>
              </a:rPr>
              <a:t>) </a:t>
            </a:r>
            <a:r>
              <a:rPr lang="th-TH" sz="2200" dirty="0" smtClean="0">
                <a:latin typeface="DSN Single" pitchFamily="2" charset="-34"/>
                <a:cs typeface="DSN Single" pitchFamily="2" charset="-34"/>
              </a:rPr>
              <a:t>  อี</a:t>
            </a:r>
            <a:r>
              <a:rPr lang="th-TH" sz="2200" dirty="0">
                <a:latin typeface="DSN Single" pitchFamily="2" charset="-34"/>
                <a:cs typeface="DSN Single" pitchFamily="2" charset="-34"/>
              </a:rPr>
              <a:t>–คอมเมิร์ซ (</a:t>
            </a:r>
            <a:r>
              <a:rPr lang="en-US" sz="2200" dirty="0" smtClean="0">
                <a:latin typeface="DSN Single" pitchFamily="2" charset="-34"/>
                <a:cs typeface="DSN Single" pitchFamily="2" charset="-34"/>
              </a:rPr>
              <a:t>E –</a:t>
            </a:r>
            <a:r>
              <a:rPr lang="en-US" sz="2200" dirty="0">
                <a:latin typeface="DSN Single" pitchFamily="2" charset="-34"/>
                <a:cs typeface="DSN Single" pitchFamily="2" charset="-34"/>
              </a:rPr>
              <a:t>Commerce</a:t>
            </a:r>
            <a:r>
              <a:rPr lang="en-US" sz="2200" dirty="0" smtClean="0">
                <a:latin typeface="DSN Single" pitchFamily="2" charset="-34"/>
                <a:cs typeface="DSN Single" pitchFamily="2" charset="-34"/>
              </a:rPr>
              <a:t>)</a:t>
            </a:r>
          </a:p>
          <a:p>
            <a:pPr marL="623888" indent="-623888" algn="thaiDist" fontAlgn="auto">
              <a:spcBef>
                <a:spcPts val="0"/>
              </a:spcBef>
              <a:spcAft>
                <a:spcPts val="0"/>
              </a:spcAft>
              <a:tabLst>
                <a:tab pos="623888" algn="l"/>
              </a:tabLst>
              <a:defRPr/>
            </a:pPr>
            <a:r>
              <a:rPr lang="th-TH" sz="2200" dirty="0" smtClean="0">
                <a:latin typeface="DSN Single" pitchFamily="2" charset="-34"/>
                <a:cs typeface="DSN Single" pitchFamily="2" charset="-34"/>
              </a:rPr>
              <a:t>กลุ่มที่</a:t>
            </a:r>
            <a:r>
              <a:rPr lang="en-US" sz="2200" dirty="0" smtClean="0">
                <a:latin typeface="DSN Single" pitchFamily="2" charset="-34"/>
                <a:cs typeface="DSN Single" pitchFamily="2" charset="-34"/>
              </a:rPr>
              <a:t>5:</a:t>
            </a:r>
            <a:r>
              <a:rPr lang="th-TH" sz="2200" dirty="0" smtClean="0">
                <a:latin typeface="DSN Single" pitchFamily="2" charset="-34"/>
                <a:cs typeface="DSN Single" pitchFamily="2" charset="-34"/>
              </a:rPr>
              <a:t>	เทคโนโลยี</a:t>
            </a:r>
            <a:r>
              <a:rPr lang="th-TH" sz="2200" dirty="0">
                <a:latin typeface="DSN Single" pitchFamily="2" charset="-34"/>
                <a:cs typeface="DSN Single" pitchFamily="2" charset="-34"/>
              </a:rPr>
              <a:t>การออกแบบ (</a:t>
            </a:r>
            <a:r>
              <a:rPr lang="en-US" sz="2200" dirty="0" err="1">
                <a:latin typeface="DSN Single" pitchFamily="2" charset="-34"/>
                <a:cs typeface="DSN Single" pitchFamily="2" charset="-34"/>
              </a:rPr>
              <a:t>Designtech</a:t>
            </a:r>
            <a:r>
              <a:rPr lang="en-US" sz="2200" dirty="0">
                <a:latin typeface="DSN Single" pitchFamily="2" charset="-34"/>
                <a:cs typeface="DSN Single" pitchFamily="2" charset="-34"/>
              </a:rPr>
              <a:t>) </a:t>
            </a:r>
            <a:r>
              <a:rPr lang="th-TH" sz="2200" dirty="0">
                <a:latin typeface="DSN Single" pitchFamily="2" charset="-34"/>
                <a:cs typeface="DSN Single" pitchFamily="2" charset="-34"/>
              </a:rPr>
              <a:t>ธุรกิจ</a:t>
            </a:r>
            <a:r>
              <a:rPr lang="th-TH" sz="2200" dirty="0" err="1">
                <a:latin typeface="DSN Single" pitchFamily="2" charset="-34"/>
                <a:cs typeface="DSN Single" pitchFamily="2" charset="-34"/>
              </a:rPr>
              <a:t>ไลฟ์</a:t>
            </a:r>
            <a:r>
              <a:rPr lang="th-TH" sz="2200" dirty="0">
                <a:latin typeface="DSN Single" pitchFamily="2" charset="-34"/>
                <a:cs typeface="DSN Single" pitchFamily="2" charset="-34"/>
              </a:rPr>
              <a:t>สไตล์ (</a:t>
            </a:r>
            <a:r>
              <a:rPr lang="en-US" sz="2200" dirty="0">
                <a:latin typeface="DSN Single" pitchFamily="2" charset="-34"/>
                <a:cs typeface="DSN Single" pitchFamily="2" charset="-34"/>
              </a:rPr>
              <a:t>Lifestyle Business) </a:t>
            </a:r>
            <a:r>
              <a:rPr lang="th-TH" sz="2200" dirty="0">
                <a:latin typeface="DSN Single" pitchFamily="2" charset="-34"/>
                <a:cs typeface="DSN Single" pitchFamily="2" charset="-34"/>
              </a:rPr>
              <a:t>เทคโนโลยีการท่องเที่ยว (</a:t>
            </a:r>
            <a:r>
              <a:rPr lang="en-US" sz="2200" dirty="0" err="1">
                <a:latin typeface="DSN Single" pitchFamily="2" charset="-34"/>
                <a:cs typeface="DSN Single" pitchFamily="2" charset="-34"/>
              </a:rPr>
              <a:t>Traveltech</a:t>
            </a:r>
            <a:r>
              <a:rPr lang="en-US" sz="2200" dirty="0">
                <a:latin typeface="DSN Single" pitchFamily="2" charset="-34"/>
                <a:cs typeface="DSN Single" pitchFamily="2" charset="-34"/>
              </a:rPr>
              <a:t>) </a:t>
            </a:r>
            <a:endParaRPr lang="th-TH" sz="2200" dirty="0" smtClean="0">
              <a:latin typeface="DSN Single" pitchFamily="2" charset="-34"/>
              <a:cs typeface="DSN Single" pitchFamily="2" charset="-34"/>
            </a:endParaRPr>
          </a:p>
          <a:p>
            <a:pPr marL="623888" indent="-623888" algn="thaiDist" fontAlgn="auto">
              <a:spcBef>
                <a:spcPts val="0"/>
              </a:spcBef>
              <a:spcAft>
                <a:spcPts val="0"/>
              </a:spcAft>
              <a:tabLst>
                <a:tab pos="623888" algn="l"/>
              </a:tabLst>
              <a:defRPr/>
            </a:pPr>
            <a:r>
              <a:rPr lang="th-TH" sz="2200" dirty="0">
                <a:latin typeface="DSN Single" pitchFamily="2" charset="-34"/>
                <a:cs typeface="DSN Single" pitchFamily="2" charset="-34"/>
              </a:rPr>
              <a:t>	</a:t>
            </a:r>
            <a:r>
              <a:rPr lang="th-TH" sz="2200" dirty="0" smtClean="0">
                <a:latin typeface="DSN Single" pitchFamily="2" charset="-34"/>
                <a:cs typeface="DSN Single" pitchFamily="2" charset="-34"/>
              </a:rPr>
              <a:t>การ</a:t>
            </a:r>
            <a:r>
              <a:rPr lang="th-TH" sz="2200" dirty="0">
                <a:latin typeface="DSN Single" pitchFamily="2" charset="-34"/>
                <a:cs typeface="DSN Single" pitchFamily="2" charset="-34"/>
              </a:rPr>
              <a:t>เพิ่มประสิทธิภาพการบริการ (</a:t>
            </a:r>
            <a:r>
              <a:rPr lang="en-US" sz="2200" dirty="0">
                <a:latin typeface="DSN Single" pitchFamily="2" charset="-34"/>
                <a:cs typeface="DSN Single" pitchFamily="2" charset="-34"/>
              </a:rPr>
              <a:t>Service Enhancing</a:t>
            </a:r>
            <a:r>
              <a:rPr lang="en-US" sz="2200" dirty="0" smtClean="0">
                <a:latin typeface="DSN Single" pitchFamily="2" charset="-34"/>
                <a:cs typeface="DSN Single" pitchFamily="2" charset="-34"/>
              </a:rPr>
              <a:t>)</a:t>
            </a:r>
            <a:endParaRPr lang="en-US" sz="2200" dirty="0">
              <a:solidFill>
                <a:schemeClr val="accent6">
                  <a:lumMod val="75000"/>
                </a:schemeClr>
              </a:solidFill>
              <a:latin typeface="DSN Single" pitchFamily="2" charset="-34"/>
              <a:cs typeface="DSN Single" pitchFamily="2" charset="-34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2BBFFDF-C400-4996-BC6F-10A9126318EB}" type="slidenum">
              <a:rPr lang="en-US" smtClean="0"/>
              <a:pPr>
                <a:defRPr/>
              </a:pPr>
              <a:t>19</a:t>
            </a:fld>
            <a:endParaRPr lang="th-TH"/>
          </a:p>
        </p:txBody>
      </p:sp>
      <p:sp>
        <p:nvSpPr>
          <p:cNvPr id="6" name="สี่เหลี่ยมมุมมน 20"/>
          <p:cNvSpPr/>
          <p:nvPr/>
        </p:nvSpPr>
        <p:spPr>
          <a:xfrm>
            <a:off x="0" y="3944"/>
            <a:ext cx="3451412" cy="505966"/>
          </a:xfrm>
          <a:prstGeom prst="rect">
            <a:avLst/>
          </a:prstGeom>
          <a:solidFill>
            <a:schemeClr val="accent5">
              <a:lumMod val="75000"/>
            </a:schemeClr>
          </a:solidFill>
          <a:ln>
            <a:noFill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3200" spc="200" dirty="0" smtClean="0">
                <a:solidFill>
                  <a:schemeClr val="bg1"/>
                </a:solidFill>
                <a:latin typeface="DSN Single" pitchFamily="2" charset="-34"/>
                <a:ea typeface="+mj-ea"/>
                <a:cs typeface="DSN Single" pitchFamily="2" charset="-34"/>
              </a:rPr>
              <a:t>START UP THAILAND</a:t>
            </a:r>
            <a:endParaRPr lang="th-TH" sz="3200" spc="200" dirty="0">
              <a:solidFill>
                <a:schemeClr val="bg1"/>
              </a:solidFill>
              <a:latin typeface="DSN Single" pitchFamily="2" charset="-34"/>
              <a:ea typeface="+mj-ea"/>
              <a:cs typeface="DSN Single" pitchFamily="2" charset="-34"/>
            </a:endParaRP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894" y="656304"/>
            <a:ext cx="6569142" cy="3688299"/>
          </a:xfrm>
          <a:prstGeom prst="rect">
            <a:avLst/>
          </a:prstGeom>
          <a:ln>
            <a:solidFill>
              <a:schemeClr val="accent5">
                <a:lumMod val="50000"/>
              </a:schemeClr>
            </a:solidFill>
          </a:ln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21299" y="105544"/>
            <a:ext cx="3532301" cy="2354867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/>
        </p:spPr>
      </p:pic>
    </p:spTree>
    <p:extLst>
      <p:ext uri="{BB962C8B-B14F-4D97-AF65-F5344CB8AC3E}">
        <p14:creationId xmlns:p14="http://schemas.microsoft.com/office/powerpoint/2010/main" val="35474883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/>
          <p:cNvPicPr>
            <a:picLocks noGrp="1" noChangeAspect="1"/>
          </p:cNvPicPr>
          <p:nvPr>
            <p:ph idx="1"/>
          </p:nvPr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198" r="1928"/>
          <a:stretch/>
        </p:blipFill>
        <p:spPr>
          <a:xfrm>
            <a:off x="29028" y="533400"/>
            <a:ext cx="9816935" cy="6324600"/>
          </a:xfrm>
        </p:spPr>
      </p:pic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2BBFFDF-C400-4996-BC6F-10A9126318EB}" type="slidenum">
              <a:rPr lang="en-US" smtClean="0"/>
              <a:pPr>
                <a:defRPr/>
              </a:pPr>
              <a:t>20</a:t>
            </a:fld>
            <a:endParaRPr lang="th-TH"/>
          </a:p>
        </p:txBody>
      </p:sp>
      <p:sp>
        <p:nvSpPr>
          <p:cNvPr id="7" name="Rektangel 32"/>
          <p:cNvSpPr>
            <a:spLocks noChangeArrowheads="1"/>
          </p:cNvSpPr>
          <p:nvPr/>
        </p:nvSpPr>
        <p:spPr bwMode="auto">
          <a:xfrm>
            <a:off x="0" y="4483"/>
            <a:ext cx="5029200" cy="533400"/>
          </a:xfrm>
          <a:prstGeom prst="rect">
            <a:avLst/>
          </a:prstGeom>
          <a:solidFill>
            <a:schemeClr val="accent5">
              <a:lumMod val="75000"/>
            </a:schemeClr>
          </a:solidFill>
          <a:ln>
            <a:noFill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r>
              <a:rPr lang="th-TH" altLang="th-TH" sz="3200" spc="150" dirty="0">
                <a:solidFill>
                  <a:schemeClr val="bg1"/>
                </a:solidFill>
                <a:latin typeface="DSN Single" pitchFamily="2" charset="-34"/>
                <a:ea typeface="+mj-ea"/>
                <a:cs typeface="DSN Single" pitchFamily="2" charset="-34"/>
              </a:rPr>
              <a:t>  </a:t>
            </a:r>
            <a:r>
              <a:rPr lang="th-TH" altLang="th-TH" sz="3200" spc="150" dirty="0" smtClean="0">
                <a:solidFill>
                  <a:schemeClr val="bg1"/>
                </a:solidFill>
                <a:latin typeface="DSN Single" pitchFamily="2" charset="-34"/>
                <a:ea typeface="+mj-ea"/>
                <a:cs typeface="DSN Single" pitchFamily="2" charset="-34"/>
              </a:rPr>
              <a:t>หน่วยขับเคลื่อนยุทธศาสตร์ประเทศ</a:t>
            </a:r>
            <a:endParaRPr lang="th-TH" altLang="th-TH" sz="3200" spc="200" dirty="0">
              <a:solidFill>
                <a:schemeClr val="bg1"/>
              </a:solidFill>
              <a:latin typeface="DSN Single" pitchFamily="2" charset="-34"/>
              <a:ea typeface="+mj-ea"/>
              <a:cs typeface="DSN Single" pitchFamily="2" charset="-34"/>
            </a:endParaRPr>
          </a:p>
        </p:txBody>
      </p:sp>
      <p:sp>
        <p:nvSpPr>
          <p:cNvPr id="2" name="Rounded Rectangle 1"/>
          <p:cNvSpPr/>
          <p:nvPr/>
        </p:nvSpPr>
        <p:spPr>
          <a:xfrm>
            <a:off x="609600" y="1295400"/>
            <a:ext cx="1371600" cy="1219200"/>
          </a:xfrm>
          <a:prstGeom prst="roundRect">
            <a:avLst>
              <a:gd name="adj" fmla="val 13038"/>
            </a:avLst>
          </a:prstGeom>
          <a:noFill/>
          <a:ln>
            <a:solidFill>
              <a:srgbClr val="FF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6" name="Rounded Rectangle 5"/>
          <p:cNvSpPr/>
          <p:nvPr/>
        </p:nvSpPr>
        <p:spPr>
          <a:xfrm>
            <a:off x="700548" y="3551904"/>
            <a:ext cx="1143000" cy="1371600"/>
          </a:xfrm>
          <a:prstGeom prst="roundRect">
            <a:avLst>
              <a:gd name="adj" fmla="val 13038"/>
            </a:avLst>
          </a:prstGeom>
          <a:noFill/>
          <a:ln>
            <a:solidFill>
              <a:srgbClr val="FF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7165378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6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9448800" y="84766"/>
            <a:ext cx="457200" cy="365125"/>
          </a:xfrm>
        </p:spPr>
        <p:txBody>
          <a:bodyPr/>
          <a:lstStyle/>
          <a:p>
            <a:pPr>
              <a:defRPr/>
            </a:pPr>
            <a:fld id="{12BBFFDF-C400-4996-BC6F-10A9126318EB}" type="slidenum">
              <a:rPr lang="en-US" smtClean="0"/>
              <a:pPr>
                <a:defRPr/>
              </a:pPr>
              <a:t>21</a:t>
            </a:fld>
            <a:endParaRPr lang="th-TH" dirty="0"/>
          </a:p>
        </p:txBody>
      </p:sp>
      <p:pic>
        <p:nvPicPr>
          <p:cNvPr id="2050" name="Picture 2" descr="D:\งานกองแผน\01-แผนงานและผล\ปี 2558\01-รวมส่งรายงาน\18-ข้อมูลปฏิรูปประเทศวาระ37\Presentปฏิรูป\1MP38-3107-A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9161" y="456818"/>
            <a:ext cx="9448239" cy="64011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Rektangel 32"/>
          <p:cNvSpPr>
            <a:spLocks noChangeArrowheads="1"/>
          </p:cNvSpPr>
          <p:nvPr/>
        </p:nvSpPr>
        <p:spPr bwMode="auto">
          <a:xfrm>
            <a:off x="0" y="0"/>
            <a:ext cx="5029200" cy="533400"/>
          </a:xfrm>
          <a:prstGeom prst="rect">
            <a:avLst/>
          </a:prstGeom>
          <a:solidFill>
            <a:schemeClr val="accent5">
              <a:lumMod val="75000"/>
            </a:schemeClr>
          </a:solidFill>
          <a:ln>
            <a:noFill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r>
              <a:rPr lang="th-TH" altLang="th-TH" sz="3200" spc="150" dirty="0">
                <a:solidFill>
                  <a:schemeClr val="bg1"/>
                </a:solidFill>
                <a:latin typeface="DSN Single" pitchFamily="2" charset="-34"/>
                <a:ea typeface="+mj-ea"/>
                <a:cs typeface="DSN Single" pitchFamily="2" charset="-34"/>
              </a:rPr>
              <a:t>  </a:t>
            </a:r>
            <a:r>
              <a:rPr lang="th-TH" altLang="th-TH" sz="3200" spc="150" dirty="0" smtClean="0">
                <a:solidFill>
                  <a:schemeClr val="bg1"/>
                </a:solidFill>
                <a:latin typeface="DSN Single" pitchFamily="2" charset="-34"/>
                <a:ea typeface="+mj-ea"/>
                <a:cs typeface="DSN Single" pitchFamily="2" charset="-34"/>
              </a:rPr>
              <a:t>หน่วยขับเคลื่อนยุทธศาสตร์ประเทศ(ต่อ)</a:t>
            </a:r>
            <a:endParaRPr lang="th-TH" altLang="th-TH" sz="3200" spc="200" dirty="0">
              <a:solidFill>
                <a:schemeClr val="bg1"/>
              </a:solidFill>
              <a:latin typeface="DSN Single" pitchFamily="2" charset="-34"/>
              <a:ea typeface="+mj-ea"/>
              <a:cs typeface="DSN Single" pitchFamily="2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16028504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2BBFFDF-C400-4996-BC6F-10A9126318EB}" type="slidenum">
              <a:rPr lang="en-US" smtClean="0"/>
              <a:pPr>
                <a:defRPr/>
              </a:pPr>
              <a:t>22</a:t>
            </a:fld>
            <a:endParaRPr lang="th-TH"/>
          </a:p>
        </p:txBody>
      </p:sp>
      <p:sp>
        <p:nvSpPr>
          <p:cNvPr id="5" name="สี่เหลี่ยมผืนผ้า 42"/>
          <p:cNvSpPr>
            <a:spLocks noChangeArrowheads="1"/>
          </p:cNvSpPr>
          <p:nvPr/>
        </p:nvSpPr>
        <p:spPr bwMode="auto">
          <a:xfrm>
            <a:off x="4482" y="1676400"/>
            <a:ext cx="9906000" cy="2585323"/>
          </a:xfrm>
          <a:prstGeom prst="rect">
            <a:avLst/>
          </a:prstGeom>
          <a:solidFill>
            <a:schemeClr val="accent5">
              <a:lumMod val="75000"/>
            </a:schemeClr>
          </a:solidFill>
          <a:ln>
            <a:noFill/>
          </a:ln>
          <a:extLst/>
        </p:spPr>
        <p:txBody>
          <a:bodyPr wrap="square">
            <a:spAutoFit/>
          </a:bodyPr>
          <a:lstStyle/>
          <a:p>
            <a:pPr marL="450850" indent="-450850" algn="ctr"/>
            <a:r>
              <a:rPr lang="th-TH" sz="9600" kern="1400" spc="350" dirty="0" smtClean="0">
                <a:solidFill>
                  <a:schemeClr val="bg1"/>
                </a:solidFill>
                <a:latin typeface="DSN Single" pitchFamily="2" charset="-34"/>
                <a:cs typeface="DSN Single" pitchFamily="2" charset="-34"/>
              </a:rPr>
              <a:t>วันนี้</a:t>
            </a:r>
            <a:r>
              <a:rPr lang="en-US" sz="9600" kern="1400" spc="350" dirty="0" smtClean="0">
                <a:solidFill>
                  <a:schemeClr val="bg1"/>
                </a:solidFill>
                <a:latin typeface="DSN Single" pitchFamily="2" charset="-34"/>
                <a:cs typeface="DSN Single" pitchFamily="2" charset="-34"/>
              </a:rPr>
              <a:t>!!!</a:t>
            </a:r>
            <a:endParaRPr lang="th-TH" sz="9600" kern="1400" spc="350" dirty="0" smtClean="0">
              <a:solidFill>
                <a:schemeClr val="bg1"/>
              </a:solidFill>
              <a:latin typeface="DSN Single" pitchFamily="2" charset="-34"/>
              <a:cs typeface="DSN Single" pitchFamily="2" charset="-34"/>
            </a:endParaRPr>
          </a:p>
          <a:p>
            <a:pPr marL="450850" indent="-450850" algn="ctr"/>
            <a:r>
              <a:rPr lang="th-TH" sz="6600" kern="1400" spc="350" dirty="0" err="1" smtClean="0">
                <a:solidFill>
                  <a:schemeClr val="bg1"/>
                </a:solidFill>
                <a:latin typeface="DSN Single" pitchFamily="2" charset="-34"/>
                <a:cs typeface="DSN Single" pitchFamily="2" charset="-34"/>
              </a:rPr>
              <a:t>กรมพัฒ</a:t>
            </a:r>
            <a:r>
              <a:rPr lang="th-TH" sz="6600" kern="1400" spc="350" dirty="0" smtClean="0">
                <a:solidFill>
                  <a:schemeClr val="bg1"/>
                </a:solidFill>
                <a:latin typeface="DSN Single" pitchFamily="2" charset="-34"/>
                <a:cs typeface="DSN Single" pitchFamily="2" charset="-34"/>
              </a:rPr>
              <a:t>ฯ ทำ</a:t>
            </a:r>
            <a:r>
              <a:rPr lang="th-TH" sz="6600" kern="1400" spc="350" dirty="0" smtClean="0">
                <a:solidFill>
                  <a:schemeClr val="bg1"/>
                </a:solidFill>
                <a:latin typeface="DSN Single" pitchFamily="2" charset="-34"/>
                <a:cs typeface="DSN Single" pitchFamily="2" charset="-34"/>
              </a:rPr>
              <a:t>อะไรไปแล้วบ้าง</a:t>
            </a:r>
            <a:r>
              <a:rPr lang="en-US" sz="6600" kern="1400" spc="350" dirty="0" smtClean="0">
                <a:solidFill>
                  <a:schemeClr val="bg1"/>
                </a:solidFill>
                <a:latin typeface="DSN Single" pitchFamily="2" charset="-34"/>
                <a:cs typeface="DSN Single" pitchFamily="2" charset="-34"/>
              </a:rPr>
              <a:t>?</a:t>
            </a:r>
            <a:endParaRPr lang="th-TH" sz="6600" spc="350" dirty="0" smtClean="0">
              <a:solidFill>
                <a:schemeClr val="bg1"/>
              </a:solidFill>
              <a:latin typeface="DSN Single" pitchFamily="2" charset="-34"/>
              <a:cs typeface="DSN Single" pitchFamily="2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23271906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2BBFFDF-C400-4996-BC6F-10A9126318EB}" type="slidenum">
              <a:rPr lang="en-US" smtClean="0"/>
              <a:pPr>
                <a:defRPr/>
              </a:pPr>
              <a:t>23</a:t>
            </a:fld>
            <a:endParaRPr lang="th-TH"/>
          </a:p>
        </p:txBody>
      </p:sp>
      <p:sp>
        <p:nvSpPr>
          <p:cNvPr id="5" name="TextBox 4"/>
          <p:cNvSpPr txBox="1"/>
          <p:nvPr/>
        </p:nvSpPr>
        <p:spPr>
          <a:xfrm>
            <a:off x="1" y="0"/>
            <a:ext cx="3962399" cy="584313"/>
          </a:xfrm>
          <a:prstGeom prst="rect">
            <a:avLst/>
          </a:prstGeom>
          <a:solidFill>
            <a:schemeClr val="accent5">
              <a:lumMod val="75000"/>
            </a:schemeClr>
          </a:solidFill>
        </p:spPr>
        <p:txBody>
          <a:bodyPr wrap="square" lIns="90980" tIns="45491" rIns="90980" bIns="45491" rtlCol="0">
            <a:spAutoFit/>
          </a:bodyPr>
          <a:lstStyle/>
          <a:p>
            <a:pPr algn="ctr" defTabSz="909863"/>
            <a:r>
              <a:rPr lang="th-TH" sz="3200" b="1" cap="all" spc="150" dirty="0" smtClean="0">
                <a:ln w="9000" cmpd="sng">
                  <a:noFill/>
                  <a:prstDash val="solid"/>
                </a:ln>
                <a:solidFill>
                  <a:schemeClr val="bg1"/>
                </a:solidFill>
                <a:effectLst/>
                <a:latin typeface="DSN Single" pitchFamily="2" charset="-34"/>
                <a:cs typeface="DSN Single" pitchFamily="2" charset="-34"/>
              </a:rPr>
              <a:t>การขับเคลื่อนวาระปฏิรูป</a:t>
            </a:r>
            <a:endParaRPr lang="th-TH" sz="3200" b="1" cap="all" spc="150" dirty="0">
              <a:ln w="9000" cmpd="sng">
                <a:noFill/>
                <a:prstDash val="solid"/>
              </a:ln>
              <a:solidFill>
                <a:schemeClr val="bg1"/>
              </a:solidFill>
              <a:effectLst/>
              <a:latin typeface="DSN Single" pitchFamily="2" charset="-34"/>
              <a:cs typeface="DSN Single" pitchFamily="2" charset="-34"/>
            </a:endParaRPr>
          </a:p>
        </p:txBody>
      </p:sp>
      <p:sp>
        <p:nvSpPr>
          <p:cNvPr id="15" name="Rectangle 14"/>
          <p:cNvSpPr/>
          <p:nvPr/>
        </p:nvSpPr>
        <p:spPr>
          <a:xfrm>
            <a:off x="152399" y="1762871"/>
            <a:ext cx="6857999" cy="3962400"/>
          </a:xfrm>
          <a:prstGeom prst="rect">
            <a:avLst/>
          </a:prstGeom>
          <a:noFill/>
        </p:spPr>
      </p:sp>
      <p:sp>
        <p:nvSpPr>
          <p:cNvPr id="16" name="Freeform 15"/>
          <p:cNvSpPr/>
          <p:nvPr/>
        </p:nvSpPr>
        <p:spPr>
          <a:xfrm>
            <a:off x="2224548" y="1219200"/>
            <a:ext cx="4114799" cy="1675917"/>
          </a:xfrm>
          <a:custGeom>
            <a:avLst/>
            <a:gdLst>
              <a:gd name="connsiteX0" fmla="*/ 0 w 4173855"/>
              <a:gd name="connsiteY0" fmla="*/ 235800 h 1886396"/>
              <a:gd name="connsiteX1" fmla="*/ 3230657 w 4173855"/>
              <a:gd name="connsiteY1" fmla="*/ 235800 h 1886396"/>
              <a:gd name="connsiteX2" fmla="*/ 3230657 w 4173855"/>
              <a:gd name="connsiteY2" fmla="*/ 0 h 1886396"/>
              <a:gd name="connsiteX3" fmla="*/ 4173855 w 4173855"/>
              <a:gd name="connsiteY3" fmla="*/ 943198 h 1886396"/>
              <a:gd name="connsiteX4" fmla="*/ 3230657 w 4173855"/>
              <a:gd name="connsiteY4" fmla="*/ 1886396 h 1886396"/>
              <a:gd name="connsiteX5" fmla="*/ 3230657 w 4173855"/>
              <a:gd name="connsiteY5" fmla="*/ 1650597 h 1886396"/>
              <a:gd name="connsiteX6" fmla="*/ 0 w 4173855"/>
              <a:gd name="connsiteY6" fmla="*/ 1650597 h 1886396"/>
              <a:gd name="connsiteX7" fmla="*/ 0 w 4173855"/>
              <a:gd name="connsiteY7" fmla="*/ 235800 h 188639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4173855" h="1886396">
                <a:moveTo>
                  <a:pt x="0" y="235800"/>
                </a:moveTo>
                <a:lnTo>
                  <a:pt x="3230657" y="235800"/>
                </a:lnTo>
                <a:lnTo>
                  <a:pt x="3230657" y="0"/>
                </a:lnTo>
                <a:lnTo>
                  <a:pt x="4173855" y="943198"/>
                </a:lnTo>
                <a:lnTo>
                  <a:pt x="3230657" y="1886396"/>
                </a:lnTo>
                <a:lnTo>
                  <a:pt x="3230657" y="1650597"/>
                </a:lnTo>
                <a:lnTo>
                  <a:pt x="0" y="1650597"/>
                </a:lnTo>
                <a:lnTo>
                  <a:pt x="0" y="235800"/>
                </a:lnTo>
                <a:close/>
              </a:path>
            </a:pathLst>
          </a:custGeom>
          <a:solidFill>
            <a:schemeClr val="accent6">
              <a:lumMod val="40000"/>
              <a:lumOff val="60000"/>
              <a:alpha val="90000"/>
            </a:schemeClr>
          </a:solidFill>
        </p:spPr>
        <p:style>
          <a:lnRef idx="1">
            <a:schemeClr val="accent2">
              <a:tint val="40000"/>
              <a:alpha val="90000"/>
              <a:hueOff val="0"/>
              <a:satOff val="0"/>
              <a:lumOff val="0"/>
              <a:alphaOff val="0"/>
            </a:schemeClr>
          </a:lnRef>
          <a:fillRef idx="1">
            <a:schemeClr val="accent2">
              <a:tint val="40000"/>
              <a:alpha val="90000"/>
              <a:hueOff val="0"/>
              <a:satOff val="0"/>
              <a:lumOff val="0"/>
              <a:alphaOff val="0"/>
            </a:schemeClr>
          </a:fillRef>
          <a:effectRef idx="0">
            <a:schemeClr val="accent2">
              <a:tint val="40000"/>
              <a:alpha val="9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12700" tIns="248500" rIns="360000" bIns="248499" numCol="1" spcCol="1270" anchor="t" anchorCtr="0">
            <a:noAutofit/>
          </a:bodyPr>
          <a:lstStyle/>
          <a:p>
            <a:pPr marL="87313" lvl="1" algn="l" defTabSz="889000">
              <a:spcBef>
                <a:spcPts val="0"/>
              </a:spcBef>
              <a:spcAft>
                <a:spcPts val="0"/>
              </a:spcAft>
            </a:pPr>
            <a:endParaRPr lang="th-TH" sz="1000" kern="1200" dirty="0" smtClean="0">
              <a:latin typeface="DSN Single" pitchFamily="2" charset="-34"/>
              <a:cs typeface="DSN Single" pitchFamily="2" charset="-34"/>
            </a:endParaRPr>
          </a:p>
          <a:p>
            <a:pPr marL="87313" lvl="1" algn="l" defTabSz="889000">
              <a:spcBef>
                <a:spcPts val="0"/>
              </a:spcBef>
              <a:spcAft>
                <a:spcPts val="0"/>
              </a:spcAft>
            </a:pPr>
            <a:r>
              <a:rPr lang="th-TH" sz="2200" kern="1200" dirty="0" smtClean="0">
                <a:latin typeface="DSN Single" pitchFamily="2" charset="-34"/>
                <a:cs typeface="DSN Single" pitchFamily="2" charset="-34"/>
              </a:rPr>
              <a:t>กรรมาธิการขับเคลื่อนการปฏิรูปประเทศด้านสังคม</a:t>
            </a:r>
            <a:endParaRPr lang="en-US" sz="2200" kern="1200" dirty="0">
              <a:latin typeface="DSN Single" pitchFamily="2" charset="-34"/>
              <a:cs typeface="DSN Single" pitchFamily="2" charset="-34"/>
            </a:endParaRPr>
          </a:p>
          <a:p>
            <a:pPr marL="363538" lvl="2" indent="-276225" algn="l" defTabSz="889000">
              <a:lnSpc>
                <a:spcPct val="90000"/>
              </a:lnSpc>
              <a:spcBef>
                <a:spcPct val="0"/>
              </a:spcBef>
              <a:spcAft>
                <a:spcPct val="15000"/>
              </a:spcAft>
              <a:buFont typeface="Wingdings" pitchFamily="2" charset="2"/>
              <a:buChar char="ü"/>
            </a:pPr>
            <a:r>
              <a:rPr lang="th-TH" sz="2200" kern="1200" dirty="0" smtClean="0">
                <a:solidFill>
                  <a:schemeClr val="accent6">
                    <a:lumMod val="50000"/>
                  </a:schemeClr>
                </a:solidFill>
                <a:latin typeface="DSN Single" pitchFamily="2" charset="-34"/>
                <a:cs typeface="DSN Single" pitchFamily="2" charset="-34"/>
              </a:rPr>
              <a:t>คณะอนุกรรมาธิการขับเคลื่อนการปฏิรูประบบแรงงานและระบบคุ้มครองผู้บริโภค</a:t>
            </a:r>
          </a:p>
        </p:txBody>
      </p:sp>
      <p:sp>
        <p:nvSpPr>
          <p:cNvPr id="17" name="Freeform 16"/>
          <p:cNvSpPr/>
          <p:nvPr/>
        </p:nvSpPr>
        <p:spPr>
          <a:xfrm>
            <a:off x="152399" y="1295400"/>
            <a:ext cx="2133601" cy="1523517"/>
          </a:xfrm>
          <a:custGeom>
            <a:avLst/>
            <a:gdLst>
              <a:gd name="connsiteX0" fmla="*/ 0 w 2782570"/>
              <a:gd name="connsiteY0" fmla="*/ 314406 h 1886396"/>
              <a:gd name="connsiteX1" fmla="*/ 314406 w 2782570"/>
              <a:gd name="connsiteY1" fmla="*/ 0 h 1886396"/>
              <a:gd name="connsiteX2" fmla="*/ 2468164 w 2782570"/>
              <a:gd name="connsiteY2" fmla="*/ 0 h 1886396"/>
              <a:gd name="connsiteX3" fmla="*/ 2782570 w 2782570"/>
              <a:gd name="connsiteY3" fmla="*/ 314406 h 1886396"/>
              <a:gd name="connsiteX4" fmla="*/ 2782570 w 2782570"/>
              <a:gd name="connsiteY4" fmla="*/ 1571990 h 1886396"/>
              <a:gd name="connsiteX5" fmla="*/ 2468164 w 2782570"/>
              <a:gd name="connsiteY5" fmla="*/ 1886396 h 1886396"/>
              <a:gd name="connsiteX6" fmla="*/ 314406 w 2782570"/>
              <a:gd name="connsiteY6" fmla="*/ 1886396 h 1886396"/>
              <a:gd name="connsiteX7" fmla="*/ 0 w 2782570"/>
              <a:gd name="connsiteY7" fmla="*/ 1571990 h 1886396"/>
              <a:gd name="connsiteX8" fmla="*/ 0 w 2782570"/>
              <a:gd name="connsiteY8" fmla="*/ 314406 h 188639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2782570" h="1886396">
                <a:moveTo>
                  <a:pt x="0" y="314406"/>
                </a:moveTo>
                <a:cubicBezTo>
                  <a:pt x="0" y="140764"/>
                  <a:pt x="140764" y="0"/>
                  <a:pt x="314406" y="0"/>
                </a:cubicBezTo>
                <a:lnTo>
                  <a:pt x="2468164" y="0"/>
                </a:lnTo>
                <a:cubicBezTo>
                  <a:pt x="2641806" y="0"/>
                  <a:pt x="2782570" y="140764"/>
                  <a:pt x="2782570" y="314406"/>
                </a:cubicBezTo>
                <a:lnTo>
                  <a:pt x="2782570" y="1571990"/>
                </a:lnTo>
                <a:cubicBezTo>
                  <a:pt x="2782570" y="1745632"/>
                  <a:pt x="2641806" y="1886396"/>
                  <a:pt x="2468164" y="1886396"/>
                </a:cubicBezTo>
                <a:lnTo>
                  <a:pt x="314406" y="1886396"/>
                </a:lnTo>
                <a:cubicBezTo>
                  <a:pt x="140764" y="1886396"/>
                  <a:pt x="0" y="1745632"/>
                  <a:pt x="0" y="1571990"/>
                </a:cubicBezTo>
                <a:lnTo>
                  <a:pt x="0" y="314406"/>
                </a:lnTo>
                <a:close/>
              </a:path>
            </a:pathLst>
          </a:custGeom>
          <a:solidFill>
            <a:schemeClr val="accent6">
              <a:lumMod val="75000"/>
            </a:schemeClr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2">
              <a:hueOff val="0"/>
              <a:satOff val="0"/>
              <a:lumOff val="0"/>
              <a:alphaOff val="0"/>
            </a:schemeClr>
          </a:fillRef>
          <a:effectRef idx="2">
            <a:schemeClr val="accent2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183526" tIns="137806" rIns="183526" bIns="137806" numCol="1" spcCol="1270" anchor="ctr" anchorCtr="0">
            <a:noAutofit/>
          </a:bodyPr>
          <a:lstStyle/>
          <a:p>
            <a:pPr lvl="0" algn="ctr" defTabSz="1066800">
              <a:spcAft>
                <a:spcPts val="0"/>
              </a:spcAft>
            </a:pPr>
            <a:r>
              <a:rPr lang="th-TH" sz="4000" b="1" dirty="0" err="1" smtClean="0">
                <a:latin typeface="DSN Single" pitchFamily="2" charset="-34"/>
                <a:cs typeface="DSN Single" pitchFamily="2" charset="-34"/>
              </a:rPr>
              <a:t>สปท</a:t>
            </a:r>
            <a:r>
              <a:rPr lang="th-TH" sz="4000" b="1" dirty="0" smtClean="0">
                <a:latin typeface="DSN Single" pitchFamily="2" charset="-34"/>
                <a:cs typeface="DSN Single" pitchFamily="2" charset="-34"/>
              </a:rPr>
              <a:t>.</a:t>
            </a:r>
          </a:p>
          <a:p>
            <a:pPr lvl="0" algn="ctr" defTabSz="1066800">
              <a:spcAft>
                <a:spcPts val="0"/>
              </a:spcAft>
            </a:pPr>
            <a:r>
              <a:rPr lang="th-TH" sz="2000" dirty="0" smtClean="0">
                <a:latin typeface="DSN Single" pitchFamily="2" charset="-34"/>
                <a:cs typeface="DSN Single" pitchFamily="2" charset="-34"/>
              </a:rPr>
              <a:t>ส</a:t>
            </a:r>
            <a:r>
              <a:rPr lang="th-TH" sz="2000" kern="1200" dirty="0" smtClean="0">
                <a:latin typeface="DSN Single" pitchFamily="2" charset="-34"/>
                <a:cs typeface="DSN Single" pitchFamily="2" charset="-34"/>
              </a:rPr>
              <a:t>ภาขับเคลื่อนการปฏิรูปประเทศ</a:t>
            </a:r>
          </a:p>
        </p:txBody>
      </p:sp>
      <p:sp>
        <p:nvSpPr>
          <p:cNvPr id="18" name="Freeform 17"/>
          <p:cNvSpPr/>
          <p:nvPr/>
        </p:nvSpPr>
        <p:spPr>
          <a:xfrm>
            <a:off x="2224548" y="4092692"/>
            <a:ext cx="4114799" cy="1546108"/>
          </a:xfrm>
          <a:custGeom>
            <a:avLst/>
            <a:gdLst>
              <a:gd name="connsiteX0" fmla="*/ 0 w 4173855"/>
              <a:gd name="connsiteY0" fmla="*/ 235800 h 1886396"/>
              <a:gd name="connsiteX1" fmla="*/ 3230657 w 4173855"/>
              <a:gd name="connsiteY1" fmla="*/ 235800 h 1886396"/>
              <a:gd name="connsiteX2" fmla="*/ 3230657 w 4173855"/>
              <a:gd name="connsiteY2" fmla="*/ 0 h 1886396"/>
              <a:gd name="connsiteX3" fmla="*/ 4173855 w 4173855"/>
              <a:gd name="connsiteY3" fmla="*/ 943198 h 1886396"/>
              <a:gd name="connsiteX4" fmla="*/ 3230657 w 4173855"/>
              <a:gd name="connsiteY4" fmla="*/ 1886396 h 1886396"/>
              <a:gd name="connsiteX5" fmla="*/ 3230657 w 4173855"/>
              <a:gd name="connsiteY5" fmla="*/ 1650597 h 1886396"/>
              <a:gd name="connsiteX6" fmla="*/ 0 w 4173855"/>
              <a:gd name="connsiteY6" fmla="*/ 1650597 h 1886396"/>
              <a:gd name="connsiteX7" fmla="*/ 0 w 4173855"/>
              <a:gd name="connsiteY7" fmla="*/ 235800 h 188639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4173855" h="1886396">
                <a:moveTo>
                  <a:pt x="0" y="235800"/>
                </a:moveTo>
                <a:lnTo>
                  <a:pt x="3230657" y="235800"/>
                </a:lnTo>
                <a:lnTo>
                  <a:pt x="3230657" y="0"/>
                </a:lnTo>
                <a:lnTo>
                  <a:pt x="4173855" y="943198"/>
                </a:lnTo>
                <a:lnTo>
                  <a:pt x="3230657" y="1886396"/>
                </a:lnTo>
                <a:lnTo>
                  <a:pt x="3230657" y="1650597"/>
                </a:lnTo>
                <a:lnTo>
                  <a:pt x="0" y="1650597"/>
                </a:lnTo>
                <a:lnTo>
                  <a:pt x="0" y="235800"/>
                </a:lnTo>
                <a:close/>
              </a:path>
            </a:pathLst>
          </a:custGeom>
          <a:solidFill>
            <a:schemeClr val="accent3">
              <a:lumMod val="60000"/>
              <a:lumOff val="40000"/>
              <a:alpha val="90000"/>
            </a:schemeClr>
          </a:solidFill>
        </p:spPr>
        <p:style>
          <a:lnRef idx="1">
            <a:schemeClr val="accent3">
              <a:tint val="40000"/>
              <a:alpha val="90000"/>
              <a:hueOff val="0"/>
              <a:satOff val="0"/>
              <a:lumOff val="0"/>
              <a:alphaOff val="0"/>
            </a:schemeClr>
          </a:lnRef>
          <a:fillRef idx="1">
            <a:schemeClr val="accent3">
              <a:tint val="40000"/>
              <a:alpha val="90000"/>
              <a:hueOff val="0"/>
              <a:satOff val="0"/>
              <a:lumOff val="0"/>
              <a:alphaOff val="0"/>
            </a:schemeClr>
          </a:fillRef>
          <a:effectRef idx="0">
            <a:schemeClr val="accent3">
              <a:tint val="40000"/>
              <a:alpha val="9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12700" tIns="248500" rIns="360000" bIns="248499" numCol="1" spcCol="1270" anchor="t" anchorCtr="0">
            <a:noAutofit/>
          </a:bodyPr>
          <a:lstStyle/>
          <a:p>
            <a:pPr marL="174625" lvl="1" algn="l" defTabSz="889000">
              <a:lnSpc>
                <a:spcPct val="90000"/>
              </a:lnSpc>
              <a:spcBef>
                <a:spcPct val="0"/>
              </a:spcBef>
              <a:spcAft>
                <a:spcPct val="15000"/>
              </a:spcAft>
            </a:pPr>
            <a:r>
              <a:rPr lang="th-TH" sz="2200" kern="1200" dirty="0" smtClean="0">
                <a:latin typeface="DSN Single" pitchFamily="2" charset="-34"/>
                <a:cs typeface="DSN Single" pitchFamily="2" charset="-34"/>
              </a:rPr>
              <a:t>คณะที่ 1. </a:t>
            </a:r>
            <a:endParaRPr lang="en-US" sz="2200" kern="1200" dirty="0">
              <a:latin typeface="DSN Single" pitchFamily="2" charset="-34"/>
              <a:cs typeface="DSN Single" pitchFamily="2" charset="-34"/>
            </a:endParaRPr>
          </a:p>
          <a:p>
            <a:pPr marL="363538" lvl="2" indent="-276225" algn="l" defTabSz="889000">
              <a:lnSpc>
                <a:spcPct val="90000"/>
              </a:lnSpc>
              <a:spcBef>
                <a:spcPct val="0"/>
              </a:spcBef>
              <a:spcAft>
                <a:spcPct val="15000"/>
              </a:spcAft>
              <a:buFont typeface="Wingdings" pitchFamily="2" charset="2"/>
              <a:buChar char="ü"/>
            </a:pPr>
            <a:r>
              <a:rPr lang="th-TH" sz="2200" kern="1200" dirty="0" smtClean="0">
                <a:solidFill>
                  <a:schemeClr val="accent3">
                    <a:lumMod val="50000"/>
                  </a:schemeClr>
                </a:solidFill>
                <a:latin typeface="DSN Single" pitchFamily="2" charset="-34"/>
                <a:cs typeface="DSN Single" pitchFamily="2" charset="-34"/>
              </a:rPr>
              <a:t>คณะกรรมการขับเคลื่อนและปฏิรูปด้านการพัฒนาทรัพยากรมนุษย์และระบบการศึกษา</a:t>
            </a:r>
          </a:p>
        </p:txBody>
      </p:sp>
      <p:sp>
        <p:nvSpPr>
          <p:cNvPr id="19" name="Freeform 18"/>
          <p:cNvSpPr/>
          <p:nvPr/>
        </p:nvSpPr>
        <p:spPr>
          <a:xfrm>
            <a:off x="152399" y="4074573"/>
            <a:ext cx="2133601" cy="1564227"/>
          </a:xfrm>
          <a:custGeom>
            <a:avLst/>
            <a:gdLst>
              <a:gd name="connsiteX0" fmla="*/ 0 w 2782570"/>
              <a:gd name="connsiteY0" fmla="*/ 314406 h 1886396"/>
              <a:gd name="connsiteX1" fmla="*/ 314406 w 2782570"/>
              <a:gd name="connsiteY1" fmla="*/ 0 h 1886396"/>
              <a:gd name="connsiteX2" fmla="*/ 2468164 w 2782570"/>
              <a:gd name="connsiteY2" fmla="*/ 0 h 1886396"/>
              <a:gd name="connsiteX3" fmla="*/ 2782570 w 2782570"/>
              <a:gd name="connsiteY3" fmla="*/ 314406 h 1886396"/>
              <a:gd name="connsiteX4" fmla="*/ 2782570 w 2782570"/>
              <a:gd name="connsiteY4" fmla="*/ 1571990 h 1886396"/>
              <a:gd name="connsiteX5" fmla="*/ 2468164 w 2782570"/>
              <a:gd name="connsiteY5" fmla="*/ 1886396 h 1886396"/>
              <a:gd name="connsiteX6" fmla="*/ 314406 w 2782570"/>
              <a:gd name="connsiteY6" fmla="*/ 1886396 h 1886396"/>
              <a:gd name="connsiteX7" fmla="*/ 0 w 2782570"/>
              <a:gd name="connsiteY7" fmla="*/ 1571990 h 1886396"/>
              <a:gd name="connsiteX8" fmla="*/ 0 w 2782570"/>
              <a:gd name="connsiteY8" fmla="*/ 314406 h 188639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2782570" h="1886396">
                <a:moveTo>
                  <a:pt x="0" y="314406"/>
                </a:moveTo>
                <a:cubicBezTo>
                  <a:pt x="0" y="140764"/>
                  <a:pt x="140764" y="0"/>
                  <a:pt x="314406" y="0"/>
                </a:cubicBezTo>
                <a:lnTo>
                  <a:pt x="2468164" y="0"/>
                </a:lnTo>
                <a:cubicBezTo>
                  <a:pt x="2641806" y="0"/>
                  <a:pt x="2782570" y="140764"/>
                  <a:pt x="2782570" y="314406"/>
                </a:cubicBezTo>
                <a:lnTo>
                  <a:pt x="2782570" y="1571990"/>
                </a:lnTo>
                <a:cubicBezTo>
                  <a:pt x="2782570" y="1745632"/>
                  <a:pt x="2641806" y="1886396"/>
                  <a:pt x="2468164" y="1886396"/>
                </a:cubicBezTo>
                <a:lnTo>
                  <a:pt x="314406" y="1886396"/>
                </a:lnTo>
                <a:cubicBezTo>
                  <a:pt x="140764" y="1886396"/>
                  <a:pt x="0" y="1745632"/>
                  <a:pt x="0" y="1571990"/>
                </a:cubicBezTo>
                <a:lnTo>
                  <a:pt x="0" y="314406"/>
                </a:lnTo>
                <a:close/>
              </a:path>
            </a:pathLst>
          </a:custGeom>
          <a:solidFill>
            <a:schemeClr val="accent3">
              <a:lumMod val="50000"/>
            </a:schemeClr>
          </a:solidFill>
          <a:ln>
            <a:solidFill>
              <a:schemeClr val="accent3">
                <a:lumMod val="50000"/>
              </a:schemeClr>
            </a:solidFill>
          </a:ln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3">
              <a:hueOff val="0"/>
              <a:satOff val="0"/>
              <a:lumOff val="0"/>
              <a:alphaOff val="0"/>
            </a:schemeClr>
          </a:fillRef>
          <a:effectRef idx="2">
            <a:schemeClr val="accent3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183526" tIns="137806" rIns="183526" bIns="137806" numCol="1" spcCol="1270" anchor="ctr" anchorCtr="0">
            <a:noAutofit/>
          </a:bodyPr>
          <a:lstStyle/>
          <a:p>
            <a:pPr lvl="0" algn="ctr" defTabSz="1066800">
              <a:lnSpc>
                <a:spcPct val="100000"/>
              </a:lnSpc>
              <a:spcBef>
                <a:spcPct val="0"/>
              </a:spcBef>
              <a:spcAft>
                <a:spcPts val="0"/>
              </a:spcAft>
            </a:pPr>
            <a:r>
              <a:rPr lang="th-TH" kern="1200" dirty="0" smtClean="0">
                <a:latin typeface="DSN Single" pitchFamily="2" charset="-34"/>
                <a:cs typeface="DSN Single" pitchFamily="2" charset="-34"/>
              </a:rPr>
              <a:t>คณะกรรมการ</a:t>
            </a:r>
            <a:r>
              <a:rPr lang="th-TH" kern="1200" dirty="0" smtClean="0">
                <a:latin typeface="DSN Single" pitchFamily="2" charset="-34"/>
                <a:cs typeface="DSN Single" pitchFamily="2" charset="-34"/>
              </a:rPr>
              <a:t>ขับเคลื่อนและปฏิรูปการบริหารราชการแผ่นดิน</a:t>
            </a:r>
          </a:p>
        </p:txBody>
      </p:sp>
      <p:sp>
        <p:nvSpPr>
          <p:cNvPr id="20" name="สี่เหลี่ยมผืนผ้า 10"/>
          <p:cNvSpPr/>
          <p:nvPr/>
        </p:nvSpPr>
        <p:spPr>
          <a:xfrm>
            <a:off x="6565960" y="2394858"/>
            <a:ext cx="3266620" cy="1073768"/>
          </a:xfrm>
          <a:prstGeom prst="rect">
            <a:avLst/>
          </a:prstGeom>
          <a:ln>
            <a:solidFill>
              <a:schemeClr val="accent6">
                <a:lumMod val="60000"/>
                <a:lumOff val="40000"/>
              </a:schemeClr>
            </a:solidFill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anchor="ctr"/>
          <a:lstStyle/>
          <a:p>
            <a:pPr marL="174625" indent="-174625" algn="thaiDist">
              <a:buFont typeface="Arial" pitchFamily="34" charset="0"/>
              <a:buChar char="•"/>
              <a:defRPr/>
            </a:pPr>
            <a:r>
              <a:rPr lang="th-TH" sz="2000" dirty="0" smtClean="0">
                <a:solidFill>
                  <a:schemeClr val="tx1"/>
                </a:solidFill>
                <a:latin typeface="DSN Single" pitchFamily="2" charset="-34"/>
                <a:cs typeface="DSN Single" pitchFamily="2" charset="-34"/>
              </a:rPr>
              <a:t>เพื่อยกระดับ </a:t>
            </a:r>
            <a:r>
              <a:rPr lang="th-TH" sz="2000" dirty="0" err="1" smtClean="0">
                <a:solidFill>
                  <a:schemeClr val="tx1"/>
                </a:solidFill>
                <a:latin typeface="DSN Single" pitchFamily="2" charset="-34"/>
                <a:cs typeface="DSN Single" pitchFamily="2" charset="-34"/>
              </a:rPr>
              <a:t>กพร.ปช</a:t>
            </a:r>
            <a:r>
              <a:rPr lang="th-TH" sz="2000" dirty="0" smtClean="0">
                <a:solidFill>
                  <a:schemeClr val="tx1"/>
                </a:solidFill>
                <a:latin typeface="DSN Single" pitchFamily="2" charset="-34"/>
                <a:cs typeface="DSN Single" pitchFamily="2" charset="-34"/>
              </a:rPr>
              <a:t>. จากระเบียบสำนักนายก ไปสู่ พ.ร.บ.</a:t>
            </a:r>
          </a:p>
          <a:p>
            <a:pPr marL="174625" indent="-174625" algn="thaiDist">
              <a:buFont typeface="Arial" pitchFamily="34" charset="0"/>
              <a:buChar char="•"/>
              <a:defRPr/>
            </a:pPr>
            <a:r>
              <a:rPr lang="th-TH" sz="2000" dirty="0" smtClean="0">
                <a:solidFill>
                  <a:schemeClr val="tx1"/>
                </a:solidFill>
                <a:latin typeface="DSN Single" pitchFamily="2" charset="-34"/>
                <a:cs typeface="DSN Single" pitchFamily="2" charset="-34"/>
              </a:rPr>
              <a:t>อยู่ระหว่างการนำเสนอร่างกับกรรมาธิการ</a:t>
            </a:r>
            <a:endParaRPr lang="en-US" sz="2000" dirty="0" smtClean="0">
              <a:solidFill>
                <a:schemeClr val="tx1"/>
              </a:solidFill>
              <a:latin typeface="DSN Single" pitchFamily="2" charset="-34"/>
              <a:cs typeface="DSN Single" pitchFamily="2" charset="-34"/>
            </a:endParaRPr>
          </a:p>
        </p:txBody>
      </p:sp>
      <p:sp>
        <p:nvSpPr>
          <p:cNvPr id="21" name="Freeform 20"/>
          <p:cNvSpPr/>
          <p:nvPr/>
        </p:nvSpPr>
        <p:spPr>
          <a:xfrm>
            <a:off x="6553198" y="1542602"/>
            <a:ext cx="3276600" cy="843667"/>
          </a:xfrm>
          <a:custGeom>
            <a:avLst/>
            <a:gdLst>
              <a:gd name="connsiteX0" fmla="*/ 0 w 1935455"/>
              <a:gd name="connsiteY0" fmla="*/ 0 h 597916"/>
              <a:gd name="connsiteX1" fmla="*/ 1935455 w 1935455"/>
              <a:gd name="connsiteY1" fmla="*/ 0 h 597916"/>
              <a:gd name="connsiteX2" fmla="*/ 1935455 w 1935455"/>
              <a:gd name="connsiteY2" fmla="*/ 597916 h 597916"/>
              <a:gd name="connsiteX3" fmla="*/ 0 w 1935455"/>
              <a:gd name="connsiteY3" fmla="*/ 597916 h 597916"/>
              <a:gd name="connsiteX4" fmla="*/ 0 w 1935455"/>
              <a:gd name="connsiteY4" fmla="*/ 0 h 59791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935455" h="597916">
                <a:moveTo>
                  <a:pt x="0" y="0"/>
                </a:moveTo>
                <a:lnTo>
                  <a:pt x="1935455" y="0"/>
                </a:lnTo>
                <a:lnTo>
                  <a:pt x="1935455" y="597916"/>
                </a:lnTo>
                <a:lnTo>
                  <a:pt x="0" y="597916"/>
                </a:lnTo>
                <a:lnTo>
                  <a:pt x="0" y="0"/>
                </a:lnTo>
                <a:close/>
              </a:path>
            </a:pathLst>
          </a:custGeom>
          <a:solidFill>
            <a:schemeClr val="accent6">
              <a:lumMod val="75000"/>
            </a:schemeClr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4">
              <a:hueOff val="0"/>
              <a:satOff val="0"/>
              <a:lumOff val="0"/>
              <a:alphaOff val="0"/>
            </a:schemeClr>
          </a:fillRef>
          <a:effectRef idx="2">
            <a:schemeClr val="accent4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180000" tIns="30480" rIns="30480" bIns="30480" numCol="1" spcCol="1270" anchor="ctr" anchorCtr="0">
            <a:noAutofit/>
          </a:bodyPr>
          <a:lstStyle/>
          <a:p>
            <a:r>
              <a:rPr lang="th-TH" sz="2400" dirty="0" err="1">
                <a:latin typeface="DSN Single" pitchFamily="2" charset="-34"/>
                <a:cs typeface="DSN Single" pitchFamily="2" charset="-34"/>
              </a:rPr>
              <a:t>พรบ</a:t>
            </a:r>
            <a:r>
              <a:rPr lang="th-TH" sz="2400" dirty="0">
                <a:latin typeface="DSN Single" pitchFamily="2" charset="-34"/>
                <a:cs typeface="DSN Single" pitchFamily="2" charset="-34"/>
              </a:rPr>
              <a:t>.</a:t>
            </a:r>
            <a:r>
              <a:rPr lang="th-TH" sz="2400" dirty="0" err="1">
                <a:latin typeface="DSN Single" pitchFamily="2" charset="-34"/>
                <a:cs typeface="DSN Single" pitchFamily="2" charset="-34"/>
              </a:rPr>
              <a:t>บูรณา</a:t>
            </a:r>
            <a:r>
              <a:rPr lang="th-TH" sz="2400" dirty="0">
                <a:latin typeface="DSN Single" pitchFamily="2" charset="-34"/>
                <a:cs typeface="DSN Single" pitchFamily="2" charset="-34"/>
              </a:rPr>
              <a:t>การพัฒนากำลังคนและฝีมือแรงงานแห่งชาติ</a:t>
            </a:r>
          </a:p>
        </p:txBody>
      </p:sp>
      <p:sp>
        <p:nvSpPr>
          <p:cNvPr id="22" name="สี่เหลี่ยมผืนผ้า 10"/>
          <p:cNvSpPr/>
          <p:nvPr/>
        </p:nvSpPr>
        <p:spPr>
          <a:xfrm>
            <a:off x="6565960" y="5188387"/>
            <a:ext cx="3266620" cy="1073768"/>
          </a:xfrm>
          <a:prstGeom prst="rect">
            <a:avLst/>
          </a:prstGeom>
          <a:ln>
            <a:solidFill>
              <a:schemeClr val="accent3">
                <a:lumMod val="60000"/>
                <a:lumOff val="40000"/>
              </a:schemeClr>
            </a:solidFill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anchor="ctr"/>
          <a:lstStyle/>
          <a:p>
            <a:pPr marL="174625" indent="-174625" algn="thaiDist">
              <a:buFont typeface="Arial" pitchFamily="34" charset="0"/>
              <a:buChar char="•"/>
              <a:defRPr/>
            </a:pPr>
            <a:r>
              <a:rPr lang="th-TH" sz="2000" dirty="0" smtClean="0">
                <a:solidFill>
                  <a:schemeClr val="tx1"/>
                </a:solidFill>
                <a:latin typeface="DSN Single" pitchFamily="2" charset="-34"/>
                <a:cs typeface="DSN Single" pitchFamily="2" charset="-34"/>
              </a:rPr>
              <a:t>สาระสำคัญ คือ การจัดทำแผนพัฒนาคนตั้งเกิดจนถึงเกษียณ ในทุกๆด้าน</a:t>
            </a:r>
          </a:p>
          <a:p>
            <a:pPr marL="174625" indent="-174625" algn="thaiDist">
              <a:buFont typeface="Arial" pitchFamily="34" charset="0"/>
              <a:buChar char="•"/>
              <a:defRPr/>
            </a:pPr>
            <a:r>
              <a:rPr lang="th-TH" sz="2000" dirty="0" smtClean="0">
                <a:solidFill>
                  <a:schemeClr val="tx1"/>
                </a:solidFill>
                <a:latin typeface="DSN Single" pitchFamily="2" charset="-34"/>
                <a:cs typeface="DSN Single" pitchFamily="2" charset="-34"/>
              </a:rPr>
              <a:t>หน่วยงานหลัก ได้แก่ </a:t>
            </a:r>
            <a:r>
              <a:rPr lang="th-TH" sz="2000" dirty="0" err="1" smtClean="0">
                <a:solidFill>
                  <a:schemeClr val="tx1"/>
                </a:solidFill>
                <a:latin typeface="DSN Single" pitchFamily="2" charset="-34"/>
                <a:cs typeface="DSN Single" pitchFamily="2" charset="-34"/>
              </a:rPr>
              <a:t>ศธ</a:t>
            </a:r>
            <a:r>
              <a:rPr lang="th-TH" sz="2000" dirty="0" smtClean="0">
                <a:solidFill>
                  <a:schemeClr val="tx1"/>
                </a:solidFill>
                <a:latin typeface="DSN Single" pitchFamily="2" charset="-34"/>
                <a:cs typeface="DSN Single" pitchFamily="2" charset="-34"/>
              </a:rPr>
              <a:t>, </a:t>
            </a:r>
            <a:r>
              <a:rPr lang="th-TH" sz="2000" dirty="0" err="1" smtClean="0">
                <a:solidFill>
                  <a:schemeClr val="tx1"/>
                </a:solidFill>
                <a:latin typeface="DSN Single" pitchFamily="2" charset="-34"/>
                <a:cs typeface="DSN Single" pitchFamily="2" charset="-34"/>
              </a:rPr>
              <a:t>พม</a:t>
            </a:r>
            <a:r>
              <a:rPr lang="th-TH" sz="2000" dirty="0" smtClean="0">
                <a:solidFill>
                  <a:schemeClr val="tx1"/>
                </a:solidFill>
                <a:latin typeface="DSN Single" pitchFamily="2" charset="-34"/>
                <a:cs typeface="DSN Single" pitchFamily="2" charset="-34"/>
              </a:rPr>
              <a:t>., รง.</a:t>
            </a:r>
            <a:endParaRPr lang="th-TH" sz="2000" dirty="0">
              <a:solidFill>
                <a:schemeClr val="tx1"/>
              </a:solidFill>
              <a:latin typeface="DSN Single" pitchFamily="2" charset="-34"/>
              <a:cs typeface="DSN Single" pitchFamily="2" charset="-34"/>
            </a:endParaRPr>
          </a:p>
        </p:txBody>
      </p:sp>
      <p:sp>
        <p:nvSpPr>
          <p:cNvPr id="23" name="Freeform 22"/>
          <p:cNvSpPr/>
          <p:nvPr/>
        </p:nvSpPr>
        <p:spPr>
          <a:xfrm>
            <a:off x="6553198" y="4330317"/>
            <a:ext cx="3276600" cy="843667"/>
          </a:xfrm>
          <a:custGeom>
            <a:avLst/>
            <a:gdLst>
              <a:gd name="connsiteX0" fmla="*/ 0 w 1935455"/>
              <a:gd name="connsiteY0" fmla="*/ 0 h 597916"/>
              <a:gd name="connsiteX1" fmla="*/ 1935455 w 1935455"/>
              <a:gd name="connsiteY1" fmla="*/ 0 h 597916"/>
              <a:gd name="connsiteX2" fmla="*/ 1935455 w 1935455"/>
              <a:gd name="connsiteY2" fmla="*/ 597916 h 597916"/>
              <a:gd name="connsiteX3" fmla="*/ 0 w 1935455"/>
              <a:gd name="connsiteY3" fmla="*/ 597916 h 597916"/>
              <a:gd name="connsiteX4" fmla="*/ 0 w 1935455"/>
              <a:gd name="connsiteY4" fmla="*/ 0 h 59791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935455" h="597916">
                <a:moveTo>
                  <a:pt x="0" y="0"/>
                </a:moveTo>
                <a:lnTo>
                  <a:pt x="1935455" y="0"/>
                </a:lnTo>
                <a:lnTo>
                  <a:pt x="1935455" y="597916"/>
                </a:lnTo>
                <a:lnTo>
                  <a:pt x="0" y="597916"/>
                </a:lnTo>
                <a:lnTo>
                  <a:pt x="0" y="0"/>
                </a:lnTo>
                <a:close/>
              </a:path>
            </a:pathLst>
          </a:custGeom>
          <a:solidFill>
            <a:schemeClr val="accent3">
              <a:lumMod val="50000"/>
            </a:schemeClr>
          </a:solidFill>
          <a:ln>
            <a:solidFill>
              <a:schemeClr val="accent3">
                <a:lumMod val="50000"/>
              </a:schemeClr>
            </a:solidFill>
          </a:ln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4">
              <a:hueOff val="0"/>
              <a:satOff val="0"/>
              <a:lumOff val="0"/>
              <a:alphaOff val="0"/>
            </a:schemeClr>
          </a:fillRef>
          <a:effectRef idx="2">
            <a:schemeClr val="accent4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180000" tIns="30480" rIns="30480" bIns="30480" numCol="1" spcCol="1270" anchor="ctr" anchorCtr="0">
            <a:noAutofit/>
          </a:bodyPr>
          <a:lstStyle/>
          <a:p>
            <a:r>
              <a:rPr lang="th-TH" sz="2400" dirty="0">
                <a:latin typeface="DSN Single" pitchFamily="2" charset="-34"/>
                <a:cs typeface="DSN Single" pitchFamily="2" charset="-34"/>
              </a:rPr>
              <a:t>แผนพัฒนาทรัพยากรมนุษย์และระบบการศึกษา</a:t>
            </a:r>
          </a:p>
        </p:txBody>
      </p:sp>
    </p:spTree>
    <p:extLst>
      <p:ext uri="{BB962C8B-B14F-4D97-AF65-F5344CB8AC3E}">
        <p14:creationId xmlns:p14="http://schemas.microsoft.com/office/powerpoint/2010/main" val="22091591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  <p:bldP spid="18" grpId="0" animBg="1"/>
      <p:bldP spid="20" grpId="0" animBg="1"/>
      <p:bldP spid="21" grpId="0" animBg="1"/>
      <p:bldP spid="22" grpId="0" animBg="1"/>
      <p:bldP spid="23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9391648" y="6471104"/>
            <a:ext cx="514352" cy="365125"/>
          </a:xfrm>
        </p:spPr>
        <p:txBody>
          <a:bodyPr/>
          <a:lstStyle/>
          <a:p>
            <a:pPr>
              <a:defRPr/>
            </a:pPr>
            <a:fld id="{12BBFFDF-C400-4996-BC6F-10A9126318EB}" type="slidenum">
              <a:rPr lang="en-US" smtClean="0"/>
              <a:pPr>
                <a:defRPr/>
              </a:pPr>
              <a:t>24</a:t>
            </a:fld>
            <a:endParaRPr lang="th-TH" dirty="0"/>
          </a:p>
        </p:txBody>
      </p:sp>
      <p:sp>
        <p:nvSpPr>
          <p:cNvPr id="5" name="TextBox 4"/>
          <p:cNvSpPr txBox="1"/>
          <p:nvPr/>
        </p:nvSpPr>
        <p:spPr>
          <a:xfrm>
            <a:off x="1" y="0"/>
            <a:ext cx="7162799" cy="584313"/>
          </a:xfrm>
          <a:prstGeom prst="rect">
            <a:avLst/>
          </a:prstGeom>
          <a:solidFill>
            <a:schemeClr val="accent5">
              <a:lumMod val="75000"/>
            </a:schemeClr>
          </a:solidFill>
        </p:spPr>
        <p:txBody>
          <a:bodyPr wrap="square" lIns="90980" tIns="45491" rIns="90980" bIns="45491" rtlCol="0">
            <a:spAutoFit/>
          </a:bodyPr>
          <a:lstStyle/>
          <a:p>
            <a:pPr algn="ctr" defTabSz="909863"/>
            <a:r>
              <a:rPr lang="th-TH" sz="3200" b="1" cap="all" spc="150" dirty="0" smtClean="0">
                <a:ln w="9000" cmpd="sng">
                  <a:noFill/>
                  <a:prstDash val="solid"/>
                </a:ln>
                <a:solidFill>
                  <a:schemeClr val="bg1"/>
                </a:solidFill>
                <a:effectLst/>
                <a:latin typeface="DSN Single" pitchFamily="2" charset="-34"/>
                <a:cs typeface="DSN Single" pitchFamily="2" charset="-34"/>
              </a:rPr>
              <a:t>การจัดทำยุทธศาสตร์กรมพัฒนาฝีมือแรงงาน </a:t>
            </a:r>
            <a:r>
              <a:rPr lang="en-US" sz="3200" b="1" cap="all" spc="150" dirty="0" smtClean="0">
                <a:ln w="9000" cmpd="sng">
                  <a:noFill/>
                  <a:prstDash val="solid"/>
                </a:ln>
                <a:solidFill>
                  <a:schemeClr val="bg1"/>
                </a:solidFill>
                <a:effectLst/>
                <a:latin typeface="DSN Single" pitchFamily="2" charset="-34"/>
                <a:cs typeface="DSN Single" pitchFamily="2" charset="-34"/>
              </a:rPr>
              <a:t>2560 - 2564</a:t>
            </a:r>
            <a:endParaRPr lang="th-TH" sz="3200" b="1" cap="all" spc="150" dirty="0">
              <a:ln w="9000" cmpd="sng">
                <a:noFill/>
                <a:prstDash val="solid"/>
              </a:ln>
              <a:solidFill>
                <a:schemeClr val="bg1"/>
              </a:solidFill>
              <a:effectLst/>
              <a:latin typeface="DSN Single" pitchFamily="2" charset="-34"/>
              <a:cs typeface="DSN Single" pitchFamily="2" charset="-34"/>
            </a:endParaRPr>
          </a:p>
        </p:txBody>
      </p:sp>
      <p:sp>
        <p:nvSpPr>
          <p:cNvPr id="9" name="Chevron 8"/>
          <p:cNvSpPr/>
          <p:nvPr/>
        </p:nvSpPr>
        <p:spPr>
          <a:xfrm>
            <a:off x="1712688" y="2819400"/>
            <a:ext cx="1505858" cy="380999"/>
          </a:xfrm>
          <a:prstGeom prst="chevron">
            <a:avLst/>
          </a:prstGeom>
          <a:solidFill>
            <a:srgbClr val="FFC000"/>
          </a:solidFill>
          <a:ln>
            <a:solidFill>
              <a:srgbClr val="FFC000"/>
            </a:solidFill>
          </a:ln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4">
              <a:hueOff val="0"/>
              <a:satOff val="0"/>
              <a:lumOff val="0"/>
              <a:alphaOff val="0"/>
            </a:schemeClr>
          </a:fillRef>
          <a:effectRef idx="2">
            <a:schemeClr val="accent4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180000" tIns="30480" rIns="30480" bIns="30480" numCol="1" spcCol="1270" anchor="ctr" anchorCtr="0">
            <a:noAutofit/>
          </a:bodyPr>
          <a:lstStyle/>
          <a:p>
            <a:pPr marL="261938" indent="-261938"/>
            <a:r>
              <a:rPr lang="th-TH" sz="2400" b="1" kern="100" dirty="0">
                <a:latin typeface="DSN Single" pitchFamily="2" charset="-34"/>
                <a:cs typeface="DSN Single" pitchFamily="2" charset="-34"/>
              </a:rPr>
              <a:t>2 สัปดาห์</a:t>
            </a:r>
          </a:p>
        </p:txBody>
      </p:sp>
      <p:sp>
        <p:nvSpPr>
          <p:cNvPr id="11" name="สี่เหลี่ยมผืนผ้า 10"/>
          <p:cNvSpPr/>
          <p:nvPr/>
        </p:nvSpPr>
        <p:spPr>
          <a:xfrm>
            <a:off x="3103336" y="3200400"/>
            <a:ext cx="1447800" cy="1295400"/>
          </a:xfrm>
          <a:prstGeom prst="rect">
            <a:avLst/>
          </a:prstGeom>
          <a:ln>
            <a:noFill/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anchor="t"/>
          <a:lstStyle/>
          <a:p>
            <a:pPr>
              <a:defRPr/>
            </a:pPr>
            <a:r>
              <a:rPr lang="th-TH" sz="2200" dirty="0">
                <a:solidFill>
                  <a:schemeClr val="accent5">
                    <a:lumMod val="50000"/>
                  </a:schemeClr>
                </a:solidFill>
                <a:latin typeface="DSN Single" pitchFamily="2" charset="-34"/>
                <a:cs typeface="DSN Single" pitchFamily="2" charset="-34"/>
              </a:rPr>
              <a:t>การกำหนดทิศทางของหน่วยงาน</a:t>
            </a:r>
          </a:p>
          <a:p>
            <a:pPr marL="174625" indent="-174625">
              <a:buFont typeface="Arial" pitchFamily="34" charset="0"/>
              <a:buChar char="•"/>
              <a:defRPr/>
            </a:pPr>
            <a:r>
              <a:rPr lang="th-TH" sz="1800" dirty="0" smtClean="0">
                <a:solidFill>
                  <a:schemeClr val="accent5">
                    <a:lumMod val="50000"/>
                  </a:schemeClr>
                </a:solidFill>
                <a:latin typeface="DSN Single" pitchFamily="2" charset="-34"/>
                <a:cs typeface="DSN Single" pitchFamily="2" charset="-34"/>
              </a:rPr>
              <a:t>วิสัยทัศน์ </a:t>
            </a:r>
            <a:r>
              <a:rPr lang="th-TH" sz="1800" dirty="0">
                <a:solidFill>
                  <a:schemeClr val="accent5">
                    <a:lumMod val="50000"/>
                  </a:schemeClr>
                </a:solidFill>
                <a:latin typeface="DSN Single" pitchFamily="2" charset="-34"/>
                <a:cs typeface="DSN Single" pitchFamily="2" charset="-34"/>
              </a:rPr>
              <a:t>(</a:t>
            </a:r>
            <a:r>
              <a:rPr lang="en-US" sz="1800" dirty="0">
                <a:solidFill>
                  <a:schemeClr val="accent5">
                    <a:lumMod val="50000"/>
                  </a:schemeClr>
                </a:solidFill>
                <a:latin typeface="DSN Single" pitchFamily="2" charset="-34"/>
                <a:cs typeface="DSN Single" pitchFamily="2" charset="-34"/>
              </a:rPr>
              <a:t>Vision</a:t>
            </a:r>
            <a:r>
              <a:rPr lang="en-US" sz="1800" dirty="0" smtClean="0">
                <a:solidFill>
                  <a:schemeClr val="accent5">
                    <a:lumMod val="50000"/>
                  </a:schemeClr>
                </a:solidFill>
                <a:latin typeface="DSN Single" pitchFamily="2" charset="-34"/>
                <a:cs typeface="DSN Single" pitchFamily="2" charset="-34"/>
              </a:rPr>
              <a:t>)</a:t>
            </a:r>
          </a:p>
          <a:p>
            <a:pPr marL="174625" indent="-174625">
              <a:buFont typeface="Arial" pitchFamily="34" charset="0"/>
              <a:buChar char="•"/>
              <a:defRPr/>
            </a:pPr>
            <a:r>
              <a:rPr lang="th-TH" sz="1800" dirty="0" err="1" smtClean="0">
                <a:solidFill>
                  <a:schemeClr val="accent5">
                    <a:lumMod val="50000"/>
                  </a:schemeClr>
                </a:solidFill>
                <a:latin typeface="DSN Single" pitchFamily="2" charset="-34"/>
                <a:cs typeface="DSN Single" pitchFamily="2" charset="-34"/>
              </a:rPr>
              <a:t>พันธ</a:t>
            </a:r>
            <a:r>
              <a:rPr lang="th-TH" sz="1800" dirty="0">
                <a:solidFill>
                  <a:schemeClr val="accent5">
                    <a:lumMod val="50000"/>
                  </a:schemeClr>
                </a:solidFill>
                <a:latin typeface="DSN Single" pitchFamily="2" charset="-34"/>
                <a:cs typeface="DSN Single" pitchFamily="2" charset="-34"/>
              </a:rPr>
              <a:t>กิจ (</a:t>
            </a:r>
            <a:r>
              <a:rPr lang="en-US" sz="1800" dirty="0">
                <a:solidFill>
                  <a:schemeClr val="accent5">
                    <a:lumMod val="50000"/>
                  </a:schemeClr>
                </a:solidFill>
                <a:latin typeface="DSN Single" pitchFamily="2" charset="-34"/>
                <a:cs typeface="DSN Single" pitchFamily="2" charset="-34"/>
              </a:rPr>
              <a:t>Mission)</a:t>
            </a:r>
          </a:p>
        </p:txBody>
      </p:sp>
      <p:sp>
        <p:nvSpPr>
          <p:cNvPr id="12" name="สี่เหลี่ยมผืนผ้า 10"/>
          <p:cNvSpPr/>
          <p:nvPr/>
        </p:nvSpPr>
        <p:spPr>
          <a:xfrm>
            <a:off x="1670050" y="1676400"/>
            <a:ext cx="1619248" cy="1066800"/>
          </a:xfrm>
          <a:prstGeom prst="rect">
            <a:avLst/>
          </a:prstGeom>
          <a:ln>
            <a:noFill/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anchor="t"/>
          <a:lstStyle/>
          <a:p>
            <a:pPr>
              <a:defRPr/>
            </a:pPr>
            <a:r>
              <a:rPr lang="th-TH" sz="2200" dirty="0">
                <a:solidFill>
                  <a:srgbClr val="D09E00"/>
                </a:solidFill>
                <a:latin typeface="DSN Single" pitchFamily="2" charset="-34"/>
                <a:cs typeface="DSN Single" pitchFamily="2" charset="-34"/>
              </a:rPr>
              <a:t>การวิเคราะห์ปัจจัยทางยุทธศาสตร์</a:t>
            </a:r>
          </a:p>
          <a:p>
            <a:pPr marL="87313" indent="-87313">
              <a:buFont typeface="Arial" pitchFamily="34" charset="0"/>
              <a:buChar char="•"/>
              <a:defRPr/>
            </a:pPr>
            <a:r>
              <a:rPr lang="th-TH" sz="1800" dirty="0" smtClean="0">
                <a:solidFill>
                  <a:srgbClr val="D09E00"/>
                </a:solidFill>
                <a:latin typeface="DSN Single" pitchFamily="2" charset="-34"/>
                <a:cs typeface="DSN Single" pitchFamily="2" charset="-34"/>
              </a:rPr>
              <a:t> วิเคราะห์ </a:t>
            </a:r>
            <a:r>
              <a:rPr lang="en-US" sz="1800" dirty="0">
                <a:solidFill>
                  <a:srgbClr val="D09E00"/>
                </a:solidFill>
                <a:latin typeface="DSN Single" pitchFamily="2" charset="-34"/>
                <a:cs typeface="DSN Single" pitchFamily="2" charset="-34"/>
              </a:rPr>
              <a:t>SWOT ,TOWS</a:t>
            </a:r>
          </a:p>
        </p:txBody>
      </p:sp>
      <p:sp>
        <p:nvSpPr>
          <p:cNvPr id="13" name="Chevron 12"/>
          <p:cNvSpPr/>
          <p:nvPr/>
        </p:nvSpPr>
        <p:spPr>
          <a:xfrm>
            <a:off x="4431393" y="2819401"/>
            <a:ext cx="1415143" cy="380999"/>
          </a:xfrm>
          <a:prstGeom prst="chevron">
            <a:avLst/>
          </a:prstGeom>
          <a:solidFill>
            <a:schemeClr val="accent3">
              <a:lumMod val="75000"/>
            </a:schemeClr>
          </a:solidFill>
          <a:ln>
            <a:solidFill>
              <a:schemeClr val="accent3">
                <a:lumMod val="75000"/>
              </a:schemeClr>
            </a:solidFill>
          </a:ln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4">
              <a:hueOff val="0"/>
              <a:satOff val="0"/>
              <a:lumOff val="0"/>
              <a:alphaOff val="0"/>
            </a:schemeClr>
          </a:fillRef>
          <a:effectRef idx="2">
            <a:schemeClr val="accent4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180000" tIns="30480" rIns="30480" bIns="30480" numCol="1" spcCol="1270" anchor="ctr" anchorCtr="0">
            <a:noAutofit/>
          </a:bodyPr>
          <a:lstStyle/>
          <a:p>
            <a:r>
              <a:rPr lang="en-US" sz="2400" kern="100" dirty="0" smtClean="0">
                <a:latin typeface="DSN Single" pitchFamily="2" charset="-34"/>
                <a:cs typeface="DSN Single" pitchFamily="2" charset="-34"/>
              </a:rPr>
              <a:t>2 </a:t>
            </a:r>
            <a:r>
              <a:rPr lang="th-TH" sz="2400" b="1" kern="100" dirty="0" smtClean="0">
                <a:latin typeface="DSN Single" pitchFamily="2" charset="-34"/>
                <a:cs typeface="DSN Single" pitchFamily="2" charset="-34"/>
              </a:rPr>
              <a:t>สัปดาห์</a:t>
            </a:r>
            <a:endParaRPr lang="th-TH" sz="2400" b="1" kern="100" dirty="0">
              <a:latin typeface="DSN Single" pitchFamily="2" charset="-34"/>
              <a:cs typeface="DSN Single" pitchFamily="2" charset="-34"/>
            </a:endParaRPr>
          </a:p>
        </p:txBody>
      </p:sp>
      <p:sp>
        <p:nvSpPr>
          <p:cNvPr id="14" name="สี่เหลี่ยมผืนผ้า 10"/>
          <p:cNvSpPr/>
          <p:nvPr/>
        </p:nvSpPr>
        <p:spPr>
          <a:xfrm>
            <a:off x="4322536" y="1752600"/>
            <a:ext cx="1676400" cy="1066800"/>
          </a:xfrm>
          <a:prstGeom prst="rect">
            <a:avLst/>
          </a:prstGeom>
          <a:ln>
            <a:noFill/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anchor="t"/>
          <a:lstStyle/>
          <a:p>
            <a:pPr>
              <a:defRPr/>
            </a:pPr>
            <a:r>
              <a:rPr lang="th-TH" sz="2200" dirty="0">
                <a:solidFill>
                  <a:schemeClr val="accent3">
                    <a:lumMod val="50000"/>
                  </a:schemeClr>
                </a:solidFill>
                <a:latin typeface="DSN Single" pitchFamily="2" charset="-34"/>
                <a:cs typeface="DSN Single" pitchFamily="2" charset="-34"/>
              </a:rPr>
              <a:t>การวิเคราะห์ประเด็น</a:t>
            </a:r>
            <a:r>
              <a:rPr lang="th-TH" sz="2200" dirty="0" smtClean="0">
                <a:solidFill>
                  <a:schemeClr val="accent3">
                    <a:lumMod val="50000"/>
                  </a:schemeClr>
                </a:solidFill>
                <a:latin typeface="DSN Single" pitchFamily="2" charset="-34"/>
                <a:cs typeface="DSN Single" pitchFamily="2" charset="-34"/>
              </a:rPr>
              <a:t>สำคัญเพื่อที่จะ</a:t>
            </a:r>
            <a:r>
              <a:rPr lang="th-TH" sz="2200" dirty="0">
                <a:solidFill>
                  <a:schemeClr val="accent3">
                    <a:lumMod val="50000"/>
                  </a:schemeClr>
                </a:solidFill>
                <a:latin typeface="DSN Single" pitchFamily="2" charset="-34"/>
                <a:cs typeface="DSN Single" pitchFamily="2" charset="-34"/>
              </a:rPr>
              <a:t>บรรลุ</a:t>
            </a:r>
            <a:r>
              <a:rPr lang="th-TH" sz="2200" dirty="0" smtClean="0">
                <a:solidFill>
                  <a:schemeClr val="accent3">
                    <a:lumMod val="50000"/>
                  </a:schemeClr>
                </a:solidFill>
                <a:latin typeface="DSN Single" pitchFamily="2" charset="-34"/>
                <a:cs typeface="DSN Single" pitchFamily="2" charset="-34"/>
              </a:rPr>
              <a:t>วิสัยทัศน์</a:t>
            </a:r>
            <a:endParaRPr lang="en-US" sz="2200" dirty="0">
              <a:solidFill>
                <a:schemeClr val="accent3">
                  <a:lumMod val="50000"/>
                </a:schemeClr>
              </a:solidFill>
              <a:latin typeface="DSN Single" pitchFamily="2" charset="-34"/>
              <a:cs typeface="DSN Single" pitchFamily="2" charset="-34"/>
            </a:endParaRPr>
          </a:p>
        </p:txBody>
      </p:sp>
      <p:sp>
        <p:nvSpPr>
          <p:cNvPr id="15" name="Chevron 14"/>
          <p:cNvSpPr/>
          <p:nvPr/>
        </p:nvSpPr>
        <p:spPr>
          <a:xfrm>
            <a:off x="8293100" y="2819400"/>
            <a:ext cx="1377950" cy="380999"/>
          </a:xfrm>
          <a:prstGeom prst="chevron">
            <a:avLst/>
          </a:prstGeom>
          <a:solidFill>
            <a:schemeClr val="accent6">
              <a:lumMod val="75000"/>
            </a:schemeClr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4">
              <a:hueOff val="0"/>
              <a:satOff val="0"/>
              <a:lumOff val="0"/>
              <a:alphaOff val="0"/>
            </a:schemeClr>
          </a:fillRef>
          <a:effectRef idx="2">
            <a:schemeClr val="accent4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72000" tIns="30480" rIns="30480" bIns="30480" numCol="1" spcCol="1270" anchor="ctr" anchorCtr="0">
            <a:noAutofit/>
          </a:bodyPr>
          <a:lstStyle/>
          <a:p>
            <a:r>
              <a:rPr lang="en-US" sz="2400" b="1" kern="100" dirty="0" smtClean="0">
                <a:latin typeface="DSN Single" pitchFamily="2" charset="-34"/>
                <a:cs typeface="DSN Single" pitchFamily="2" charset="-34"/>
              </a:rPr>
              <a:t>15 </a:t>
            </a:r>
            <a:r>
              <a:rPr lang="th-TH" sz="2400" b="1" kern="100" dirty="0" smtClean="0">
                <a:latin typeface="DSN Single" pitchFamily="2" charset="-34"/>
                <a:cs typeface="DSN Single" pitchFamily="2" charset="-34"/>
              </a:rPr>
              <a:t>ก.ย.</a:t>
            </a:r>
            <a:r>
              <a:rPr lang="en-US" sz="2400" b="1" kern="100" dirty="0" smtClean="0">
                <a:latin typeface="DSN Single" pitchFamily="2" charset="-34"/>
                <a:cs typeface="DSN Single" pitchFamily="2" charset="-34"/>
              </a:rPr>
              <a:t>59</a:t>
            </a:r>
            <a:endParaRPr lang="th-TH" sz="2400" b="1" kern="100" dirty="0">
              <a:latin typeface="DSN Single" pitchFamily="2" charset="-34"/>
              <a:cs typeface="DSN Single" pitchFamily="2" charset="-34"/>
            </a:endParaRPr>
          </a:p>
        </p:txBody>
      </p:sp>
      <p:sp>
        <p:nvSpPr>
          <p:cNvPr id="16" name="Chevron 15"/>
          <p:cNvSpPr/>
          <p:nvPr/>
        </p:nvSpPr>
        <p:spPr>
          <a:xfrm>
            <a:off x="5737679" y="2819400"/>
            <a:ext cx="1342572" cy="380999"/>
          </a:xfrm>
          <a:prstGeom prst="chevron">
            <a:avLst/>
          </a:prstGeom>
          <a:solidFill>
            <a:schemeClr val="accent4">
              <a:lumMod val="75000"/>
            </a:schemeClr>
          </a:solidFill>
          <a:ln>
            <a:solidFill>
              <a:schemeClr val="accent4">
                <a:lumMod val="75000"/>
              </a:schemeClr>
            </a:solidFill>
          </a:ln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4">
              <a:hueOff val="0"/>
              <a:satOff val="0"/>
              <a:lumOff val="0"/>
              <a:alphaOff val="0"/>
            </a:schemeClr>
          </a:fillRef>
          <a:effectRef idx="2">
            <a:schemeClr val="accent4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180000" tIns="30480" rIns="30480" bIns="30480" numCol="1" spcCol="1270" anchor="ctr" anchorCtr="0">
            <a:noAutofit/>
          </a:bodyPr>
          <a:lstStyle/>
          <a:p>
            <a:r>
              <a:rPr lang="en-US" sz="2400" kern="100" dirty="0">
                <a:latin typeface="DSN Single" pitchFamily="2" charset="-34"/>
                <a:cs typeface="DSN Single" pitchFamily="2" charset="-34"/>
              </a:rPr>
              <a:t>2 </a:t>
            </a:r>
            <a:r>
              <a:rPr lang="th-TH" sz="2400" b="1" kern="100" dirty="0">
                <a:latin typeface="DSN Single" pitchFamily="2" charset="-34"/>
                <a:cs typeface="DSN Single" pitchFamily="2" charset="-34"/>
              </a:rPr>
              <a:t>สัปดาห์</a:t>
            </a:r>
          </a:p>
        </p:txBody>
      </p:sp>
      <p:sp>
        <p:nvSpPr>
          <p:cNvPr id="18" name="Chevron 17"/>
          <p:cNvSpPr/>
          <p:nvPr/>
        </p:nvSpPr>
        <p:spPr>
          <a:xfrm>
            <a:off x="6971391" y="2819400"/>
            <a:ext cx="1434195" cy="380999"/>
          </a:xfrm>
          <a:prstGeom prst="chevron">
            <a:avLst/>
          </a:prstGeom>
          <a:solidFill>
            <a:schemeClr val="accent2">
              <a:lumMod val="75000"/>
            </a:schemeClr>
          </a:solidFill>
          <a:ln>
            <a:solidFill>
              <a:schemeClr val="accent2">
                <a:lumMod val="75000"/>
              </a:schemeClr>
            </a:solidFill>
          </a:ln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4">
              <a:hueOff val="0"/>
              <a:satOff val="0"/>
              <a:lumOff val="0"/>
              <a:alphaOff val="0"/>
            </a:schemeClr>
          </a:fillRef>
          <a:effectRef idx="2">
            <a:schemeClr val="accent4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180000" tIns="30480" rIns="30480" bIns="30480" numCol="1" spcCol="1270" anchor="ctr" anchorCtr="0">
            <a:noAutofit/>
          </a:bodyPr>
          <a:lstStyle/>
          <a:p>
            <a:r>
              <a:rPr lang="en-US" sz="2400" b="1" kern="100" dirty="0" smtClean="0">
                <a:latin typeface="DSN Single" pitchFamily="2" charset="-34"/>
                <a:cs typeface="DSN Single" pitchFamily="2" charset="-34"/>
              </a:rPr>
              <a:t>2 </a:t>
            </a:r>
            <a:r>
              <a:rPr lang="th-TH" sz="2400" b="1" kern="100" dirty="0" smtClean="0">
                <a:latin typeface="DSN Single" pitchFamily="2" charset="-34"/>
                <a:cs typeface="DSN Single" pitchFamily="2" charset="-34"/>
              </a:rPr>
              <a:t>สัปดาห์</a:t>
            </a:r>
            <a:endParaRPr lang="th-TH" sz="2400" b="1" kern="100" dirty="0">
              <a:latin typeface="DSN Single" pitchFamily="2" charset="-34"/>
              <a:cs typeface="DSN Single" pitchFamily="2" charset="-34"/>
            </a:endParaRPr>
          </a:p>
        </p:txBody>
      </p:sp>
      <p:sp>
        <p:nvSpPr>
          <p:cNvPr id="19" name="สี่เหลี่ยมผืนผ้า 10"/>
          <p:cNvSpPr/>
          <p:nvPr/>
        </p:nvSpPr>
        <p:spPr>
          <a:xfrm>
            <a:off x="6851650" y="1143000"/>
            <a:ext cx="1553935" cy="1600200"/>
          </a:xfrm>
          <a:prstGeom prst="rect">
            <a:avLst/>
          </a:prstGeom>
          <a:ln>
            <a:noFill/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anchor="t"/>
          <a:lstStyle/>
          <a:p>
            <a:pPr>
              <a:defRPr/>
            </a:pPr>
            <a:r>
              <a:rPr lang="th-TH" sz="2200" dirty="0">
                <a:solidFill>
                  <a:schemeClr val="accent2">
                    <a:lumMod val="50000"/>
                  </a:schemeClr>
                </a:solidFill>
                <a:latin typeface="DSN Single" pitchFamily="2" charset="-34"/>
                <a:cs typeface="DSN Single" pitchFamily="2" charset="-34"/>
              </a:rPr>
              <a:t>การกำหนดตัวชี้วัดและเป้าหมาย</a:t>
            </a:r>
            <a:r>
              <a:rPr lang="th-TH" sz="2200" dirty="0" smtClean="0">
                <a:solidFill>
                  <a:schemeClr val="accent2">
                    <a:lumMod val="50000"/>
                  </a:schemeClr>
                </a:solidFill>
                <a:latin typeface="DSN Single" pitchFamily="2" charset="-34"/>
                <a:cs typeface="DSN Single" pitchFamily="2" charset="-34"/>
              </a:rPr>
              <a:t>ของ แต่</a:t>
            </a:r>
            <a:r>
              <a:rPr lang="th-TH" sz="2200" dirty="0">
                <a:solidFill>
                  <a:schemeClr val="accent2">
                    <a:lumMod val="50000"/>
                  </a:schemeClr>
                </a:solidFill>
                <a:latin typeface="DSN Single" pitchFamily="2" charset="-34"/>
                <a:cs typeface="DSN Single" pitchFamily="2" charset="-34"/>
              </a:rPr>
              <a:t>ละเป้าประสงค์</a:t>
            </a:r>
          </a:p>
          <a:p>
            <a:pPr marL="174625" indent="-174625">
              <a:buFont typeface="Arial" pitchFamily="34" charset="0"/>
              <a:buChar char="•"/>
              <a:defRPr/>
            </a:pPr>
            <a:r>
              <a:rPr lang="th-TH" sz="1800" dirty="0" smtClean="0">
                <a:solidFill>
                  <a:schemeClr val="accent2">
                    <a:lumMod val="50000"/>
                  </a:schemeClr>
                </a:solidFill>
                <a:latin typeface="DSN Single" pitchFamily="2" charset="-34"/>
                <a:cs typeface="DSN Single" pitchFamily="2" charset="-34"/>
              </a:rPr>
              <a:t>ตัวชี้วัด(</a:t>
            </a:r>
            <a:r>
              <a:rPr lang="en-US" sz="1800" dirty="0">
                <a:solidFill>
                  <a:schemeClr val="accent2">
                    <a:lumMod val="50000"/>
                  </a:schemeClr>
                </a:solidFill>
                <a:latin typeface="DSN Single" pitchFamily="2" charset="-34"/>
                <a:cs typeface="DSN Single" pitchFamily="2" charset="-34"/>
              </a:rPr>
              <a:t>KPI</a:t>
            </a:r>
            <a:r>
              <a:rPr lang="en-US" sz="1800" dirty="0" smtClean="0">
                <a:solidFill>
                  <a:schemeClr val="accent2">
                    <a:lumMod val="50000"/>
                  </a:schemeClr>
                </a:solidFill>
                <a:latin typeface="DSN Single" pitchFamily="2" charset="-34"/>
                <a:cs typeface="DSN Single" pitchFamily="2" charset="-34"/>
              </a:rPr>
              <a:t>)</a:t>
            </a:r>
          </a:p>
          <a:p>
            <a:pPr marL="174625" indent="-174625">
              <a:buFont typeface="Arial" pitchFamily="34" charset="0"/>
              <a:buChar char="•"/>
              <a:defRPr/>
            </a:pPr>
            <a:r>
              <a:rPr lang="th-TH" sz="1800" dirty="0" smtClean="0">
                <a:solidFill>
                  <a:schemeClr val="accent2">
                    <a:lumMod val="50000"/>
                  </a:schemeClr>
                </a:solidFill>
                <a:latin typeface="DSN Single" pitchFamily="2" charset="-34"/>
                <a:cs typeface="DSN Single" pitchFamily="2" charset="-34"/>
              </a:rPr>
              <a:t>เป้าหมาย(</a:t>
            </a:r>
            <a:r>
              <a:rPr lang="en-US" sz="1800" dirty="0">
                <a:solidFill>
                  <a:schemeClr val="accent2">
                    <a:lumMod val="50000"/>
                  </a:schemeClr>
                </a:solidFill>
                <a:latin typeface="DSN Single" pitchFamily="2" charset="-34"/>
                <a:cs typeface="DSN Single" pitchFamily="2" charset="-34"/>
              </a:rPr>
              <a:t>Target)</a:t>
            </a:r>
          </a:p>
        </p:txBody>
      </p:sp>
      <p:sp>
        <p:nvSpPr>
          <p:cNvPr id="20" name="สี่เหลี่ยมผืนผ้า 10"/>
          <p:cNvSpPr/>
          <p:nvPr/>
        </p:nvSpPr>
        <p:spPr>
          <a:xfrm>
            <a:off x="5632448" y="3276600"/>
            <a:ext cx="1530351" cy="1676400"/>
          </a:xfrm>
          <a:prstGeom prst="rect">
            <a:avLst/>
          </a:prstGeom>
          <a:ln>
            <a:noFill/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anchor="t"/>
          <a:lstStyle/>
          <a:p>
            <a:pPr>
              <a:defRPr/>
            </a:pPr>
            <a:r>
              <a:rPr lang="th-TH" sz="2200" dirty="0">
                <a:solidFill>
                  <a:schemeClr val="accent4">
                    <a:lumMod val="50000"/>
                  </a:schemeClr>
                </a:solidFill>
                <a:latin typeface="DSN Single" pitchFamily="2" charset="-34"/>
                <a:cs typeface="DSN Single" pitchFamily="2" charset="-34"/>
              </a:rPr>
              <a:t>การกำหนดเป้าประสงค์สำหรับแต่ละประเด็น</a:t>
            </a:r>
            <a:r>
              <a:rPr lang="th-TH" sz="2200" dirty="0" smtClean="0">
                <a:solidFill>
                  <a:schemeClr val="accent4">
                    <a:lumMod val="50000"/>
                  </a:schemeClr>
                </a:solidFill>
                <a:latin typeface="DSN Single" pitchFamily="2" charset="-34"/>
                <a:cs typeface="DSN Single" pitchFamily="2" charset="-34"/>
              </a:rPr>
              <a:t>ยุทธศาสตร์</a:t>
            </a:r>
          </a:p>
          <a:p>
            <a:pPr marL="87313" indent="-87313">
              <a:buFont typeface="Arial" pitchFamily="34" charset="0"/>
              <a:buChar char="•"/>
              <a:defRPr/>
            </a:pPr>
            <a:r>
              <a:rPr lang="th-TH" sz="1800" dirty="0" smtClean="0">
                <a:solidFill>
                  <a:schemeClr val="accent4">
                    <a:lumMod val="50000"/>
                  </a:schemeClr>
                </a:solidFill>
                <a:latin typeface="DSN Single" pitchFamily="2" charset="-34"/>
                <a:cs typeface="DSN Single" pitchFamily="2" charset="-34"/>
              </a:rPr>
              <a:t>เป้าประสงค์(</a:t>
            </a:r>
            <a:r>
              <a:rPr lang="en-US" sz="1800" dirty="0">
                <a:solidFill>
                  <a:schemeClr val="accent4">
                    <a:lumMod val="50000"/>
                  </a:schemeClr>
                </a:solidFill>
                <a:latin typeface="DSN Single" pitchFamily="2" charset="-34"/>
                <a:cs typeface="DSN Single" pitchFamily="2" charset="-34"/>
              </a:rPr>
              <a:t>Goals)</a:t>
            </a:r>
          </a:p>
        </p:txBody>
      </p:sp>
      <p:sp>
        <p:nvSpPr>
          <p:cNvPr id="21" name="สี่เหลี่ยมผืนผ้า 10"/>
          <p:cNvSpPr/>
          <p:nvPr/>
        </p:nvSpPr>
        <p:spPr>
          <a:xfrm>
            <a:off x="8147050" y="3276600"/>
            <a:ext cx="1530350" cy="1676400"/>
          </a:xfrm>
          <a:prstGeom prst="rect">
            <a:avLst/>
          </a:prstGeom>
          <a:ln>
            <a:noFill/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anchor="t"/>
          <a:lstStyle/>
          <a:p>
            <a:pPr>
              <a:defRPr/>
            </a:pPr>
            <a:r>
              <a:rPr lang="th-TH" sz="2200" dirty="0">
                <a:solidFill>
                  <a:schemeClr val="accent6">
                    <a:lumMod val="50000"/>
                  </a:schemeClr>
                </a:solidFill>
                <a:latin typeface="DSN Single" pitchFamily="2" charset="-34"/>
                <a:cs typeface="DSN Single" pitchFamily="2" charset="-34"/>
              </a:rPr>
              <a:t>การกำหนดกลยุทธ์หรือสิ่งที่จะทำเพื่อให้</a:t>
            </a:r>
            <a:r>
              <a:rPr lang="th-TH" sz="2200" dirty="0" smtClean="0">
                <a:solidFill>
                  <a:schemeClr val="accent6">
                    <a:lumMod val="50000"/>
                  </a:schemeClr>
                </a:solidFill>
                <a:latin typeface="DSN Single" pitchFamily="2" charset="-34"/>
                <a:cs typeface="DSN Single" pitchFamily="2" charset="-34"/>
              </a:rPr>
              <a:t>บรรลุ</a:t>
            </a:r>
          </a:p>
          <a:p>
            <a:pPr marL="87313" indent="-87313">
              <a:buFont typeface="Arial" pitchFamily="34" charset="0"/>
              <a:buChar char="•"/>
              <a:defRPr/>
            </a:pPr>
            <a:r>
              <a:rPr lang="th-TH" sz="1800" dirty="0" smtClean="0">
                <a:solidFill>
                  <a:schemeClr val="accent6">
                    <a:lumMod val="50000"/>
                  </a:schemeClr>
                </a:solidFill>
                <a:latin typeface="DSN Single" pitchFamily="2" charset="-34"/>
                <a:cs typeface="DSN Single" pitchFamily="2" charset="-34"/>
              </a:rPr>
              <a:t>กลยุทธ์(</a:t>
            </a:r>
            <a:r>
              <a:rPr lang="en-US" sz="1800" dirty="0" smtClean="0">
                <a:solidFill>
                  <a:schemeClr val="accent6">
                    <a:lumMod val="50000"/>
                  </a:schemeClr>
                </a:solidFill>
                <a:latin typeface="DSN Single" pitchFamily="2" charset="-34"/>
                <a:cs typeface="DSN Single" pitchFamily="2" charset="-34"/>
              </a:rPr>
              <a:t>Strategies)</a:t>
            </a:r>
          </a:p>
          <a:p>
            <a:pPr marL="87313" indent="-87313">
              <a:buFont typeface="Arial" pitchFamily="34" charset="0"/>
              <a:buChar char="•"/>
              <a:defRPr/>
            </a:pPr>
            <a:r>
              <a:rPr lang="th-TH" sz="1800" dirty="0" smtClean="0">
                <a:solidFill>
                  <a:schemeClr val="accent6">
                    <a:lumMod val="50000"/>
                  </a:schemeClr>
                </a:solidFill>
                <a:latin typeface="DSN Single" pitchFamily="2" charset="-34"/>
                <a:cs typeface="DSN Single" pitchFamily="2" charset="-34"/>
              </a:rPr>
              <a:t>ร่างยุทธศาสตร์กรมฯ</a:t>
            </a:r>
            <a:endParaRPr lang="en-US" sz="1800" dirty="0">
              <a:solidFill>
                <a:schemeClr val="accent6">
                  <a:lumMod val="50000"/>
                </a:schemeClr>
              </a:solidFill>
              <a:latin typeface="DSN Single" pitchFamily="2" charset="-34"/>
              <a:cs typeface="DSN Single" pitchFamily="2" charset="-34"/>
            </a:endParaRPr>
          </a:p>
        </p:txBody>
      </p:sp>
      <p:sp>
        <p:nvSpPr>
          <p:cNvPr id="22" name="Chevron 21"/>
          <p:cNvSpPr/>
          <p:nvPr/>
        </p:nvSpPr>
        <p:spPr>
          <a:xfrm>
            <a:off x="228601" y="2819400"/>
            <a:ext cx="1593850" cy="380999"/>
          </a:xfrm>
          <a:prstGeom prst="chevron">
            <a:avLst/>
          </a:prstGeom>
          <a:solidFill>
            <a:schemeClr val="accent2">
              <a:lumMod val="75000"/>
            </a:schemeClr>
          </a:solidFill>
          <a:ln>
            <a:solidFill>
              <a:schemeClr val="accent2">
                <a:lumMod val="75000"/>
              </a:schemeClr>
            </a:solidFill>
          </a:ln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4">
              <a:hueOff val="0"/>
              <a:satOff val="0"/>
              <a:lumOff val="0"/>
              <a:alphaOff val="0"/>
            </a:schemeClr>
          </a:fillRef>
          <a:effectRef idx="2">
            <a:schemeClr val="accent4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180000" tIns="30480" rIns="30480" bIns="30480" numCol="1" spcCol="1270" anchor="ctr" anchorCtr="0">
            <a:noAutofit/>
          </a:bodyPr>
          <a:lstStyle/>
          <a:p>
            <a:r>
              <a:rPr lang="en-US" sz="2400" b="1" kern="100" dirty="0" smtClean="0">
                <a:latin typeface="DSN Single" pitchFamily="2" charset="-34"/>
                <a:cs typeface="DSN Single" pitchFamily="2" charset="-34"/>
              </a:rPr>
              <a:t>19 </a:t>
            </a:r>
            <a:r>
              <a:rPr lang="th-TH" sz="2400" b="1" kern="100" dirty="0" smtClean="0">
                <a:latin typeface="DSN Single" pitchFamily="2" charset="-34"/>
                <a:cs typeface="DSN Single" pitchFamily="2" charset="-34"/>
              </a:rPr>
              <a:t>พ.ค.</a:t>
            </a:r>
            <a:r>
              <a:rPr lang="en-US" sz="2400" b="1" kern="100" dirty="0" smtClean="0">
                <a:latin typeface="DSN Single" pitchFamily="2" charset="-34"/>
                <a:cs typeface="DSN Single" pitchFamily="2" charset="-34"/>
              </a:rPr>
              <a:t>59</a:t>
            </a:r>
            <a:endParaRPr lang="th-TH" sz="2400" b="1" kern="100" dirty="0">
              <a:latin typeface="DSN Single" pitchFamily="2" charset="-34"/>
              <a:cs typeface="DSN Single" pitchFamily="2" charset="-34"/>
            </a:endParaRPr>
          </a:p>
        </p:txBody>
      </p:sp>
      <p:sp>
        <p:nvSpPr>
          <p:cNvPr id="23" name="สี่เหลี่ยมผืนผ้า 10"/>
          <p:cNvSpPr/>
          <p:nvPr/>
        </p:nvSpPr>
        <p:spPr>
          <a:xfrm>
            <a:off x="76200" y="3276599"/>
            <a:ext cx="1934936" cy="1752601"/>
          </a:xfrm>
          <a:prstGeom prst="rect">
            <a:avLst/>
          </a:prstGeom>
          <a:ln>
            <a:noFill/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anchor="t"/>
          <a:lstStyle/>
          <a:p>
            <a:pPr>
              <a:defRPr/>
            </a:pPr>
            <a:r>
              <a:rPr lang="th-TH" sz="2200" dirty="0" smtClean="0">
                <a:solidFill>
                  <a:schemeClr val="accent2">
                    <a:lumMod val="50000"/>
                  </a:schemeClr>
                </a:solidFill>
                <a:latin typeface="DSN Single" pitchFamily="2" charset="-34"/>
                <a:cs typeface="DSN Single" pitchFamily="2" charset="-34"/>
              </a:rPr>
              <a:t>ศึกษานโยบายที่เกี่ยวข้อง</a:t>
            </a:r>
          </a:p>
          <a:p>
            <a:pPr marL="87313" indent="-87313">
              <a:buFont typeface="Arial" pitchFamily="34" charset="0"/>
              <a:buChar char="•"/>
              <a:defRPr/>
            </a:pPr>
            <a:r>
              <a:rPr lang="th-TH" sz="1800" dirty="0" smtClean="0">
                <a:solidFill>
                  <a:schemeClr val="accent2">
                    <a:lumMod val="50000"/>
                  </a:schemeClr>
                </a:solidFill>
                <a:latin typeface="DSN Single" pitchFamily="2" charset="-34"/>
                <a:cs typeface="DSN Single" pitchFamily="2" charset="-34"/>
              </a:rPr>
              <a:t>นโยบายรัฐบาล</a:t>
            </a:r>
          </a:p>
          <a:p>
            <a:pPr marL="87313" indent="-87313">
              <a:buFont typeface="Arial" pitchFamily="34" charset="0"/>
              <a:buChar char="•"/>
              <a:defRPr/>
            </a:pPr>
            <a:r>
              <a:rPr lang="th-TH" sz="1800" dirty="0" smtClean="0">
                <a:solidFill>
                  <a:schemeClr val="accent2">
                    <a:lumMod val="50000"/>
                  </a:schemeClr>
                </a:solidFill>
                <a:latin typeface="DSN Single" pitchFamily="2" charset="-34"/>
                <a:cs typeface="DSN Single" pitchFamily="2" charset="-34"/>
              </a:rPr>
              <a:t>แผนแม่บทด้านแรงงาน</a:t>
            </a:r>
          </a:p>
          <a:p>
            <a:pPr marL="87313" indent="-87313">
              <a:buFont typeface="Arial" pitchFamily="34" charset="0"/>
              <a:buChar char="•"/>
              <a:defRPr/>
            </a:pPr>
            <a:r>
              <a:rPr lang="th-TH" sz="1800" dirty="0" smtClean="0">
                <a:solidFill>
                  <a:schemeClr val="accent2">
                    <a:lumMod val="50000"/>
                  </a:schemeClr>
                </a:solidFill>
                <a:latin typeface="DSN Single" pitchFamily="2" charset="-34"/>
                <a:cs typeface="DSN Single" pitchFamily="2" charset="-34"/>
              </a:rPr>
              <a:t>ร่างยุทธศาสตร์ชาติ </a:t>
            </a:r>
            <a:r>
              <a:rPr lang="en-US" sz="1800" dirty="0" smtClean="0">
                <a:solidFill>
                  <a:schemeClr val="accent2">
                    <a:lumMod val="50000"/>
                  </a:schemeClr>
                </a:solidFill>
                <a:latin typeface="DSN Single" pitchFamily="2" charset="-34"/>
                <a:cs typeface="DSN Single" pitchFamily="2" charset="-34"/>
              </a:rPr>
              <a:t>20 </a:t>
            </a:r>
            <a:r>
              <a:rPr lang="th-TH" sz="1800" dirty="0" smtClean="0">
                <a:solidFill>
                  <a:schemeClr val="accent2">
                    <a:lumMod val="50000"/>
                  </a:schemeClr>
                </a:solidFill>
                <a:latin typeface="DSN Single" pitchFamily="2" charset="-34"/>
                <a:cs typeface="DSN Single" pitchFamily="2" charset="-34"/>
              </a:rPr>
              <a:t>ปี</a:t>
            </a:r>
          </a:p>
          <a:p>
            <a:pPr marL="87313" indent="-87313">
              <a:buFont typeface="Arial" pitchFamily="34" charset="0"/>
              <a:buChar char="•"/>
              <a:defRPr/>
            </a:pPr>
            <a:r>
              <a:rPr lang="th-TH" sz="1800" dirty="0" smtClean="0">
                <a:solidFill>
                  <a:schemeClr val="accent2">
                    <a:lumMod val="50000"/>
                  </a:schemeClr>
                </a:solidFill>
                <a:latin typeface="DSN Single" pitchFamily="2" charset="-34"/>
                <a:cs typeface="DSN Single" pitchFamily="2" charset="-34"/>
              </a:rPr>
              <a:t>ร่างแผนพัฒนาเศรษฐกิจ และสังคมแห่งชาติ ฉ.</a:t>
            </a:r>
            <a:r>
              <a:rPr lang="en-US" sz="1800" dirty="0" smtClean="0">
                <a:solidFill>
                  <a:schemeClr val="accent2">
                    <a:lumMod val="50000"/>
                  </a:schemeClr>
                </a:solidFill>
                <a:latin typeface="DSN Single" pitchFamily="2" charset="-34"/>
                <a:cs typeface="DSN Single" pitchFamily="2" charset="-34"/>
              </a:rPr>
              <a:t>12</a:t>
            </a:r>
            <a:endParaRPr lang="en-US" sz="1800" dirty="0">
              <a:solidFill>
                <a:schemeClr val="accent2">
                  <a:lumMod val="50000"/>
                </a:schemeClr>
              </a:solidFill>
              <a:latin typeface="DSN Single" pitchFamily="2" charset="-34"/>
              <a:cs typeface="DSN Single" pitchFamily="2" charset="-34"/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3678465" y="5342673"/>
            <a:ext cx="5998935" cy="584313"/>
          </a:xfrm>
          <a:prstGeom prst="rect">
            <a:avLst/>
          </a:prstGeom>
          <a:noFill/>
          <a:ln>
            <a:noFill/>
          </a:ln>
        </p:spPr>
        <p:txBody>
          <a:bodyPr wrap="square" lIns="90980" tIns="45491" rIns="90980" bIns="45491" rtlCol="0">
            <a:spAutoFit/>
          </a:bodyPr>
          <a:lstStyle/>
          <a:p>
            <a:pPr algn="r" defTabSz="909863"/>
            <a:r>
              <a:rPr lang="en-US" sz="2400" cap="all" spc="150" dirty="0" err="1" smtClean="0">
                <a:ln w="9000" cmpd="sng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Britannic Bold" pitchFamily="34" charset="0"/>
                <a:cs typeface="DSN Single" pitchFamily="2" charset="-34"/>
              </a:rPr>
              <a:t>TimeLINE</a:t>
            </a:r>
            <a:r>
              <a:rPr lang="en-US" sz="2400" b="1" cap="all" spc="150" dirty="0" smtClean="0">
                <a:ln w="9000" cmpd="sng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Britannic Bold" pitchFamily="34" charset="0"/>
                <a:cs typeface="DSN Single" pitchFamily="2" charset="-34"/>
              </a:rPr>
              <a:t> </a:t>
            </a:r>
            <a:r>
              <a:rPr lang="th-TH" sz="3200" b="1" cap="all" spc="150" dirty="0" smtClean="0">
                <a:ln w="9000" cmpd="sng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Britannic Bold" pitchFamily="34" charset="0"/>
                <a:cs typeface="DSN Single" pitchFamily="2" charset="-34"/>
              </a:rPr>
              <a:t>แผน</a:t>
            </a:r>
            <a:r>
              <a:rPr lang="th-TH" sz="3200" b="1" cap="all" spc="150" dirty="0" smtClean="0">
                <a:ln w="9000" cmpd="sng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effectLst/>
                <a:latin typeface="Britannic Bold" pitchFamily="34" charset="0"/>
                <a:cs typeface="DSN Single" pitchFamily="2" charset="-34"/>
              </a:rPr>
              <a:t>การจัดทำยุทธศาสตร์กรมฯ</a:t>
            </a:r>
            <a:endParaRPr lang="th-TH" sz="3200" b="1" cap="all" spc="150" dirty="0">
              <a:ln w="9000" cmpd="sng">
                <a:noFill/>
                <a:prstDash val="solid"/>
              </a:ln>
              <a:solidFill>
                <a:schemeClr val="accent6">
                  <a:lumMod val="50000"/>
                </a:schemeClr>
              </a:solidFill>
              <a:effectLst/>
              <a:latin typeface="Britannic Bold" pitchFamily="34" charset="0"/>
              <a:cs typeface="DSN Single" pitchFamily="2" charset="-34"/>
            </a:endParaRPr>
          </a:p>
        </p:txBody>
      </p:sp>
      <p:sp>
        <p:nvSpPr>
          <p:cNvPr id="25" name="Chevron 24"/>
          <p:cNvSpPr/>
          <p:nvPr/>
        </p:nvSpPr>
        <p:spPr>
          <a:xfrm>
            <a:off x="3115310" y="2819401"/>
            <a:ext cx="1415143" cy="380999"/>
          </a:xfrm>
          <a:prstGeom prst="chevron">
            <a:avLst/>
          </a:prstGeom>
          <a:solidFill>
            <a:schemeClr val="accent5">
              <a:lumMod val="75000"/>
            </a:schemeClr>
          </a:solidFill>
          <a:ln>
            <a:solidFill>
              <a:schemeClr val="accent5">
                <a:lumMod val="75000"/>
              </a:schemeClr>
            </a:solidFill>
          </a:ln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4">
              <a:hueOff val="0"/>
              <a:satOff val="0"/>
              <a:lumOff val="0"/>
              <a:alphaOff val="0"/>
            </a:schemeClr>
          </a:fillRef>
          <a:effectRef idx="2">
            <a:schemeClr val="accent4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180000" tIns="30480" rIns="30480" bIns="30480" numCol="1" spcCol="1270" anchor="ctr" anchorCtr="0">
            <a:noAutofit/>
          </a:bodyPr>
          <a:lstStyle/>
          <a:p>
            <a:r>
              <a:rPr lang="en-US" sz="2400" b="1" kern="100" dirty="0">
                <a:latin typeface="DSN Single" pitchFamily="2" charset="-34"/>
                <a:cs typeface="DSN Single" pitchFamily="2" charset="-34"/>
              </a:rPr>
              <a:t>2 </a:t>
            </a:r>
            <a:r>
              <a:rPr lang="th-TH" sz="2400" b="1" kern="100" dirty="0">
                <a:latin typeface="DSN Single" pitchFamily="2" charset="-34"/>
                <a:cs typeface="DSN Single" pitchFamily="2" charset="-34"/>
              </a:rPr>
              <a:t>สัปดาห์</a:t>
            </a:r>
            <a:endParaRPr lang="th-TH" sz="2400" b="1" kern="100" dirty="0">
              <a:latin typeface="DSN Single" pitchFamily="2" charset="-34"/>
              <a:cs typeface="DSN Single" pitchFamily="2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41785885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0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5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8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5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39" name="Group 138"/>
          <p:cNvGrpSpPr/>
          <p:nvPr/>
        </p:nvGrpSpPr>
        <p:grpSpPr>
          <a:xfrm>
            <a:off x="7137182" y="3685743"/>
            <a:ext cx="2739790" cy="3019856"/>
            <a:chOff x="229840" y="1961330"/>
            <a:chExt cx="3412771" cy="3019856"/>
          </a:xfrm>
        </p:grpSpPr>
        <p:sp>
          <p:nvSpPr>
            <p:cNvPr id="140" name="สี่เหลี่ยมผืนผ้า 10"/>
            <p:cNvSpPr/>
            <p:nvPr/>
          </p:nvSpPr>
          <p:spPr>
            <a:xfrm>
              <a:off x="242602" y="2819399"/>
              <a:ext cx="2912473" cy="2161787"/>
            </a:xfrm>
            <a:prstGeom prst="rect">
              <a:avLst/>
            </a:prstGeom>
            <a:ln>
              <a:solidFill>
                <a:schemeClr val="accent5">
                  <a:lumMod val="60000"/>
                  <a:lumOff val="40000"/>
                </a:schemeClr>
              </a:solidFill>
            </a:ln>
          </p:spPr>
          <p:style>
            <a:lnRef idx="2">
              <a:schemeClr val="accent3"/>
            </a:lnRef>
            <a:fillRef idx="1">
              <a:schemeClr val="lt1"/>
            </a:fillRef>
            <a:effectRef idx="0">
              <a:schemeClr val="accent3"/>
            </a:effectRef>
            <a:fontRef idx="minor">
              <a:schemeClr val="dk1"/>
            </a:fontRef>
          </p:style>
          <p:txBody>
            <a:bodyPr anchor="t"/>
            <a:lstStyle/>
            <a:p>
              <a:pPr marL="87313" indent="-87313">
                <a:buFont typeface="Arial" pitchFamily="34" charset="0"/>
                <a:buChar char="•"/>
                <a:defRPr/>
              </a:pPr>
              <a:r>
                <a:rPr lang="th-TH" sz="2000" dirty="0">
                  <a:solidFill>
                    <a:schemeClr val="tx1"/>
                  </a:solidFill>
                  <a:latin typeface="DSN Single" pitchFamily="2" charset="-34"/>
                  <a:cs typeface="DSN Single" pitchFamily="2" charset="-34"/>
                </a:rPr>
                <a:t>ขยาย</a:t>
              </a:r>
              <a:r>
                <a:rPr lang="th-TH" sz="2000" dirty="0" smtClean="0">
                  <a:solidFill>
                    <a:schemeClr val="tx1"/>
                  </a:solidFill>
                  <a:latin typeface="DSN Single" pitchFamily="2" charset="-34"/>
                  <a:cs typeface="DSN Single" pitchFamily="2" charset="-34"/>
                </a:rPr>
                <a:t>กลุ่มเป้าหมายการ</a:t>
              </a:r>
              <a:r>
                <a:rPr lang="th-TH" sz="2000" dirty="0">
                  <a:solidFill>
                    <a:schemeClr val="tx1"/>
                  </a:solidFill>
                  <a:latin typeface="DSN Single" pitchFamily="2" charset="-34"/>
                  <a:cs typeface="DSN Single" pitchFamily="2" charset="-34"/>
                </a:rPr>
                <a:t>ดำเนินงาน ไปสู่ภูมิภาค/ภาค/จังหวัด</a:t>
              </a:r>
            </a:p>
            <a:p>
              <a:pPr marL="87313" indent="-87313">
                <a:buFont typeface="Arial" pitchFamily="34" charset="0"/>
                <a:buChar char="•"/>
                <a:defRPr/>
              </a:pPr>
              <a:r>
                <a:rPr lang="th-TH" sz="2000" dirty="0">
                  <a:solidFill>
                    <a:schemeClr val="tx1"/>
                  </a:solidFill>
                  <a:latin typeface="DSN Single" pitchFamily="2" charset="-34"/>
                  <a:cs typeface="DSN Single" pitchFamily="2" charset="-34"/>
                </a:rPr>
                <a:t>พัฒนาเครือข่ายร่วมกับ</a:t>
              </a:r>
              <a:r>
                <a:rPr lang="th-TH" sz="2000" dirty="0" smtClean="0">
                  <a:solidFill>
                    <a:schemeClr val="tx1"/>
                  </a:solidFill>
                  <a:latin typeface="DSN Single" pitchFamily="2" charset="-34"/>
                  <a:cs typeface="DSN Single" pitchFamily="2" charset="-34"/>
                </a:rPr>
                <a:t>มหาวิทยาลัยของ</a:t>
              </a:r>
              <a:r>
                <a:rPr lang="th-TH" sz="2000" dirty="0">
                  <a:solidFill>
                    <a:schemeClr val="tx1"/>
                  </a:solidFill>
                  <a:latin typeface="DSN Single" pitchFamily="2" charset="-34"/>
                  <a:cs typeface="DSN Single" pitchFamily="2" charset="-34"/>
                </a:rPr>
                <a:t>รัฐ/เอกชน สถานประกอบการเพื่อพัฒนา</a:t>
              </a:r>
            </a:p>
            <a:p>
              <a:pPr marL="87313" indent="-87313">
                <a:buFont typeface="Arial" pitchFamily="34" charset="0"/>
                <a:buChar char="•"/>
                <a:defRPr/>
              </a:pPr>
              <a:r>
                <a:rPr lang="th-TH" sz="2000" dirty="0" smtClean="0">
                  <a:solidFill>
                    <a:schemeClr val="tx1"/>
                  </a:solidFill>
                  <a:latin typeface="DSN Single" pitchFamily="2" charset="-34"/>
                  <a:cs typeface="DSN Single" pitchFamily="2" charset="-34"/>
                </a:rPr>
                <a:t>ครู</a:t>
              </a:r>
              <a:r>
                <a:rPr lang="th-TH" sz="2000" dirty="0">
                  <a:solidFill>
                    <a:schemeClr val="tx1"/>
                  </a:solidFill>
                  <a:latin typeface="DSN Single" pitchFamily="2" charset="-34"/>
                  <a:cs typeface="DSN Single" pitchFamily="2" charset="-34"/>
                </a:rPr>
                <a:t>ฝึก,</a:t>
              </a:r>
              <a:r>
                <a:rPr lang="en-US" sz="2000" dirty="0">
                  <a:solidFill>
                    <a:schemeClr val="tx1"/>
                  </a:solidFill>
                  <a:latin typeface="DSN Single" pitchFamily="2" charset="-34"/>
                  <a:cs typeface="DSN Single" pitchFamily="2" charset="-34"/>
                </a:rPr>
                <a:t>Train the trainer, </a:t>
              </a:r>
              <a:r>
                <a:rPr lang="en-US" sz="2000" dirty="0" smtClean="0">
                  <a:solidFill>
                    <a:schemeClr val="tx1"/>
                  </a:solidFill>
                  <a:latin typeface="DSN Single" pitchFamily="2" charset="-34"/>
                  <a:cs typeface="DSN Single" pitchFamily="2" charset="-34"/>
                </a:rPr>
                <a:t>MT</a:t>
              </a:r>
              <a:endParaRPr lang="en-US" sz="2000" dirty="0">
                <a:solidFill>
                  <a:schemeClr val="tx1"/>
                </a:solidFill>
                <a:latin typeface="DSN Single" pitchFamily="2" charset="-34"/>
                <a:cs typeface="DSN Single" pitchFamily="2" charset="-34"/>
              </a:endParaRPr>
            </a:p>
          </p:txBody>
        </p:sp>
        <p:sp>
          <p:nvSpPr>
            <p:cNvPr id="141" name="Pentagon 140"/>
            <p:cNvSpPr/>
            <p:nvPr/>
          </p:nvSpPr>
          <p:spPr>
            <a:xfrm>
              <a:off x="229840" y="1961330"/>
              <a:ext cx="3412771" cy="843667"/>
            </a:xfrm>
            <a:prstGeom prst="homePlate">
              <a:avLst/>
            </a:prstGeom>
            <a:solidFill>
              <a:schemeClr val="accent5">
                <a:lumMod val="75000"/>
              </a:schemeClr>
            </a:solidFill>
            <a:ln>
              <a:solidFill>
                <a:schemeClr val="accent5">
                  <a:lumMod val="75000"/>
                </a:schemeClr>
              </a:solidFill>
            </a:ln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3">
              <a:schemeClr val="accent4">
                <a:hueOff val="0"/>
                <a:satOff val="0"/>
                <a:lumOff val="0"/>
                <a:alphaOff val="0"/>
              </a:schemeClr>
            </a:fillRef>
            <a:effectRef idx="2">
              <a:schemeClr val="accent4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474596" tIns="30480" rIns="30480" bIns="30480" numCol="1" spcCol="1270" anchor="ctr" anchorCtr="0">
              <a:noAutofit/>
            </a:bodyPr>
            <a:lstStyle/>
            <a:p>
              <a:pPr algn="thaiDist"/>
              <a:r>
                <a:rPr lang="th-TH" sz="2000" kern="100" dirty="0" smtClean="0">
                  <a:latin typeface="DSN Single" pitchFamily="2" charset="-34"/>
                  <a:cs typeface="DSN Single" pitchFamily="2" charset="-34"/>
                </a:rPr>
                <a:t>   </a:t>
              </a:r>
              <a:r>
                <a:rPr lang="th-TH" sz="2400" kern="100" dirty="0" smtClean="0">
                  <a:latin typeface="DSN Single" pitchFamily="2" charset="-34"/>
                  <a:cs typeface="DSN Single" pitchFamily="2" charset="-34"/>
                </a:rPr>
                <a:t>ขยาย</a:t>
              </a:r>
              <a:r>
                <a:rPr lang="th-TH" sz="2400" kern="100" dirty="0">
                  <a:latin typeface="DSN Single" pitchFamily="2" charset="-34"/>
                  <a:cs typeface="DSN Single" pitchFamily="2" charset="-34"/>
                </a:rPr>
                <a:t>ผลการพัฒนา</a:t>
              </a:r>
            </a:p>
          </p:txBody>
        </p:sp>
      </p:grpSp>
      <p:grpSp>
        <p:nvGrpSpPr>
          <p:cNvPr id="135" name="Group 134"/>
          <p:cNvGrpSpPr/>
          <p:nvPr/>
        </p:nvGrpSpPr>
        <p:grpSpPr>
          <a:xfrm>
            <a:off x="4802464" y="3685743"/>
            <a:ext cx="2817536" cy="3019856"/>
            <a:chOff x="229840" y="1961330"/>
            <a:chExt cx="3412771" cy="3019856"/>
          </a:xfrm>
        </p:grpSpPr>
        <p:sp>
          <p:nvSpPr>
            <p:cNvPr id="136" name="สี่เหลี่ยมผืนผ้า 10"/>
            <p:cNvSpPr/>
            <p:nvPr/>
          </p:nvSpPr>
          <p:spPr>
            <a:xfrm>
              <a:off x="242601" y="2819399"/>
              <a:ext cx="2912473" cy="2161787"/>
            </a:xfrm>
            <a:prstGeom prst="rect">
              <a:avLst/>
            </a:prstGeom>
            <a:ln>
              <a:solidFill>
                <a:schemeClr val="accent4">
                  <a:lumMod val="60000"/>
                  <a:lumOff val="40000"/>
                </a:schemeClr>
              </a:solidFill>
            </a:ln>
          </p:spPr>
          <p:style>
            <a:lnRef idx="2">
              <a:schemeClr val="accent3"/>
            </a:lnRef>
            <a:fillRef idx="1">
              <a:schemeClr val="lt1"/>
            </a:fillRef>
            <a:effectRef idx="0">
              <a:schemeClr val="accent3"/>
            </a:effectRef>
            <a:fontRef idx="minor">
              <a:schemeClr val="dk1"/>
            </a:fontRef>
          </p:style>
          <p:txBody>
            <a:bodyPr anchor="t"/>
            <a:lstStyle/>
            <a:p>
              <a:pPr marL="87313" indent="-87313">
                <a:buFont typeface="Arial" pitchFamily="34" charset="0"/>
                <a:buChar char="•"/>
                <a:defRPr/>
              </a:pPr>
              <a:r>
                <a:rPr lang="th-TH" sz="2000" dirty="0">
                  <a:solidFill>
                    <a:schemeClr val="tx1"/>
                  </a:solidFill>
                  <a:latin typeface="DSN Single" pitchFamily="2" charset="-34"/>
                  <a:cs typeface="DSN Single" pitchFamily="2" charset="-34"/>
                </a:rPr>
                <a:t>ติดตามความคืบหน้าผลการดำเนินงานโดย </a:t>
              </a:r>
              <a:r>
                <a:rPr lang="th-TH" sz="2000" dirty="0" err="1" smtClean="0">
                  <a:solidFill>
                    <a:schemeClr val="tx1"/>
                  </a:solidFill>
                  <a:latin typeface="DSN Single" pitchFamily="2" charset="-34"/>
                  <a:cs typeface="DSN Single" pitchFamily="2" charset="-34"/>
                </a:rPr>
                <a:t>กพร.ปช</a:t>
              </a:r>
              <a:r>
                <a:rPr lang="th-TH" sz="2000" dirty="0" smtClean="0">
                  <a:solidFill>
                    <a:schemeClr val="tx1"/>
                  </a:solidFill>
                  <a:latin typeface="DSN Single" pitchFamily="2" charset="-34"/>
                  <a:cs typeface="DSN Single" pitchFamily="2" charset="-34"/>
                </a:rPr>
                <a:t>.</a:t>
              </a:r>
              <a:endParaRPr lang="th-TH" sz="2000" dirty="0">
                <a:solidFill>
                  <a:schemeClr val="tx1"/>
                </a:solidFill>
                <a:latin typeface="DSN Single" pitchFamily="2" charset="-34"/>
                <a:cs typeface="DSN Single" pitchFamily="2" charset="-34"/>
              </a:endParaRPr>
            </a:p>
            <a:p>
              <a:pPr marL="87313" indent="-87313">
                <a:buFont typeface="Arial" pitchFamily="34" charset="0"/>
                <a:buChar char="•"/>
                <a:defRPr/>
              </a:pPr>
              <a:r>
                <a:rPr lang="th-TH" sz="2000" dirty="0">
                  <a:solidFill>
                    <a:schemeClr val="tx1"/>
                  </a:solidFill>
                  <a:latin typeface="DSN Single" pitchFamily="2" charset="-34"/>
                  <a:cs typeface="DSN Single" pitchFamily="2" charset="-34"/>
                </a:rPr>
                <a:t>คณะอนุกรรมการ รายอุตสาหกรรม/</a:t>
              </a:r>
              <a:r>
                <a:rPr lang="th-TH" sz="2000" dirty="0" err="1">
                  <a:solidFill>
                    <a:schemeClr val="tx1"/>
                  </a:solidFill>
                  <a:latin typeface="DSN Single" pitchFamily="2" charset="-34"/>
                  <a:cs typeface="DSN Single" pitchFamily="2" charset="-34"/>
                </a:rPr>
                <a:t>กพร.ปจ</a:t>
              </a:r>
              <a:r>
                <a:rPr lang="th-TH" sz="2000" dirty="0">
                  <a:solidFill>
                    <a:schemeClr val="tx1"/>
                  </a:solidFill>
                  <a:latin typeface="DSN Single" pitchFamily="2" charset="-34"/>
                  <a:cs typeface="DSN Single" pitchFamily="2" charset="-34"/>
                </a:rPr>
                <a:t>. และ หน่วยงานที่เกี่ยวข้อง</a:t>
              </a:r>
            </a:p>
          </p:txBody>
        </p:sp>
        <p:sp>
          <p:nvSpPr>
            <p:cNvPr id="137" name="Pentagon 136"/>
            <p:cNvSpPr/>
            <p:nvPr/>
          </p:nvSpPr>
          <p:spPr>
            <a:xfrm>
              <a:off x="229840" y="1961330"/>
              <a:ext cx="3412771" cy="843667"/>
            </a:xfrm>
            <a:prstGeom prst="homePlate">
              <a:avLst/>
            </a:prstGeom>
            <a:solidFill>
              <a:schemeClr val="accent4">
                <a:lumMod val="75000"/>
              </a:schemeClr>
            </a:solidFill>
            <a:ln>
              <a:solidFill>
                <a:schemeClr val="accent4">
                  <a:lumMod val="75000"/>
                </a:schemeClr>
              </a:solidFill>
            </a:ln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3">
              <a:schemeClr val="accent4">
                <a:hueOff val="0"/>
                <a:satOff val="0"/>
                <a:lumOff val="0"/>
                <a:alphaOff val="0"/>
              </a:schemeClr>
            </a:fillRef>
            <a:effectRef idx="2">
              <a:schemeClr val="accent4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474596" tIns="30480" rIns="30480" bIns="30480" numCol="1" spcCol="1270" anchor="ctr" anchorCtr="0">
              <a:noAutofit/>
            </a:bodyPr>
            <a:lstStyle/>
            <a:p>
              <a:r>
                <a:rPr lang="th-TH" sz="2400" kern="100" dirty="0" smtClean="0">
                  <a:latin typeface="DSN Single" pitchFamily="2" charset="-34"/>
                  <a:cs typeface="DSN Single" pitchFamily="2" charset="-34"/>
                </a:rPr>
                <a:t> ติดตาม</a:t>
              </a:r>
              <a:r>
                <a:rPr lang="th-TH" sz="2400" kern="100" dirty="0">
                  <a:latin typeface="DSN Single" pitchFamily="2" charset="-34"/>
                  <a:cs typeface="DSN Single" pitchFamily="2" charset="-34"/>
                </a:rPr>
                <a:t>ความก้าวหน้า</a:t>
              </a:r>
              <a:br>
                <a:rPr lang="th-TH" sz="2400" kern="100" dirty="0">
                  <a:latin typeface="DSN Single" pitchFamily="2" charset="-34"/>
                  <a:cs typeface="DSN Single" pitchFamily="2" charset="-34"/>
                </a:rPr>
              </a:br>
              <a:r>
                <a:rPr lang="th-TH" sz="2400" kern="100" dirty="0" smtClean="0">
                  <a:latin typeface="DSN Single" pitchFamily="2" charset="-34"/>
                  <a:cs typeface="DSN Single" pitchFamily="2" charset="-34"/>
                </a:rPr>
                <a:t> และ</a:t>
              </a:r>
              <a:r>
                <a:rPr lang="th-TH" sz="2400" kern="100" dirty="0">
                  <a:latin typeface="DSN Single" pitchFamily="2" charset="-34"/>
                  <a:cs typeface="DSN Single" pitchFamily="2" charset="-34"/>
                </a:rPr>
                <a:t>ประเมินผลสำเร็จ</a:t>
              </a:r>
            </a:p>
          </p:txBody>
        </p:sp>
      </p:grpSp>
      <p:sp>
        <p:nvSpPr>
          <p:cNvPr id="6" name="สี่เหลี่ยมผืนผ้า 5"/>
          <p:cNvSpPr/>
          <p:nvPr/>
        </p:nvSpPr>
        <p:spPr>
          <a:xfrm>
            <a:off x="-1" y="-4465"/>
            <a:ext cx="4257647" cy="1815419"/>
          </a:xfrm>
          <a:prstGeom prst="rect">
            <a:avLst/>
          </a:prstGeom>
          <a:solidFill>
            <a:schemeClr val="accent5">
              <a:lumMod val="75000"/>
            </a:schemeClr>
          </a:solidFill>
        </p:spPr>
        <p:txBody>
          <a:bodyPr wrap="square" lIns="90980" tIns="45491" rIns="90980" bIns="45491" rtlCol="0">
            <a:spAutoFit/>
          </a:bodyPr>
          <a:lstStyle/>
          <a:p>
            <a:pPr algn="ctr" defTabSz="909863"/>
            <a:r>
              <a:rPr lang="th-TH" b="1" cap="all" spc="150" dirty="0">
                <a:ln w="9000" cmpd="sng">
                  <a:noFill/>
                  <a:prstDash val="solid"/>
                </a:ln>
                <a:solidFill>
                  <a:schemeClr val="bg1"/>
                </a:solidFill>
                <a:latin typeface="DSN Single" pitchFamily="2" charset="-34"/>
                <a:cs typeface="DSN Single" pitchFamily="2" charset="-34"/>
              </a:rPr>
              <a:t>แนวทางการพัฒนากำลังคน</a:t>
            </a:r>
          </a:p>
          <a:p>
            <a:pPr algn="ctr" defTabSz="909863"/>
            <a:r>
              <a:rPr lang="th-TH" b="1" cap="all" spc="150" dirty="0">
                <a:ln w="9000" cmpd="sng">
                  <a:noFill/>
                  <a:prstDash val="solid"/>
                </a:ln>
                <a:solidFill>
                  <a:schemeClr val="bg1"/>
                </a:solidFill>
                <a:latin typeface="DSN Single" pitchFamily="2" charset="-34"/>
                <a:cs typeface="DSN Single" pitchFamily="2" charset="-34"/>
              </a:rPr>
              <a:t>รองรับ 5 อุตสาหกรรม </a:t>
            </a:r>
            <a:endParaRPr lang="en-US" b="1" cap="all" spc="150" dirty="0">
              <a:ln w="9000" cmpd="sng">
                <a:noFill/>
                <a:prstDash val="solid"/>
              </a:ln>
              <a:solidFill>
                <a:schemeClr val="bg1"/>
              </a:solidFill>
              <a:latin typeface="DSN Single" pitchFamily="2" charset="-34"/>
              <a:cs typeface="DSN Single" pitchFamily="2" charset="-34"/>
            </a:endParaRPr>
          </a:p>
          <a:p>
            <a:pPr algn="ctr" defTabSz="909863"/>
            <a:r>
              <a:rPr lang="en-US" b="1" cap="all" spc="150" dirty="0">
                <a:ln w="9000" cmpd="sng">
                  <a:noFill/>
                  <a:prstDash val="solid"/>
                </a:ln>
                <a:solidFill>
                  <a:schemeClr val="bg1"/>
                </a:solidFill>
                <a:latin typeface="DSN Single" pitchFamily="2" charset="-34"/>
                <a:cs typeface="DSN Single" pitchFamily="2" charset="-34"/>
              </a:rPr>
              <a:t>New Engine of Growth </a:t>
            </a:r>
            <a:r>
              <a:rPr lang="th-TH" b="1" cap="all" spc="150" dirty="0">
                <a:ln w="9000" cmpd="sng">
                  <a:noFill/>
                  <a:prstDash val="solid"/>
                </a:ln>
                <a:solidFill>
                  <a:schemeClr val="bg1"/>
                </a:solidFill>
                <a:latin typeface="DSN Single" pitchFamily="2" charset="-34"/>
                <a:cs typeface="DSN Single" pitchFamily="2" charset="-34"/>
              </a:rPr>
              <a:t> </a:t>
            </a:r>
            <a:endParaRPr lang="th-TH" b="1" cap="all" spc="150" dirty="0" smtClean="0">
              <a:ln w="9000" cmpd="sng">
                <a:noFill/>
                <a:prstDash val="solid"/>
              </a:ln>
              <a:solidFill>
                <a:schemeClr val="bg1"/>
              </a:solidFill>
              <a:latin typeface="DSN Single" pitchFamily="2" charset="-34"/>
              <a:cs typeface="DSN Single" pitchFamily="2" charset="-34"/>
            </a:endParaRPr>
          </a:p>
          <a:p>
            <a:pPr algn="ctr" defTabSz="909863"/>
            <a:r>
              <a:rPr lang="th-TH" b="1" cap="all" spc="150" dirty="0" smtClean="0">
                <a:ln w="9000" cmpd="sng">
                  <a:noFill/>
                  <a:prstDash val="solid"/>
                </a:ln>
                <a:solidFill>
                  <a:schemeClr val="bg1"/>
                </a:solidFill>
                <a:latin typeface="DSN Single" pitchFamily="2" charset="-34"/>
                <a:cs typeface="DSN Single" pitchFamily="2" charset="-34"/>
              </a:rPr>
              <a:t>ภายใต้</a:t>
            </a:r>
            <a:r>
              <a:rPr lang="th-TH" b="1" cap="all" spc="150" dirty="0">
                <a:ln w="9000" cmpd="sng">
                  <a:noFill/>
                  <a:prstDash val="solid"/>
                </a:ln>
                <a:solidFill>
                  <a:schemeClr val="bg1"/>
                </a:solidFill>
                <a:latin typeface="DSN Single" pitchFamily="2" charset="-34"/>
                <a:cs typeface="DSN Single" pitchFamily="2" charset="-34"/>
              </a:rPr>
              <a:t>กลไก </a:t>
            </a:r>
            <a:r>
              <a:rPr lang="th-TH" b="1" cap="all" spc="150" dirty="0" err="1">
                <a:ln w="9000" cmpd="sng">
                  <a:noFill/>
                  <a:prstDash val="solid"/>
                </a:ln>
                <a:solidFill>
                  <a:schemeClr val="bg1"/>
                </a:solidFill>
                <a:latin typeface="DSN Single" pitchFamily="2" charset="-34"/>
                <a:cs typeface="DSN Single" pitchFamily="2" charset="-34"/>
              </a:rPr>
              <a:t>กพร.ปช</a:t>
            </a:r>
            <a:r>
              <a:rPr lang="th-TH" b="1" cap="all" spc="150" dirty="0">
                <a:ln w="9000" cmpd="sng">
                  <a:noFill/>
                  <a:prstDash val="solid"/>
                </a:ln>
                <a:solidFill>
                  <a:schemeClr val="bg1"/>
                </a:solidFill>
                <a:latin typeface="DSN Single" pitchFamily="2" charset="-34"/>
                <a:cs typeface="DSN Single" pitchFamily="2" charset="-34"/>
              </a:rPr>
              <a:t>.</a:t>
            </a:r>
          </a:p>
        </p:txBody>
      </p:sp>
      <p:grpSp>
        <p:nvGrpSpPr>
          <p:cNvPr id="2" name="Group 1"/>
          <p:cNvGrpSpPr/>
          <p:nvPr/>
        </p:nvGrpSpPr>
        <p:grpSpPr>
          <a:xfrm>
            <a:off x="228600" y="269006"/>
            <a:ext cx="8173111" cy="3264993"/>
            <a:chOff x="228600" y="269006"/>
            <a:chExt cx="8173111" cy="3264993"/>
          </a:xfrm>
        </p:grpSpPr>
        <p:sp>
          <p:nvSpPr>
            <p:cNvPr id="82" name="Freeform 81"/>
            <p:cNvSpPr/>
            <p:nvPr/>
          </p:nvSpPr>
          <p:spPr>
            <a:xfrm>
              <a:off x="5867544" y="269006"/>
              <a:ext cx="2534167" cy="3264993"/>
            </a:xfrm>
            <a:custGeom>
              <a:avLst/>
              <a:gdLst>
                <a:gd name="connsiteX0" fmla="*/ 323604 w 4522224"/>
                <a:gd name="connsiteY0" fmla="*/ 6062148 h 6062148"/>
                <a:gd name="connsiteX1" fmla="*/ 376944 w 4522224"/>
                <a:gd name="connsiteY1" fmla="*/ 5924988 h 6062148"/>
                <a:gd name="connsiteX2" fmla="*/ 437904 w 4522224"/>
                <a:gd name="connsiteY2" fmla="*/ 5780208 h 6062148"/>
                <a:gd name="connsiteX3" fmla="*/ 468384 w 4522224"/>
                <a:gd name="connsiteY3" fmla="*/ 5665908 h 6062148"/>
                <a:gd name="connsiteX4" fmla="*/ 506484 w 4522224"/>
                <a:gd name="connsiteY4" fmla="*/ 5612568 h 6062148"/>
                <a:gd name="connsiteX5" fmla="*/ 536964 w 4522224"/>
                <a:gd name="connsiteY5" fmla="*/ 5521128 h 6062148"/>
                <a:gd name="connsiteX6" fmla="*/ 559824 w 4522224"/>
                <a:gd name="connsiteY6" fmla="*/ 5353488 h 6062148"/>
                <a:gd name="connsiteX7" fmla="*/ 597924 w 4522224"/>
                <a:gd name="connsiteY7" fmla="*/ 5223948 h 6062148"/>
                <a:gd name="connsiteX8" fmla="*/ 620784 w 4522224"/>
                <a:gd name="connsiteY8" fmla="*/ 5178228 h 6062148"/>
                <a:gd name="connsiteX9" fmla="*/ 696984 w 4522224"/>
                <a:gd name="connsiteY9" fmla="*/ 5071548 h 6062148"/>
                <a:gd name="connsiteX10" fmla="*/ 712224 w 4522224"/>
                <a:gd name="connsiteY10" fmla="*/ 5063928 h 6062148"/>
                <a:gd name="connsiteX11" fmla="*/ 704604 w 4522224"/>
                <a:gd name="connsiteY11" fmla="*/ 5025828 h 6062148"/>
                <a:gd name="connsiteX12" fmla="*/ 696984 w 4522224"/>
                <a:gd name="connsiteY12" fmla="*/ 5002968 h 6062148"/>
                <a:gd name="connsiteX13" fmla="*/ 963684 w 4522224"/>
                <a:gd name="connsiteY13" fmla="*/ 4682928 h 6062148"/>
                <a:gd name="connsiteX14" fmla="*/ 956064 w 4522224"/>
                <a:gd name="connsiteY14" fmla="*/ 4644828 h 6062148"/>
                <a:gd name="connsiteX15" fmla="*/ 1337064 w 4522224"/>
                <a:gd name="connsiteY15" fmla="*/ 4172388 h 6062148"/>
                <a:gd name="connsiteX16" fmla="*/ 1253244 w 4522224"/>
                <a:gd name="connsiteY16" fmla="*/ 4012368 h 6062148"/>
                <a:gd name="connsiteX17" fmla="*/ 1199904 w 4522224"/>
                <a:gd name="connsiteY17" fmla="*/ 3928548 h 6062148"/>
                <a:gd name="connsiteX18" fmla="*/ 1169424 w 4522224"/>
                <a:gd name="connsiteY18" fmla="*/ 3768528 h 6062148"/>
                <a:gd name="connsiteX19" fmla="*/ 1146564 w 4522224"/>
                <a:gd name="connsiteY19" fmla="*/ 3699948 h 6062148"/>
                <a:gd name="connsiteX20" fmla="*/ 1138944 w 4522224"/>
                <a:gd name="connsiteY20" fmla="*/ 3669468 h 6062148"/>
                <a:gd name="connsiteX21" fmla="*/ 1062744 w 4522224"/>
                <a:gd name="connsiteY21" fmla="*/ 3661848 h 6062148"/>
                <a:gd name="connsiteX22" fmla="*/ 933204 w 4522224"/>
                <a:gd name="connsiteY22" fmla="*/ 3669468 h 6062148"/>
                <a:gd name="connsiteX23" fmla="*/ 826524 w 4522224"/>
                <a:gd name="connsiteY23" fmla="*/ 3692328 h 6062148"/>
                <a:gd name="connsiteX24" fmla="*/ 605544 w 4522224"/>
                <a:gd name="connsiteY24" fmla="*/ 3738048 h 6062148"/>
                <a:gd name="connsiteX25" fmla="*/ 384564 w 4522224"/>
                <a:gd name="connsiteY25" fmla="*/ 3638988 h 6062148"/>
                <a:gd name="connsiteX26" fmla="*/ 376944 w 4522224"/>
                <a:gd name="connsiteY26" fmla="*/ 3326568 h 6062148"/>
                <a:gd name="connsiteX27" fmla="*/ 415044 w 4522224"/>
                <a:gd name="connsiteY27" fmla="*/ 3250368 h 6062148"/>
                <a:gd name="connsiteX28" fmla="*/ 415044 w 4522224"/>
                <a:gd name="connsiteY28" fmla="*/ 3227508 h 6062148"/>
                <a:gd name="connsiteX29" fmla="*/ 384564 w 4522224"/>
                <a:gd name="connsiteY29" fmla="*/ 3166548 h 6062148"/>
                <a:gd name="connsiteX30" fmla="*/ 361704 w 4522224"/>
                <a:gd name="connsiteY30" fmla="*/ 3166548 h 6062148"/>
                <a:gd name="connsiteX31" fmla="*/ 346464 w 4522224"/>
                <a:gd name="connsiteY31" fmla="*/ 3105588 h 6062148"/>
                <a:gd name="connsiteX32" fmla="*/ 392184 w 4522224"/>
                <a:gd name="connsiteY32" fmla="*/ 3021768 h 6062148"/>
                <a:gd name="connsiteX33" fmla="*/ 483624 w 4522224"/>
                <a:gd name="connsiteY33" fmla="*/ 2998908 h 6062148"/>
                <a:gd name="connsiteX34" fmla="*/ 460764 w 4522224"/>
                <a:gd name="connsiteY34" fmla="*/ 2930328 h 6062148"/>
                <a:gd name="connsiteX35" fmla="*/ 430284 w 4522224"/>
                <a:gd name="connsiteY35" fmla="*/ 2930328 h 6062148"/>
                <a:gd name="connsiteX36" fmla="*/ 384564 w 4522224"/>
                <a:gd name="connsiteY36" fmla="*/ 2930328 h 6062148"/>
                <a:gd name="connsiteX37" fmla="*/ 300744 w 4522224"/>
                <a:gd name="connsiteY37" fmla="*/ 2876988 h 6062148"/>
                <a:gd name="connsiteX38" fmla="*/ 315984 w 4522224"/>
                <a:gd name="connsiteY38" fmla="*/ 2846508 h 6062148"/>
                <a:gd name="connsiteX39" fmla="*/ 323604 w 4522224"/>
                <a:gd name="connsiteY39" fmla="*/ 2793168 h 6062148"/>
                <a:gd name="connsiteX40" fmla="*/ 308364 w 4522224"/>
                <a:gd name="connsiteY40" fmla="*/ 2732208 h 6062148"/>
                <a:gd name="connsiteX41" fmla="*/ 262644 w 4522224"/>
                <a:gd name="connsiteY41" fmla="*/ 2671248 h 6062148"/>
                <a:gd name="connsiteX42" fmla="*/ 171204 w 4522224"/>
                <a:gd name="connsiteY42" fmla="*/ 2656008 h 6062148"/>
                <a:gd name="connsiteX43" fmla="*/ 49284 w 4522224"/>
                <a:gd name="connsiteY43" fmla="*/ 2610288 h 6062148"/>
                <a:gd name="connsiteX44" fmla="*/ 18804 w 4522224"/>
                <a:gd name="connsiteY44" fmla="*/ 2556948 h 6062148"/>
                <a:gd name="connsiteX45" fmla="*/ 3564 w 4522224"/>
                <a:gd name="connsiteY45" fmla="*/ 2488368 h 6062148"/>
                <a:gd name="connsiteX46" fmla="*/ 87384 w 4522224"/>
                <a:gd name="connsiteY46" fmla="*/ 2335968 h 6062148"/>
                <a:gd name="connsiteX47" fmla="*/ 216924 w 4522224"/>
                <a:gd name="connsiteY47" fmla="*/ 2175948 h 6062148"/>
                <a:gd name="connsiteX48" fmla="*/ 277884 w 4522224"/>
                <a:gd name="connsiteY48" fmla="*/ 2084508 h 6062148"/>
                <a:gd name="connsiteX49" fmla="*/ 323604 w 4522224"/>
                <a:gd name="connsiteY49" fmla="*/ 1977828 h 6062148"/>
                <a:gd name="connsiteX50" fmla="*/ 354084 w 4522224"/>
                <a:gd name="connsiteY50" fmla="*/ 1871148 h 6062148"/>
                <a:gd name="connsiteX51" fmla="*/ 369324 w 4522224"/>
                <a:gd name="connsiteY51" fmla="*/ 1810188 h 6062148"/>
                <a:gd name="connsiteX52" fmla="*/ 338844 w 4522224"/>
                <a:gd name="connsiteY52" fmla="*/ 1756848 h 6062148"/>
                <a:gd name="connsiteX53" fmla="*/ 323604 w 4522224"/>
                <a:gd name="connsiteY53" fmla="*/ 1680648 h 6062148"/>
                <a:gd name="connsiteX54" fmla="*/ 407424 w 4522224"/>
                <a:gd name="connsiteY54" fmla="*/ 1474908 h 6062148"/>
                <a:gd name="connsiteX55" fmla="*/ 437904 w 4522224"/>
                <a:gd name="connsiteY55" fmla="*/ 1307268 h 6062148"/>
                <a:gd name="connsiteX56" fmla="*/ 460764 w 4522224"/>
                <a:gd name="connsiteY56" fmla="*/ 1192968 h 6062148"/>
                <a:gd name="connsiteX57" fmla="*/ 498864 w 4522224"/>
                <a:gd name="connsiteY57" fmla="*/ 1055808 h 6062148"/>
                <a:gd name="connsiteX58" fmla="*/ 552204 w 4522224"/>
                <a:gd name="connsiteY58" fmla="*/ 888168 h 6062148"/>
                <a:gd name="connsiteX59" fmla="*/ 498864 w 4522224"/>
                <a:gd name="connsiteY59" fmla="*/ 888168 h 6062148"/>
                <a:gd name="connsiteX60" fmla="*/ 407424 w 4522224"/>
                <a:gd name="connsiteY60" fmla="*/ 834828 h 6062148"/>
                <a:gd name="connsiteX61" fmla="*/ 323604 w 4522224"/>
                <a:gd name="connsiteY61" fmla="*/ 789108 h 6062148"/>
                <a:gd name="connsiteX62" fmla="*/ 255024 w 4522224"/>
                <a:gd name="connsiteY62" fmla="*/ 773868 h 6062148"/>
                <a:gd name="connsiteX63" fmla="*/ 209304 w 4522224"/>
                <a:gd name="connsiteY63" fmla="*/ 751008 h 6062148"/>
                <a:gd name="connsiteX64" fmla="*/ 255024 w 4522224"/>
                <a:gd name="connsiteY64" fmla="*/ 674808 h 6062148"/>
                <a:gd name="connsiteX65" fmla="*/ 369324 w 4522224"/>
                <a:gd name="connsiteY65" fmla="*/ 606228 h 6062148"/>
                <a:gd name="connsiteX66" fmla="*/ 552204 w 4522224"/>
                <a:gd name="connsiteY66" fmla="*/ 507168 h 6062148"/>
                <a:gd name="connsiteX67" fmla="*/ 651264 w 4522224"/>
                <a:gd name="connsiteY67" fmla="*/ 423348 h 6062148"/>
                <a:gd name="connsiteX68" fmla="*/ 887484 w 4522224"/>
                <a:gd name="connsiteY68" fmla="*/ 232848 h 6062148"/>
                <a:gd name="connsiteX69" fmla="*/ 1169424 w 4522224"/>
                <a:gd name="connsiteY69" fmla="*/ 80448 h 6062148"/>
                <a:gd name="connsiteX70" fmla="*/ 1588524 w 4522224"/>
                <a:gd name="connsiteY70" fmla="*/ 11868 h 6062148"/>
                <a:gd name="connsiteX71" fmla="*/ 1939044 w 4522224"/>
                <a:gd name="connsiteY71" fmla="*/ 4248 h 6062148"/>
                <a:gd name="connsiteX72" fmla="*/ 2167644 w 4522224"/>
                <a:gd name="connsiteY72" fmla="*/ 4248 h 6062148"/>
                <a:gd name="connsiteX73" fmla="*/ 2388624 w 4522224"/>
                <a:gd name="connsiteY73" fmla="*/ 57588 h 6062148"/>
                <a:gd name="connsiteX74" fmla="*/ 2662944 w 4522224"/>
                <a:gd name="connsiteY74" fmla="*/ 133788 h 6062148"/>
                <a:gd name="connsiteX75" fmla="*/ 2815344 w 4522224"/>
                <a:gd name="connsiteY75" fmla="*/ 202368 h 6062148"/>
                <a:gd name="connsiteX76" fmla="*/ 3097284 w 4522224"/>
                <a:gd name="connsiteY76" fmla="*/ 400488 h 6062148"/>
                <a:gd name="connsiteX77" fmla="*/ 3280164 w 4522224"/>
                <a:gd name="connsiteY77" fmla="*/ 651948 h 6062148"/>
                <a:gd name="connsiteX78" fmla="*/ 3402084 w 4522224"/>
                <a:gd name="connsiteY78" fmla="*/ 918648 h 6062148"/>
                <a:gd name="connsiteX79" fmla="*/ 3470664 w 4522224"/>
                <a:gd name="connsiteY79" fmla="*/ 1238688 h 6062148"/>
                <a:gd name="connsiteX80" fmla="*/ 3501144 w 4522224"/>
                <a:gd name="connsiteY80" fmla="*/ 1543488 h 6062148"/>
                <a:gd name="connsiteX81" fmla="*/ 3501144 w 4522224"/>
                <a:gd name="connsiteY81" fmla="*/ 1962588 h 6062148"/>
                <a:gd name="connsiteX82" fmla="*/ 3333504 w 4522224"/>
                <a:gd name="connsiteY82" fmla="*/ 2305488 h 6062148"/>
                <a:gd name="connsiteX83" fmla="*/ 3249684 w 4522224"/>
                <a:gd name="connsiteY83" fmla="*/ 2473128 h 6062148"/>
                <a:gd name="connsiteX84" fmla="*/ 3127764 w 4522224"/>
                <a:gd name="connsiteY84" fmla="*/ 2663628 h 6062148"/>
                <a:gd name="connsiteX85" fmla="*/ 3066804 w 4522224"/>
                <a:gd name="connsiteY85" fmla="*/ 2838888 h 6062148"/>
                <a:gd name="connsiteX86" fmla="*/ 3059184 w 4522224"/>
                <a:gd name="connsiteY86" fmla="*/ 2915088 h 6062148"/>
                <a:gd name="connsiteX87" fmla="*/ 3013464 w 4522224"/>
                <a:gd name="connsiteY87" fmla="*/ 3014148 h 6062148"/>
                <a:gd name="connsiteX88" fmla="*/ 2975364 w 4522224"/>
                <a:gd name="connsiteY88" fmla="*/ 3082728 h 6062148"/>
                <a:gd name="connsiteX89" fmla="*/ 2952504 w 4522224"/>
                <a:gd name="connsiteY89" fmla="*/ 3120828 h 6062148"/>
                <a:gd name="connsiteX90" fmla="*/ 2952504 w 4522224"/>
                <a:gd name="connsiteY90" fmla="*/ 3555168 h 6062148"/>
                <a:gd name="connsiteX91" fmla="*/ 2952504 w 4522224"/>
                <a:gd name="connsiteY91" fmla="*/ 3562788 h 6062148"/>
                <a:gd name="connsiteX92" fmla="*/ 3005844 w 4522224"/>
                <a:gd name="connsiteY92" fmla="*/ 3539928 h 6062148"/>
                <a:gd name="connsiteX93" fmla="*/ 3059184 w 4522224"/>
                <a:gd name="connsiteY93" fmla="*/ 3562788 h 6062148"/>
                <a:gd name="connsiteX94" fmla="*/ 3104904 w 4522224"/>
                <a:gd name="connsiteY94" fmla="*/ 3570408 h 6062148"/>
                <a:gd name="connsiteX95" fmla="*/ 3135384 w 4522224"/>
                <a:gd name="connsiteY95" fmla="*/ 3631368 h 6062148"/>
                <a:gd name="connsiteX96" fmla="*/ 3112524 w 4522224"/>
                <a:gd name="connsiteY96" fmla="*/ 3738048 h 6062148"/>
                <a:gd name="connsiteX97" fmla="*/ 3120144 w 4522224"/>
                <a:gd name="connsiteY97" fmla="*/ 4103808 h 6062148"/>
                <a:gd name="connsiteX98" fmla="*/ 3112524 w 4522224"/>
                <a:gd name="connsiteY98" fmla="*/ 4119048 h 6062148"/>
                <a:gd name="connsiteX99" fmla="*/ 3158244 w 4522224"/>
                <a:gd name="connsiteY99" fmla="*/ 4157148 h 6062148"/>
                <a:gd name="connsiteX100" fmla="*/ 3196344 w 4522224"/>
                <a:gd name="connsiteY100" fmla="*/ 4164768 h 6062148"/>
                <a:gd name="connsiteX101" fmla="*/ 3226824 w 4522224"/>
                <a:gd name="connsiteY101" fmla="*/ 4172388 h 6062148"/>
                <a:gd name="connsiteX102" fmla="*/ 3280164 w 4522224"/>
                <a:gd name="connsiteY102" fmla="*/ 4294308 h 6062148"/>
                <a:gd name="connsiteX103" fmla="*/ 3295404 w 4522224"/>
                <a:gd name="connsiteY103" fmla="*/ 4347648 h 6062148"/>
                <a:gd name="connsiteX104" fmla="*/ 3325884 w 4522224"/>
                <a:gd name="connsiteY104" fmla="*/ 4408608 h 6062148"/>
                <a:gd name="connsiteX105" fmla="*/ 3546864 w 4522224"/>
                <a:gd name="connsiteY105" fmla="*/ 4644828 h 6062148"/>
                <a:gd name="connsiteX106" fmla="*/ 3882144 w 4522224"/>
                <a:gd name="connsiteY106" fmla="*/ 5025828 h 6062148"/>
                <a:gd name="connsiteX107" fmla="*/ 4095504 w 4522224"/>
                <a:gd name="connsiteY107" fmla="*/ 5300148 h 6062148"/>
                <a:gd name="connsiteX108" fmla="*/ 4362204 w 4522224"/>
                <a:gd name="connsiteY108" fmla="*/ 5726868 h 6062148"/>
                <a:gd name="connsiteX109" fmla="*/ 4522224 w 4522224"/>
                <a:gd name="connsiteY109" fmla="*/ 6046908 h 6062148"/>
                <a:gd name="connsiteX0" fmla="*/ 323604 w 4522224"/>
                <a:gd name="connsiteY0" fmla="*/ 6062148 h 6062148"/>
                <a:gd name="connsiteX1" fmla="*/ 376944 w 4522224"/>
                <a:gd name="connsiteY1" fmla="*/ 5924988 h 6062148"/>
                <a:gd name="connsiteX2" fmla="*/ 437904 w 4522224"/>
                <a:gd name="connsiteY2" fmla="*/ 5780208 h 6062148"/>
                <a:gd name="connsiteX3" fmla="*/ 468384 w 4522224"/>
                <a:gd name="connsiteY3" fmla="*/ 5665908 h 6062148"/>
                <a:gd name="connsiteX4" fmla="*/ 506484 w 4522224"/>
                <a:gd name="connsiteY4" fmla="*/ 5612568 h 6062148"/>
                <a:gd name="connsiteX5" fmla="*/ 536964 w 4522224"/>
                <a:gd name="connsiteY5" fmla="*/ 5521128 h 6062148"/>
                <a:gd name="connsiteX6" fmla="*/ 559824 w 4522224"/>
                <a:gd name="connsiteY6" fmla="*/ 5353488 h 6062148"/>
                <a:gd name="connsiteX7" fmla="*/ 597924 w 4522224"/>
                <a:gd name="connsiteY7" fmla="*/ 5223948 h 6062148"/>
                <a:gd name="connsiteX8" fmla="*/ 620784 w 4522224"/>
                <a:gd name="connsiteY8" fmla="*/ 5178228 h 6062148"/>
                <a:gd name="connsiteX9" fmla="*/ 696984 w 4522224"/>
                <a:gd name="connsiteY9" fmla="*/ 5071548 h 6062148"/>
                <a:gd name="connsiteX10" fmla="*/ 712224 w 4522224"/>
                <a:gd name="connsiteY10" fmla="*/ 5063928 h 6062148"/>
                <a:gd name="connsiteX11" fmla="*/ 704604 w 4522224"/>
                <a:gd name="connsiteY11" fmla="*/ 5025828 h 6062148"/>
                <a:gd name="connsiteX12" fmla="*/ 696984 w 4522224"/>
                <a:gd name="connsiteY12" fmla="*/ 5002968 h 6062148"/>
                <a:gd name="connsiteX13" fmla="*/ 963684 w 4522224"/>
                <a:gd name="connsiteY13" fmla="*/ 4682928 h 6062148"/>
                <a:gd name="connsiteX14" fmla="*/ 956064 w 4522224"/>
                <a:gd name="connsiteY14" fmla="*/ 4644828 h 6062148"/>
                <a:gd name="connsiteX15" fmla="*/ 1337064 w 4522224"/>
                <a:gd name="connsiteY15" fmla="*/ 4172388 h 6062148"/>
                <a:gd name="connsiteX16" fmla="*/ 1253244 w 4522224"/>
                <a:gd name="connsiteY16" fmla="*/ 4012368 h 6062148"/>
                <a:gd name="connsiteX17" fmla="*/ 1199904 w 4522224"/>
                <a:gd name="connsiteY17" fmla="*/ 3928548 h 6062148"/>
                <a:gd name="connsiteX18" fmla="*/ 1169424 w 4522224"/>
                <a:gd name="connsiteY18" fmla="*/ 3768528 h 6062148"/>
                <a:gd name="connsiteX19" fmla="*/ 1146564 w 4522224"/>
                <a:gd name="connsiteY19" fmla="*/ 3699948 h 6062148"/>
                <a:gd name="connsiteX20" fmla="*/ 1138944 w 4522224"/>
                <a:gd name="connsiteY20" fmla="*/ 3669468 h 6062148"/>
                <a:gd name="connsiteX21" fmla="*/ 1062744 w 4522224"/>
                <a:gd name="connsiteY21" fmla="*/ 3661848 h 6062148"/>
                <a:gd name="connsiteX22" fmla="*/ 933204 w 4522224"/>
                <a:gd name="connsiteY22" fmla="*/ 3669468 h 6062148"/>
                <a:gd name="connsiteX23" fmla="*/ 826524 w 4522224"/>
                <a:gd name="connsiteY23" fmla="*/ 3692328 h 6062148"/>
                <a:gd name="connsiteX24" fmla="*/ 605544 w 4522224"/>
                <a:gd name="connsiteY24" fmla="*/ 3738048 h 6062148"/>
                <a:gd name="connsiteX25" fmla="*/ 384564 w 4522224"/>
                <a:gd name="connsiteY25" fmla="*/ 3638988 h 6062148"/>
                <a:gd name="connsiteX26" fmla="*/ 376944 w 4522224"/>
                <a:gd name="connsiteY26" fmla="*/ 3326568 h 6062148"/>
                <a:gd name="connsiteX27" fmla="*/ 415044 w 4522224"/>
                <a:gd name="connsiteY27" fmla="*/ 3250368 h 6062148"/>
                <a:gd name="connsiteX28" fmla="*/ 415044 w 4522224"/>
                <a:gd name="connsiteY28" fmla="*/ 3227508 h 6062148"/>
                <a:gd name="connsiteX29" fmla="*/ 384564 w 4522224"/>
                <a:gd name="connsiteY29" fmla="*/ 3166548 h 6062148"/>
                <a:gd name="connsiteX30" fmla="*/ 361704 w 4522224"/>
                <a:gd name="connsiteY30" fmla="*/ 3166548 h 6062148"/>
                <a:gd name="connsiteX31" fmla="*/ 346464 w 4522224"/>
                <a:gd name="connsiteY31" fmla="*/ 3105588 h 6062148"/>
                <a:gd name="connsiteX32" fmla="*/ 392184 w 4522224"/>
                <a:gd name="connsiteY32" fmla="*/ 3021768 h 6062148"/>
                <a:gd name="connsiteX33" fmla="*/ 483624 w 4522224"/>
                <a:gd name="connsiteY33" fmla="*/ 2998908 h 6062148"/>
                <a:gd name="connsiteX34" fmla="*/ 460764 w 4522224"/>
                <a:gd name="connsiteY34" fmla="*/ 2930328 h 6062148"/>
                <a:gd name="connsiteX35" fmla="*/ 430284 w 4522224"/>
                <a:gd name="connsiteY35" fmla="*/ 2930328 h 6062148"/>
                <a:gd name="connsiteX36" fmla="*/ 384564 w 4522224"/>
                <a:gd name="connsiteY36" fmla="*/ 2930328 h 6062148"/>
                <a:gd name="connsiteX37" fmla="*/ 300744 w 4522224"/>
                <a:gd name="connsiteY37" fmla="*/ 2876988 h 6062148"/>
                <a:gd name="connsiteX38" fmla="*/ 315984 w 4522224"/>
                <a:gd name="connsiteY38" fmla="*/ 2846508 h 6062148"/>
                <a:gd name="connsiteX39" fmla="*/ 323604 w 4522224"/>
                <a:gd name="connsiteY39" fmla="*/ 2793168 h 6062148"/>
                <a:gd name="connsiteX40" fmla="*/ 308364 w 4522224"/>
                <a:gd name="connsiteY40" fmla="*/ 2732208 h 6062148"/>
                <a:gd name="connsiteX41" fmla="*/ 262644 w 4522224"/>
                <a:gd name="connsiteY41" fmla="*/ 2671248 h 6062148"/>
                <a:gd name="connsiteX42" fmla="*/ 171204 w 4522224"/>
                <a:gd name="connsiteY42" fmla="*/ 2656008 h 6062148"/>
                <a:gd name="connsiteX43" fmla="*/ 49284 w 4522224"/>
                <a:gd name="connsiteY43" fmla="*/ 2610288 h 6062148"/>
                <a:gd name="connsiteX44" fmla="*/ 18804 w 4522224"/>
                <a:gd name="connsiteY44" fmla="*/ 2556948 h 6062148"/>
                <a:gd name="connsiteX45" fmla="*/ 3564 w 4522224"/>
                <a:gd name="connsiteY45" fmla="*/ 2488368 h 6062148"/>
                <a:gd name="connsiteX46" fmla="*/ 87384 w 4522224"/>
                <a:gd name="connsiteY46" fmla="*/ 2335968 h 6062148"/>
                <a:gd name="connsiteX47" fmla="*/ 216924 w 4522224"/>
                <a:gd name="connsiteY47" fmla="*/ 2175948 h 6062148"/>
                <a:gd name="connsiteX48" fmla="*/ 277884 w 4522224"/>
                <a:gd name="connsiteY48" fmla="*/ 2084508 h 6062148"/>
                <a:gd name="connsiteX49" fmla="*/ 323604 w 4522224"/>
                <a:gd name="connsiteY49" fmla="*/ 1977828 h 6062148"/>
                <a:gd name="connsiteX50" fmla="*/ 354084 w 4522224"/>
                <a:gd name="connsiteY50" fmla="*/ 1871148 h 6062148"/>
                <a:gd name="connsiteX51" fmla="*/ 369324 w 4522224"/>
                <a:gd name="connsiteY51" fmla="*/ 1810188 h 6062148"/>
                <a:gd name="connsiteX52" fmla="*/ 338844 w 4522224"/>
                <a:gd name="connsiteY52" fmla="*/ 1756848 h 6062148"/>
                <a:gd name="connsiteX53" fmla="*/ 323604 w 4522224"/>
                <a:gd name="connsiteY53" fmla="*/ 1680648 h 6062148"/>
                <a:gd name="connsiteX54" fmla="*/ 407424 w 4522224"/>
                <a:gd name="connsiteY54" fmla="*/ 1474908 h 6062148"/>
                <a:gd name="connsiteX55" fmla="*/ 437904 w 4522224"/>
                <a:gd name="connsiteY55" fmla="*/ 1307268 h 6062148"/>
                <a:gd name="connsiteX56" fmla="*/ 460764 w 4522224"/>
                <a:gd name="connsiteY56" fmla="*/ 1192968 h 6062148"/>
                <a:gd name="connsiteX57" fmla="*/ 498864 w 4522224"/>
                <a:gd name="connsiteY57" fmla="*/ 1055808 h 6062148"/>
                <a:gd name="connsiteX58" fmla="*/ 552204 w 4522224"/>
                <a:gd name="connsiteY58" fmla="*/ 888168 h 6062148"/>
                <a:gd name="connsiteX59" fmla="*/ 498864 w 4522224"/>
                <a:gd name="connsiteY59" fmla="*/ 888168 h 6062148"/>
                <a:gd name="connsiteX60" fmla="*/ 407424 w 4522224"/>
                <a:gd name="connsiteY60" fmla="*/ 834828 h 6062148"/>
                <a:gd name="connsiteX61" fmla="*/ 323604 w 4522224"/>
                <a:gd name="connsiteY61" fmla="*/ 789108 h 6062148"/>
                <a:gd name="connsiteX62" fmla="*/ 255024 w 4522224"/>
                <a:gd name="connsiteY62" fmla="*/ 773868 h 6062148"/>
                <a:gd name="connsiteX63" fmla="*/ 209304 w 4522224"/>
                <a:gd name="connsiteY63" fmla="*/ 751008 h 6062148"/>
                <a:gd name="connsiteX64" fmla="*/ 255024 w 4522224"/>
                <a:gd name="connsiteY64" fmla="*/ 674808 h 6062148"/>
                <a:gd name="connsiteX65" fmla="*/ 369324 w 4522224"/>
                <a:gd name="connsiteY65" fmla="*/ 606228 h 6062148"/>
                <a:gd name="connsiteX66" fmla="*/ 552204 w 4522224"/>
                <a:gd name="connsiteY66" fmla="*/ 507168 h 6062148"/>
                <a:gd name="connsiteX67" fmla="*/ 651264 w 4522224"/>
                <a:gd name="connsiteY67" fmla="*/ 423348 h 6062148"/>
                <a:gd name="connsiteX68" fmla="*/ 887484 w 4522224"/>
                <a:gd name="connsiteY68" fmla="*/ 232848 h 6062148"/>
                <a:gd name="connsiteX69" fmla="*/ 1169424 w 4522224"/>
                <a:gd name="connsiteY69" fmla="*/ 80448 h 6062148"/>
                <a:gd name="connsiteX70" fmla="*/ 1588524 w 4522224"/>
                <a:gd name="connsiteY70" fmla="*/ 11868 h 6062148"/>
                <a:gd name="connsiteX71" fmla="*/ 1939044 w 4522224"/>
                <a:gd name="connsiteY71" fmla="*/ 4248 h 6062148"/>
                <a:gd name="connsiteX72" fmla="*/ 2167644 w 4522224"/>
                <a:gd name="connsiteY72" fmla="*/ 4248 h 6062148"/>
                <a:gd name="connsiteX73" fmla="*/ 2388624 w 4522224"/>
                <a:gd name="connsiteY73" fmla="*/ 57588 h 6062148"/>
                <a:gd name="connsiteX74" fmla="*/ 2662944 w 4522224"/>
                <a:gd name="connsiteY74" fmla="*/ 133788 h 6062148"/>
                <a:gd name="connsiteX75" fmla="*/ 2815344 w 4522224"/>
                <a:gd name="connsiteY75" fmla="*/ 202368 h 6062148"/>
                <a:gd name="connsiteX76" fmla="*/ 3097284 w 4522224"/>
                <a:gd name="connsiteY76" fmla="*/ 400488 h 6062148"/>
                <a:gd name="connsiteX77" fmla="*/ 3280164 w 4522224"/>
                <a:gd name="connsiteY77" fmla="*/ 651948 h 6062148"/>
                <a:gd name="connsiteX78" fmla="*/ 3402084 w 4522224"/>
                <a:gd name="connsiteY78" fmla="*/ 918648 h 6062148"/>
                <a:gd name="connsiteX79" fmla="*/ 3470664 w 4522224"/>
                <a:gd name="connsiteY79" fmla="*/ 1238688 h 6062148"/>
                <a:gd name="connsiteX80" fmla="*/ 3501144 w 4522224"/>
                <a:gd name="connsiteY80" fmla="*/ 1543488 h 6062148"/>
                <a:gd name="connsiteX81" fmla="*/ 3501144 w 4522224"/>
                <a:gd name="connsiteY81" fmla="*/ 1962588 h 6062148"/>
                <a:gd name="connsiteX82" fmla="*/ 3333504 w 4522224"/>
                <a:gd name="connsiteY82" fmla="*/ 2305488 h 6062148"/>
                <a:gd name="connsiteX83" fmla="*/ 3249684 w 4522224"/>
                <a:gd name="connsiteY83" fmla="*/ 2473128 h 6062148"/>
                <a:gd name="connsiteX84" fmla="*/ 3127764 w 4522224"/>
                <a:gd name="connsiteY84" fmla="*/ 2663628 h 6062148"/>
                <a:gd name="connsiteX85" fmla="*/ 3066804 w 4522224"/>
                <a:gd name="connsiteY85" fmla="*/ 2838888 h 6062148"/>
                <a:gd name="connsiteX86" fmla="*/ 3059184 w 4522224"/>
                <a:gd name="connsiteY86" fmla="*/ 2915088 h 6062148"/>
                <a:gd name="connsiteX87" fmla="*/ 3013464 w 4522224"/>
                <a:gd name="connsiteY87" fmla="*/ 3014148 h 6062148"/>
                <a:gd name="connsiteX88" fmla="*/ 2975364 w 4522224"/>
                <a:gd name="connsiteY88" fmla="*/ 3082728 h 6062148"/>
                <a:gd name="connsiteX89" fmla="*/ 2952504 w 4522224"/>
                <a:gd name="connsiteY89" fmla="*/ 3120828 h 6062148"/>
                <a:gd name="connsiteX90" fmla="*/ 2952504 w 4522224"/>
                <a:gd name="connsiteY90" fmla="*/ 3555168 h 6062148"/>
                <a:gd name="connsiteX91" fmla="*/ 2952504 w 4522224"/>
                <a:gd name="connsiteY91" fmla="*/ 3562788 h 6062148"/>
                <a:gd name="connsiteX92" fmla="*/ 3005844 w 4522224"/>
                <a:gd name="connsiteY92" fmla="*/ 3539928 h 6062148"/>
                <a:gd name="connsiteX93" fmla="*/ 3059184 w 4522224"/>
                <a:gd name="connsiteY93" fmla="*/ 3562788 h 6062148"/>
                <a:gd name="connsiteX94" fmla="*/ 3104904 w 4522224"/>
                <a:gd name="connsiteY94" fmla="*/ 3570408 h 6062148"/>
                <a:gd name="connsiteX95" fmla="*/ 3135384 w 4522224"/>
                <a:gd name="connsiteY95" fmla="*/ 3631368 h 6062148"/>
                <a:gd name="connsiteX96" fmla="*/ 3112524 w 4522224"/>
                <a:gd name="connsiteY96" fmla="*/ 3738048 h 6062148"/>
                <a:gd name="connsiteX97" fmla="*/ 3120144 w 4522224"/>
                <a:gd name="connsiteY97" fmla="*/ 4103808 h 6062148"/>
                <a:gd name="connsiteX98" fmla="*/ 3112524 w 4522224"/>
                <a:gd name="connsiteY98" fmla="*/ 4119048 h 6062148"/>
                <a:gd name="connsiteX99" fmla="*/ 3158244 w 4522224"/>
                <a:gd name="connsiteY99" fmla="*/ 4157148 h 6062148"/>
                <a:gd name="connsiteX100" fmla="*/ 3196344 w 4522224"/>
                <a:gd name="connsiteY100" fmla="*/ 4164768 h 6062148"/>
                <a:gd name="connsiteX101" fmla="*/ 3226824 w 4522224"/>
                <a:gd name="connsiteY101" fmla="*/ 4172388 h 6062148"/>
                <a:gd name="connsiteX102" fmla="*/ 3280164 w 4522224"/>
                <a:gd name="connsiteY102" fmla="*/ 4294308 h 6062148"/>
                <a:gd name="connsiteX103" fmla="*/ 3295404 w 4522224"/>
                <a:gd name="connsiteY103" fmla="*/ 4347648 h 6062148"/>
                <a:gd name="connsiteX104" fmla="*/ 3325884 w 4522224"/>
                <a:gd name="connsiteY104" fmla="*/ 4408608 h 6062148"/>
                <a:gd name="connsiteX105" fmla="*/ 3546864 w 4522224"/>
                <a:gd name="connsiteY105" fmla="*/ 4644828 h 6062148"/>
                <a:gd name="connsiteX106" fmla="*/ 3882144 w 4522224"/>
                <a:gd name="connsiteY106" fmla="*/ 5025828 h 6062148"/>
                <a:gd name="connsiteX107" fmla="*/ 4095504 w 4522224"/>
                <a:gd name="connsiteY107" fmla="*/ 5300148 h 6062148"/>
                <a:gd name="connsiteX108" fmla="*/ 4362204 w 4522224"/>
                <a:gd name="connsiteY108" fmla="*/ 5726868 h 6062148"/>
                <a:gd name="connsiteX109" fmla="*/ 4522224 w 4522224"/>
                <a:gd name="connsiteY109" fmla="*/ 6046908 h 6062148"/>
                <a:gd name="connsiteX0" fmla="*/ 323604 w 4522224"/>
                <a:gd name="connsiteY0" fmla="*/ 6062148 h 6062148"/>
                <a:gd name="connsiteX1" fmla="*/ 376944 w 4522224"/>
                <a:gd name="connsiteY1" fmla="*/ 5924988 h 6062148"/>
                <a:gd name="connsiteX2" fmla="*/ 437904 w 4522224"/>
                <a:gd name="connsiteY2" fmla="*/ 5780208 h 6062148"/>
                <a:gd name="connsiteX3" fmla="*/ 468384 w 4522224"/>
                <a:gd name="connsiteY3" fmla="*/ 5665908 h 6062148"/>
                <a:gd name="connsiteX4" fmla="*/ 506484 w 4522224"/>
                <a:gd name="connsiteY4" fmla="*/ 5612568 h 6062148"/>
                <a:gd name="connsiteX5" fmla="*/ 536964 w 4522224"/>
                <a:gd name="connsiteY5" fmla="*/ 5521128 h 6062148"/>
                <a:gd name="connsiteX6" fmla="*/ 559824 w 4522224"/>
                <a:gd name="connsiteY6" fmla="*/ 5353488 h 6062148"/>
                <a:gd name="connsiteX7" fmla="*/ 597924 w 4522224"/>
                <a:gd name="connsiteY7" fmla="*/ 5223948 h 6062148"/>
                <a:gd name="connsiteX8" fmla="*/ 620784 w 4522224"/>
                <a:gd name="connsiteY8" fmla="*/ 5178228 h 6062148"/>
                <a:gd name="connsiteX9" fmla="*/ 696984 w 4522224"/>
                <a:gd name="connsiteY9" fmla="*/ 5071548 h 6062148"/>
                <a:gd name="connsiteX10" fmla="*/ 712224 w 4522224"/>
                <a:gd name="connsiteY10" fmla="*/ 5063928 h 6062148"/>
                <a:gd name="connsiteX11" fmla="*/ 704604 w 4522224"/>
                <a:gd name="connsiteY11" fmla="*/ 5025828 h 6062148"/>
                <a:gd name="connsiteX12" fmla="*/ 696984 w 4522224"/>
                <a:gd name="connsiteY12" fmla="*/ 5002968 h 6062148"/>
                <a:gd name="connsiteX13" fmla="*/ 963684 w 4522224"/>
                <a:gd name="connsiteY13" fmla="*/ 4682928 h 6062148"/>
                <a:gd name="connsiteX14" fmla="*/ 956064 w 4522224"/>
                <a:gd name="connsiteY14" fmla="*/ 4644828 h 6062148"/>
                <a:gd name="connsiteX15" fmla="*/ 1337064 w 4522224"/>
                <a:gd name="connsiteY15" fmla="*/ 4172388 h 6062148"/>
                <a:gd name="connsiteX16" fmla="*/ 1253244 w 4522224"/>
                <a:gd name="connsiteY16" fmla="*/ 4012368 h 6062148"/>
                <a:gd name="connsiteX17" fmla="*/ 1199904 w 4522224"/>
                <a:gd name="connsiteY17" fmla="*/ 3928548 h 6062148"/>
                <a:gd name="connsiteX18" fmla="*/ 1169424 w 4522224"/>
                <a:gd name="connsiteY18" fmla="*/ 3768528 h 6062148"/>
                <a:gd name="connsiteX19" fmla="*/ 1146564 w 4522224"/>
                <a:gd name="connsiteY19" fmla="*/ 3699948 h 6062148"/>
                <a:gd name="connsiteX20" fmla="*/ 1138944 w 4522224"/>
                <a:gd name="connsiteY20" fmla="*/ 3669468 h 6062148"/>
                <a:gd name="connsiteX21" fmla="*/ 1062744 w 4522224"/>
                <a:gd name="connsiteY21" fmla="*/ 3661848 h 6062148"/>
                <a:gd name="connsiteX22" fmla="*/ 933204 w 4522224"/>
                <a:gd name="connsiteY22" fmla="*/ 3669468 h 6062148"/>
                <a:gd name="connsiteX23" fmla="*/ 826524 w 4522224"/>
                <a:gd name="connsiteY23" fmla="*/ 3692328 h 6062148"/>
                <a:gd name="connsiteX24" fmla="*/ 605544 w 4522224"/>
                <a:gd name="connsiteY24" fmla="*/ 3738048 h 6062148"/>
                <a:gd name="connsiteX25" fmla="*/ 384564 w 4522224"/>
                <a:gd name="connsiteY25" fmla="*/ 3638988 h 6062148"/>
                <a:gd name="connsiteX26" fmla="*/ 376944 w 4522224"/>
                <a:gd name="connsiteY26" fmla="*/ 3326568 h 6062148"/>
                <a:gd name="connsiteX27" fmla="*/ 415044 w 4522224"/>
                <a:gd name="connsiteY27" fmla="*/ 3227508 h 6062148"/>
                <a:gd name="connsiteX28" fmla="*/ 384564 w 4522224"/>
                <a:gd name="connsiteY28" fmla="*/ 3166548 h 6062148"/>
                <a:gd name="connsiteX29" fmla="*/ 361704 w 4522224"/>
                <a:gd name="connsiteY29" fmla="*/ 3166548 h 6062148"/>
                <a:gd name="connsiteX30" fmla="*/ 346464 w 4522224"/>
                <a:gd name="connsiteY30" fmla="*/ 3105588 h 6062148"/>
                <a:gd name="connsiteX31" fmla="*/ 392184 w 4522224"/>
                <a:gd name="connsiteY31" fmla="*/ 3021768 h 6062148"/>
                <a:gd name="connsiteX32" fmla="*/ 483624 w 4522224"/>
                <a:gd name="connsiteY32" fmla="*/ 2998908 h 6062148"/>
                <a:gd name="connsiteX33" fmla="*/ 460764 w 4522224"/>
                <a:gd name="connsiteY33" fmla="*/ 2930328 h 6062148"/>
                <a:gd name="connsiteX34" fmla="*/ 430284 w 4522224"/>
                <a:gd name="connsiteY34" fmla="*/ 2930328 h 6062148"/>
                <a:gd name="connsiteX35" fmla="*/ 384564 w 4522224"/>
                <a:gd name="connsiteY35" fmla="*/ 2930328 h 6062148"/>
                <a:gd name="connsiteX36" fmla="*/ 300744 w 4522224"/>
                <a:gd name="connsiteY36" fmla="*/ 2876988 h 6062148"/>
                <a:gd name="connsiteX37" fmla="*/ 315984 w 4522224"/>
                <a:gd name="connsiteY37" fmla="*/ 2846508 h 6062148"/>
                <a:gd name="connsiteX38" fmla="*/ 323604 w 4522224"/>
                <a:gd name="connsiteY38" fmla="*/ 2793168 h 6062148"/>
                <a:gd name="connsiteX39" fmla="*/ 308364 w 4522224"/>
                <a:gd name="connsiteY39" fmla="*/ 2732208 h 6062148"/>
                <a:gd name="connsiteX40" fmla="*/ 262644 w 4522224"/>
                <a:gd name="connsiteY40" fmla="*/ 2671248 h 6062148"/>
                <a:gd name="connsiteX41" fmla="*/ 171204 w 4522224"/>
                <a:gd name="connsiteY41" fmla="*/ 2656008 h 6062148"/>
                <a:gd name="connsiteX42" fmla="*/ 49284 w 4522224"/>
                <a:gd name="connsiteY42" fmla="*/ 2610288 h 6062148"/>
                <a:gd name="connsiteX43" fmla="*/ 18804 w 4522224"/>
                <a:gd name="connsiteY43" fmla="*/ 2556948 h 6062148"/>
                <a:gd name="connsiteX44" fmla="*/ 3564 w 4522224"/>
                <a:gd name="connsiteY44" fmla="*/ 2488368 h 6062148"/>
                <a:gd name="connsiteX45" fmla="*/ 87384 w 4522224"/>
                <a:gd name="connsiteY45" fmla="*/ 2335968 h 6062148"/>
                <a:gd name="connsiteX46" fmla="*/ 216924 w 4522224"/>
                <a:gd name="connsiteY46" fmla="*/ 2175948 h 6062148"/>
                <a:gd name="connsiteX47" fmla="*/ 277884 w 4522224"/>
                <a:gd name="connsiteY47" fmla="*/ 2084508 h 6062148"/>
                <a:gd name="connsiteX48" fmla="*/ 323604 w 4522224"/>
                <a:gd name="connsiteY48" fmla="*/ 1977828 h 6062148"/>
                <a:gd name="connsiteX49" fmla="*/ 354084 w 4522224"/>
                <a:gd name="connsiteY49" fmla="*/ 1871148 h 6062148"/>
                <a:gd name="connsiteX50" fmla="*/ 369324 w 4522224"/>
                <a:gd name="connsiteY50" fmla="*/ 1810188 h 6062148"/>
                <a:gd name="connsiteX51" fmla="*/ 338844 w 4522224"/>
                <a:gd name="connsiteY51" fmla="*/ 1756848 h 6062148"/>
                <a:gd name="connsiteX52" fmla="*/ 323604 w 4522224"/>
                <a:gd name="connsiteY52" fmla="*/ 1680648 h 6062148"/>
                <a:gd name="connsiteX53" fmla="*/ 407424 w 4522224"/>
                <a:gd name="connsiteY53" fmla="*/ 1474908 h 6062148"/>
                <a:gd name="connsiteX54" fmla="*/ 437904 w 4522224"/>
                <a:gd name="connsiteY54" fmla="*/ 1307268 h 6062148"/>
                <a:gd name="connsiteX55" fmla="*/ 460764 w 4522224"/>
                <a:gd name="connsiteY55" fmla="*/ 1192968 h 6062148"/>
                <a:gd name="connsiteX56" fmla="*/ 498864 w 4522224"/>
                <a:gd name="connsiteY56" fmla="*/ 1055808 h 6062148"/>
                <a:gd name="connsiteX57" fmla="*/ 552204 w 4522224"/>
                <a:gd name="connsiteY57" fmla="*/ 888168 h 6062148"/>
                <a:gd name="connsiteX58" fmla="*/ 498864 w 4522224"/>
                <a:gd name="connsiteY58" fmla="*/ 888168 h 6062148"/>
                <a:gd name="connsiteX59" fmla="*/ 407424 w 4522224"/>
                <a:gd name="connsiteY59" fmla="*/ 834828 h 6062148"/>
                <a:gd name="connsiteX60" fmla="*/ 323604 w 4522224"/>
                <a:gd name="connsiteY60" fmla="*/ 789108 h 6062148"/>
                <a:gd name="connsiteX61" fmla="*/ 255024 w 4522224"/>
                <a:gd name="connsiteY61" fmla="*/ 773868 h 6062148"/>
                <a:gd name="connsiteX62" fmla="*/ 209304 w 4522224"/>
                <a:gd name="connsiteY62" fmla="*/ 751008 h 6062148"/>
                <a:gd name="connsiteX63" fmla="*/ 255024 w 4522224"/>
                <a:gd name="connsiteY63" fmla="*/ 674808 h 6062148"/>
                <a:gd name="connsiteX64" fmla="*/ 369324 w 4522224"/>
                <a:gd name="connsiteY64" fmla="*/ 606228 h 6062148"/>
                <a:gd name="connsiteX65" fmla="*/ 552204 w 4522224"/>
                <a:gd name="connsiteY65" fmla="*/ 507168 h 6062148"/>
                <a:gd name="connsiteX66" fmla="*/ 651264 w 4522224"/>
                <a:gd name="connsiteY66" fmla="*/ 423348 h 6062148"/>
                <a:gd name="connsiteX67" fmla="*/ 887484 w 4522224"/>
                <a:gd name="connsiteY67" fmla="*/ 232848 h 6062148"/>
                <a:gd name="connsiteX68" fmla="*/ 1169424 w 4522224"/>
                <a:gd name="connsiteY68" fmla="*/ 80448 h 6062148"/>
                <a:gd name="connsiteX69" fmla="*/ 1588524 w 4522224"/>
                <a:gd name="connsiteY69" fmla="*/ 11868 h 6062148"/>
                <a:gd name="connsiteX70" fmla="*/ 1939044 w 4522224"/>
                <a:gd name="connsiteY70" fmla="*/ 4248 h 6062148"/>
                <a:gd name="connsiteX71" fmla="*/ 2167644 w 4522224"/>
                <a:gd name="connsiteY71" fmla="*/ 4248 h 6062148"/>
                <a:gd name="connsiteX72" fmla="*/ 2388624 w 4522224"/>
                <a:gd name="connsiteY72" fmla="*/ 57588 h 6062148"/>
                <a:gd name="connsiteX73" fmla="*/ 2662944 w 4522224"/>
                <a:gd name="connsiteY73" fmla="*/ 133788 h 6062148"/>
                <a:gd name="connsiteX74" fmla="*/ 2815344 w 4522224"/>
                <a:gd name="connsiteY74" fmla="*/ 202368 h 6062148"/>
                <a:gd name="connsiteX75" fmla="*/ 3097284 w 4522224"/>
                <a:gd name="connsiteY75" fmla="*/ 400488 h 6062148"/>
                <a:gd name="connsiteX76" fmla="*/ 3280164 w 4522224"/>
                <a:gd name="connsiteY76" fmla="*/ 651948 h 6062148"/>
                <a:gd name="connsiteX77" fmla="*/ 3402084 w 4522224"/>
                <a:gd name="connsiteY77" fmla="*/ 918648 h 6062148"/>
                <a:gd name="connsiteX78" fmla="*/ 3470664 w 4522224"/>
                <a:gd name="connsiteY78" fmla="*/ 1238688 h 6062148"/>
                <a:gd name="connsiteX79" fmla="*/ 3501144 w 4522224"/>
                <a:gd name="connsiteY79" fmla="*/ 1543488 h 6062148"/>
                <a:gd name="connsiteX80" fmla="*/ 3501144 w 4522224"/>
                <a:gd name="connsiteY80" fmla="*/ 1962588 h 6062148"/>
                <a:gd name="connsiteX81" fmla="*/ 3333504 w 4522224"/>
                <a:gd name="connsiteY81" fmla="*/ 2305488 h 6062148"/>
                <a:gd name="connsiteX82" fmla="*/ 3249684 w 4522224"/>
                <a:gd name="connsiteY82" fmla="*/ 2473128 h 6062148"/>
                <a:gd name="connsiteX83" fmla="*/ 3127764 w 4522224"/>
                <a:gd name="connsiteY83" fmla="*/ 2663628 h 6062148"/>
                <a:gd name="connsiteX84" fmla="*/ 3066804 w 4522224"/>
                <a:gd name="connsiteY84" fmla="*/ 2838888 h 6062148"/>
                <a:gd name="connsiteX85" fmla="*/ 3059184 w 4522224"/>
                <a:gd name="connsiteY85" fmla="*/ 2915088 h 6062148"/>
                <a:gd name="connsiteX86" fmla="*/ 3013464 w 4522224"/>
                <a:gd name="connsiteY86" fmla="*/ 3014148 h 6062148"/>
                <a:gd name="connsiteX87" fmla="*/ 2975364 w 4522224"/>
                <a:gd name="connsiteY87" fmla="*/ 3082728 h 6062148"/>
                <a:gd name="connsiteX88" fmla="*/ 2952504 w 4522224"/>
                <a:gd name="connsiteY88" fmla="*/ 3120828 h 6062148"/>
                <a:gd name="connsiteX89" fmla="*/ 2952504 w 4522224"/>
                <a:gd name="connsiteY89" fmla="*/ 3555168 h 6062148"/>
                <a:gd name="connsiteX90" fmla="*/ 2952504 w 4522224"/>
                <a:gd name="connsiteY90" fmla="*/ 3562788 h 6062148"/>
                <a:gd name="connsiteX91" fmla="*/ 3005844 w 4522224"/>
                <a:gd name="connsiteY91" fmla="*/ 3539928 h 6062148"/>
                <a:gd name="connsiteX92" fmla="*/ 3059184 w 4522224"/>
                <a:gd name="connsiteY92" fmla="*/ 3562788 h 6062148"/>
                <a:gd name="connsiteX93" fmla="*/ 3104904 w 4522224"/>
                <a:gd name="connsiteY93" fmla="*/ 3570408 h 6062148"/>
                <a:gd name="connsiteX94" fmla="*/ 3135384 w 4522224"/>
                <a:gd name="connsiteY94" fmla="*/ 3631368 h 6062148"/>
                <a:gd name="connsiteX95" fmla="*/ 3112524 w 4522224"/>
                <a:gd name="connsiteY95" fmla="*/ 3738048 h 6062148"/>
                <a:gd name="connsiteX96" fmla="*/ 3120144 w 4522224"/>
                <a:gd name="connsiteY96" fmla="*/ 4103808 h 6062148"/>
                <a:gd name="connsiteX97" fmla="*/ 3112524 w 4522224"/>
                <a:gd name="connsiteY97" fmla="*/ 4119048 h 6062148"/>
                <a:gd name="connsiteX98" fmla="*/ 3158244 w 4522224"/>
                <a:gd name="connsiteY98" fmla="*/ 4157148 h 6062148"/>
                <a:gd name="connsiteX99" fmla="*/ 3196344 w 4522224"/>
                <a:gd name="connsiteY99" fmla="*/ 4164768 h 6062148"/>
                <a:gd name="connsiteX100" fmla="*/ 3226824 w 4522224"/>
                <a:gd name="connsiteY100" fmla="*/ 4172388 h 6062148"/>
                <a:gd name="connsiteX101" fmla="*/ 3280164 w 4522224"/>
                <a:gd name="connsiteY101" fmla="*/ 4294308 h 6062148"/>
                <a:gd name="connsiteX102" fmla="*/ 3295404 w 4522224"/>
                <a:gd name="connsiteY102" fmla="*/ 4347648 h 6062148"/>
                <a:gd name="connsiteX103" fmla="*/ 3325884 w 4522224"/>
                <a:gd name="connsiteY103" fmla="*/ 4408608 h 6062148"/>
                <a:gd name="connsiteX104" fmla="*/ 3546864 w 4522224"/>
                <a:gd name="connsiteY104" fmla="*/ 4644828 h 6062148"/>
                <a:gd name="connsiteX105" fmla="*/ 3882144 w 4522224"/>
                <a:gd name="connsiteY105" fmla="*/ 5025828 h 6062148"/>
                <a:gd name="connsiteX106" fmla="*/ 4095504 w 4522224"/>
                <a:gd name="connsiteY106" fmla="*/ 5300148 h 6062148"/>
                <a:gd name="connsiteX107" fmla="*/ 4362204 w 4522224"/>
                <a:gd name="connsiteY107" fmla="*/ 5726868 h 6062148"/>
                <a:gd name="connsiteX108" fmla="*/ 4522224 w 4522224"/>
                <a:gd name="connsiteY108" fmla="*/ 6046908 h 6062148"/>
                <a:gd name="connsiteX0" fmla="*/ 328606 w 4527226"/>
                <a:gd name="connsiteY0" fmla="*/ 6062148 h 6062148"/>
                <a:gd name="connsiteX1" fmla="*/ 381946 w 4527226"/>
                <a:gd name="connsiteY1" fmla="*/ 5924988 h 6062148"/>
                <a:gd name="connsiteX2" fmla="*/ 442906 w 4527226"/>
                <a:gd name="connsiteY2" fmla="*/ 5780208 h 6062148"/>
                <a:gd name="connsiteX3" fmla="*/ 473386 w 4527226"/>
                <a:gd name="connsiteY3" fmla="*/ 5665908 h 6062148"/>
                <a:gd name="connsiteX4" fmla="*/ 511486 w 4527226"/>
                <a:gd name="connsiteY4" fmla="*/ 5612568 h 6062148"/>
                <a:gd name="connsiteX5" fmla="*/ 541966 w 4527226"/>
                <a:gd name="connsiteY5" fmla="*/ 5521128 h 6062148"/>
                <a:gd name="connsiteX6" fmla="*/ 564826 w 4527226"/>
                <a:gd name="connsiteY6" fmla="*/ 5353488 h 6062148"/>
                <a:gd name="connsiteX7" fmla="*/ 602926 w 4527226"/>
                <a:gd name="connsiteY7" fmla="*/ 5223948 h 6062148"/>
                <a:gd name="connsiteX8" fmla="*/ 625786 w 4527226"/>
                <a:gd name="connsiteY8" fmla="*/ 5178228 h 6062148"/>
                <a:gd name="connsiteX9" fmla="*/ 701986 w 4527226"/>
                <a:gd name="connsiteY9" fmla="*/ 5071548 h 6062148"/>
                <a:gd name="connsiteX10" fmla="*/ 717226 w 4527226"/>
                <a:gd name="connsiteY10" fmla="*/ 5063928 h 6062148"/>
                <a:gd name="connsiteX11" fmla="*/ 709606 w 4527226"/>
                <a:gd name="connsiteY11" fmla="*/ 5025828 h 6062148"/>
                <a:gd name="connsiteX12" fmla="*/ 701986 w 4527226"/>
                <a:gd name="connsiteY12" fmla="*/ 5002968 h 6062148"/>
                <a:gd name="connsiteX13" fmla="*/ 968686 w 4527226"/>
                <a:gd name="connsiteY13" fmla="*/ 4682928 h 6062148"/>
                <a:gd name="connsiteX14" fmla="*/ 961066 w 4527226"/>
                <a:gd name="connsiteY14" fmla="*/ 4644828 h 6062148"/>
                <a:gd name="connsiteX15" fmla="*/ 1342066 w 4527226"/>
                <a:gd name="connsiteY15" fmla="*/ 4172388 h 6062148"/>
                <a:gd name="connsiteX16" fmla="*/ 1258246 w 4527226"/>
                <a:gd name="connsiteY16" fmla="*/ 4012368 h 6062148"/>
                <a:gd name="connsiteX17" fmla="*/ 1204906 w 4527226"/>
                <a:gd name="connsiteY17" fmla="*/ 3928548 h 6062148"/>
                <a:gd name="connsiteX18" fmla="*/ 1174426 w 4527226"/>
                <a:gd name="connsiteY18" fmla="*/ 3768528 h 6062148"/>
                <a:gd name="connsiteX19" fmla="*/ 1151566 w 4527226"/>
                <a:gd name="connsiteY19" fmla="*/ 3699948 h 6062148"/>
                <a:gd name="connsiteX20" fmla="*/ 1143946 w 4527226"/>
                <a:gd name="connsiteY20" fmla="*/ 3669468 h 6062148"/>
                <a:gd name="connsiteX21" fmla="*/ 1067746 w 4527226"/>
                <a:gd name="connsiteY21" fmla="*/ 3661848 h 6062148"/>
                <a:gd name="connsiteX22" fmla="*/ 938206 w 4527226"/>
                <a:gd name="connsiteY22" fmla="*/ 3669468 h 6062148"/>
                <a:gd name="connsiteX23" fmla="*/ 831526 w 4527226"/>
                <a:gd name="connsiteY23" fmla="*/ 3692328 h 6062148"/>
                <a:gd name="connsiteX24" fmla="*/ 610546 w 4527226"/>
                <a:gd name="connsiteY24" fmla="*/ 3738048 h 6062148"/>
                <a:gd name="connsiteX25" fmla="*/ 389566 w 4527226"/>
                <a:gd name="connsiteY25" fmla="*/ 3638988 h 6062148"/>
                <a:gd name="connsiteX26" fmla="*/ 381946 w 4527226"/>
                <a:gd name="connsiteY26" fmla="*/ 3326568 h 6062148"/>
                <a:gd name="connsiteX27" fmla="*/ 420046 w 4527226"/>
                <a:gd name="connsiteY27" fmla="*/ 3227508 h 6062148"/>
                <a:gd name="connsiteX28" fmla="*/ 389566 w 4527226"/>
                <a:gd name="connsiteY28" fmla="*/ 3166548 h 6062148"/>
                <a:gd name="connsiteX29" fmla="*/ 366706 w 4527226"/>
                <a:gd name="connsiteY29" fmla="*/ 3166548 h 6062148"/>
                <a:gd name="connsiteX30" fmla="*/ 351466 w 4527226"/>
                <a:gd name="connsiteY30" fmla="*/ 3105588 h 6062148"/>
                <a:gd name="connsiteX31" fmla="*/ 397186 w 4527226"/>
                <a:gd name="connsiteY31" fmla="*/ 3021768 h 6062148"/>
                <a:gd name="connsiteX32" fmla="*/ 488626 w 4527226"/>
                <a:gd name="connsiteY32" fmla="*/ 2998908 h 6062148"/>
                <a:gd name="connsiteX33" fmla="*/ 465766 w 4527226"/>
                <a:gd name="connsiteY33" fmla="*/ 2930328 h 6062148"/>
                <a:gd name="connsiteX34" fmla="*/ 435286 w 4527226"/>
                <a:gd name="connsiteY34" fmla="*/ 2930328 h 6062148"/>
                <a:gd name="connsiteX35" fmla="*/ 389566 w 4527226"/>
                <a:gd name="connsiteY35" fmla="*/ 2930328 h 6062148"/>
                <a:gd name="connsiteX36" fmla="*/ 305746 w 4527226"/>
                <a:gd name="connsiteY36" fmla="*/ 2876988 h 6062148"/>
                <a:gd name="connsiteX37" fmla="*/ 320986 w 4527226"/>
                <a:gd name="connsiteY37" fmla="*/ 2846508 h 6062148"/>
                <a:gd name="connsiteX38" fmla="*/ 328606 w 4527226"/>
                <a:gd name="connsiteY38" fmla="*/ 2793168 h 6062148"/>
                <a:gd name="connsiteX39" fmla="*/ 313366 w 4527226"/>
                <a:gd name="connsiteY39" fmla="*/ 2732208 h 6062148"/>
                <a:gd name="connsiteX40" fmla="*/ 267646 w 4527226"/>
                <a:gd name="connsiteY40" fmla="*/ 2671248 h 6062148"/>
                <a:gd name="connsiteX41" fmla="*/ 176206 w 4527226"/>
                <a:gd name="connsiteY41" fmla="*/ 2656008 h 6062148"/>
                <a:gd name="connsiteX42" fmla="*/ 54286 w 4527226"/>
                <a:gd name="connsiteY42" fmla="*/ 2610288 h 6062148"/>
                <a:gd name="connsiteX43" fmla="*/ 7931 w 4527226"/>
                <a:gd name="connsiteY43" fmla="*/ 2563298 h 6062148"/>
                <a:gd name="connsiteX44" fmla="*/ 8566 w 4527226"/>
                <a:gd name="connsiteY44" fmla="*/ 2488368 h 6062148"/>
                <a:gd name="connsiteX45" fmla="*/ 92386 w 4527226"/>
                <a:gd name="connsiteY45" fmla="*/ 2335968 h 6062148"/>
                <a:gd name="connsiteX46" fmla="*/ 221926 w 4527226"/>
                <a:gd name="connsiteY46" fmla="*/ 2175948 h 6062148"/>
                <a:gd name="connsiteX47" fmla="*/ 282886 w 4527226"/>
                <a:gd name="connsiteY47" fmla="*/ 2084508 h 6062148"/>
                <a:gd name="connsiteX48" fmla="*/ 328606 w 4527226"/>
                <a:gd name="connsiteY48" fmla="*/ 1977828 h 6062148"/>
                <a:gd name="connsiteX49" fmla="*/ 359086 w 4527226"/>
                <a:gd name="connsiteY49" fmla="*/ 1871148 h 6062148"/>
                <a:gd name="connsiteX50" fmla="*/ 374326 w 4527226"/>
                <a:gd name="connsiteY50" fmla="*/ 1810188 h 6062148"/>
                <a:gd name="connsiteX51" fmla="*/ 343846 w 4527226"/>
                <a:gd name="connsiteY51" fmla="*/ 1756848 h 6062148"/>
                <a:gd name="connsiteX52" fmla="*/ 328606 w 4527226"/>
                <a:gd name="connsiteY52" fmla="*/ 1680648 h 6062148"/>
                <a:gd name="connsiteX53" fmla="*/ 412426 w 4527226"/>
                <a:gd name="connsiteY53" fmla="*/ 1474908 h 6062148"/>
                <a:gd name="connsiteX54" fmla="*/ 442906 w 4527226"/>
                <a:gd name="connsiteY54" fmla="*/ 1307268 h 6062148"/>
                <a:gd name="connsiteX55" fmla="*/ 465766 w 4527226"/>
                <a:gd name="connsiteY55" fmla="*/ 1192968 h 6062148"/>
                <a:gd name="connsiteX56" fmla="*/ 503866 w 4527226"/>
                <a:gd name="connsiteY56" fmla="*/ 1055808 h 6062148"/>
                <a:gd name="connsiteX57" fmla="*/ 557206 w 4527226"/>
                <a:gd name="connsiteY57" fmla="*/ 888168 h 6062148"/>
                <a:gd name="connsiteX58" fmla="*/ 503866 w 4527226"/>
                <a:gd name="connsiteY58" fmla="*/ 888168 h 6062148"/>
                <a:gd name="connsiteX59" fmla="*/ 412426 w 4527226"/>
                <a:gd name="connsiteY59" fmla="*/ 834828 h 6062148"/>
                <a:gd name="connsiteX60" fmla="*/ 328606 w 4527226"/>
                <a:gd name="connsiteY60" fmla="*/ 789108 h 6062148"/>
                <a:gd name="connsiteX61" fmla="*/ 260026 w 4527226"/>
                <a:gd name="connsiteY61" fmla="*/ 773868 h 6062148"/>
                <a:gd name="connsiteX62" fmla="*/ 214306 w 4527226"/>
                <a:gd name="connsiteY62" fmla="*/ 751008 h 6062148"/>
                <a:gd name="connsiteX63" fmla="*/ 260026 w 4527226"/>
                <a:gd name="connsiteY63" fmla="*/ 674808 h 6062148"/>
                <a:gd name="connsiteX64" fmla="*/ 374326 w 4527226"/>
                <a:gd name="connsiteY64" fmla="*/ 606228 h 6062148"/>
                <a:gd name="connsiteX65" fmla="*/ 557206 w 4527226"/>
                <a:gd name="connsiteY65" fmla="*/ 507168 h 6062148"/>
                <a:gd name="connsiteX66" fmla="*/ 656266 w 4527226"/>
                <a:gd name="connsiteY66" fmla="*/ 423348 h 6062148"/>
                <a:gd name="connsiteX67" fmla="*/ 892486 w 4527226"/>
                <a:gd name="connsiteY67" fmla="*/ 232848 h 6062148"/>
                <a:gd name="connsiteX68" fmla="*/ 1174426 w 4527226"/>
                <a:gd name="connsiteY68" fmla="*/ 80448 h 6062148"/>
                <a:gd name="connsiteX69" fmla="*/ 1593526 w 4527226"/>
                <a:gd name="connsiteY69" fmla="*/ 11868 h 6062148"/>
                <a:gd name="connsiteX70" fmla="*/ 1944046 w 4527226"/>
                <a:gd name="connsiteY70" fmla="*/ 4248 h 6062148"/>
                <a:gd name="connsiteX71" fmla="*/ 2172646 w 4527226"/>
                <a:gd name="connsiteY71" fmla="*/ 4248 h 6062148"/>
                <a:gd name="connsiteX72" fmla="*/ 2393626 w 4527226"/>
                <a:gd name="connsiteY72" fmla="*/ 57588 h 6062148"/>
                <a:gd name="connsiteX73" fmla="*/ 2667946 w 4527226"/>
                <a:gd name="connsiteY73" fmla="*/ 133788 h 6062148"/>
                <a:gd name="connsiteX74" fmla="*/ 2820346 w 4527226"/>
                <a:gd name="connsiteY74" fmla="*/ 202368 h 6062148"/>
                <a:gd name="connsiteX75" fmla="*/ 3102286 w 4527226"/>
                <a:gd name="connsiteY75" fmla="*/ 400488 h 6062148"/>
                <a:gd name="connsiteX76" fmla="*/ 3285166 w 4527226"/>
                <a:gd name="connsiteY76" fmla="*/ 651948 h 6062148"/>
                <a:gd name="connsiteX77" fmla="*/ 3407086 w 4527226"/>
                <a:gd name="connsiteY77" fmla="*/ 918648 h 6062148"/>
                <a:gd name="connsiteX78" fmla="*/ 3475666 w 4527226"/>
                <a:gd name="connsiteY78" fmla="*/ 1238688 h 6062148"/>
                <a:gd name="connsiteX79" fmla="*/ 3506146 w 4527226"/>
                <a:gd name="connsiteY79" fmla="*/ 1543488 h 6062148"/>
                <a:gd name="connsiteX80" fmla="*/ 3506146 w 4527226"/>
                <a:gd name="connsiteY80" fmla="*/ 1962588 h 6062148"/>
                <a:gd name="connsiteX81" fmla="*/ 3338506 w 4527226"/>
                <a:gd name="connsiteY81" fmla="*/ 2305488 h 6062148"/>
                <a:gd name="connsiteX82" fmla="*/ 3254686 w 4527226"/>
                <a:gd name="connsiteY82" fmla="*/ 2473128 h 6062148"/>
                <a:gd name="connsiteX83" fmla="*/ 3132766 w 4527226"/>
                <a:gd name="connsiteY83" fmla="*/ 2663628 h 6062148"/>
                <a:gd name="connsiteX84" fmla="*/ 3071806 w 4527226"/>
                <a:gd name="connsiteY84" fmla="*/ 2838888 h 6062148"/>
                <a:gd name="connsiteX85" fmla="*/ 3064186 w 4527226"/>
                <a:gd name="connsiteY85" fmla="*/ 2915088 h 6062148"/>
                <a:gd name="connsiteX86" fmla="*/ 3018466 w 4527226"/>
                <a:gd name="connsiteY86" fmla="*/ 3014148 h 6062148"/>
                <a:gd name="connsiteX87" fmla="*/ 2980366 w 4527226"/>
                <a:gd name="connsiteY87" fmla="*/ 3082728 h 6062148"/>
                <a:gd name="connsiteX88" fmla="*/ 2957506 w 4527226"/>
                <a:gd name="connsiteY88" fmla="*/ 3120828 h 6062148"/>
                <a:gd name="connsiteX89" fmla="*/ 2957506 w 4527226"/>
                <a:gd name="connsiteY89" fmla="*/ 3555168 h 6062148"/>
                <a:gd name="connsiteX90" fmla="*/ 2957506 w 4527226"/>
                <a:gd name="connsiteY90" fmla="*/ 3562788 h 6062148"/>
                <a:gd name="connsiteX91" fmla="*/ 3010846 w 4527226"/>
                <a:gd name="connsiteY91" fmla="*/ 3539928 h 6062148"/>
                <a:gd name="connsiteX92" fmla="*/ 3064186 w 4527226"/>
                <a:gd name="connsiteY92" fmla="*/ 3562788 h 6062148"/>
                <a:gd name="connsiteX93" fmla="*/ 3109906 w 4527226"/>
                <a:gd name="connsiteY93" fmla="*/ 3570408 h 6062148"/>
                <a:gd name="connsiteX94" fmla="*/ 3140386 w 4527226"/>
                <a:gd name="connsiteY94" fmla="*/ 3631368 h 6062148"/>
                <a:gd name="connsiteX95" fmla="*/ 3117526 w 4527226"/>
                <a:gd name="connsiteY95" fmla="*/ 3738048 h 6062148"/>
                <a:gd name="connsiteX96" fmla="*/ 3125146 w 4527226"/>
                <a:gd name="connsiteY96" fmla="*/ 4103808 h 6062148"/>
                <a:gd name="connsiteX97" fmla="*/ 3117526 w 4527226"/>
                <a:gd name="connsiteY97" fmla="*/ 4119048 h 6062148"/>
                <a:gd name="connsiteX98" fmla="*/ 3163246 w 4527226"/>
                <a:gd name="connsiteY98" fmla="*/ 4157148 h 6062148"/>
                <a:gd name="connsiteX99" fmla="*/ 3201346 w 4527226"/>
                <a:gd name="connsiteY99" fmla="*/ 4164768 h 6062148"/>
                <a:gd name="connsiteX100" fmla="*/ 3231826 w 4527226"/>
                <a:gd name="connsiteY100" fmla="*/ 4172388 h 6062148"/>
                <a:gd name="connsiteX101" fmla="*/ 3285166 w 4527226"/>
                <a:gd name="connsiteY101" fmla="*/ 4294308 h 6062148"/>
                <a:gd name="connsiteX102" fmla="*/ 3300406 w 4527226"/>
                <a:gd name="connsiteY102" fmla="*/ 4347648 h 6062148"/>
                <a:gd name="connsiteX103" fmla="*/ 3330886 w 4527226"/>
                <a:gd name="connsiteY103" fmla="*/ 4408608 h 6062148"/>
                <a:gd name="connsiteX104" fmla="*/ 3551866 w 4527226"/>
                <a:gd name="connsiteY104" fmla="*/ 4644828 h 6062148"/>
                <a:gd name="connsiteX105" fmla="*/ 3887146 w 4527226"/>
                <a:gd name="connsiteY105" fmla="*/ 5025828 h 6062148"/>
                <a:gd name="connsiteX106" fmla="*/ 4100506 w 4527226"/>
                <a:gd name="connsiteY106" fmla="*/ 5300148 h 6062148"/>
                <a:gd name="connsiteX107" fmla="*/ 4367206 w 4527226"/>
                <a:gd name="connsiteY107" fmla="*/ 5726868 h 6062148"/>
                <a:gd name="connsiteX108" fmla="*/ 4527226 w 4527226"/>
                <a:gd name="connsiteY108" fmla="*/ 6046908 h 6062148"/>
                <a:gd name="connsiteX0" fmla="*/ 328606 w 4527226"/>
                <a:gd name="connsiteY0" fmla="*/ 6062148 h 6062148"/>
                <a:gd name="connsiteX1" fmla="*/ 381946 w 4527226"/>
                <a:gd name="connsiteY1" fmla="*/ 5924988 h 6062148"/>
                <a:gd name="connsiteX2" fmla="*/ 442906 w 4527226"/>
                <a:gd name="connsiteY2" fmla="*/ 5780208 h 6062148"/>
                <a:gd name="connsiteX3" fmla="*/ 473386 w 4527226"/>
                <a:gd name="connsiteY3" fmla="*/ 5665908 h 6062148"/>
                <a:gd name="connsiteX4" fmla="*/ 511486 w 4527226"/>
                <a:gd name="connsiteY4" fmla="*/ 5612568 h 6062148"/>
                <a:gd name="connsiteX5" fmla="*/ 541966 w 4527226"/>
                <a:gd name="connsiteY5" fmla="*/ 5521128 h 6062148"/>
                <a:gd name="connsiteX6" fmla="*/ 564826 w 4527226"/>
                <a:gd name="connsiteY6" fmla="*/ 5353488 h 6062148"/>
                <a:gd name="connsiteX7" fmla="*/ 602926 w 4527226"/>
                <a:gd name="connsiteY7" fmla="*/ 5223948 h 6062148"/>
                <a:gd name="connsiteX8" fmla="*/ 625786 w 4527226"/>
                <a:gd name="connsiteY8" fmla="*/ 5178228 h 6062148"/>
                <a:gd name="connsiteX9" fmla="*/ 701986 w 4527226"/>
                <a:gd name="connsiteY9" fmla="*/ 5071548 h 6062148"/>
                <a:gd name="connsiteX10" fmla="*/ 717226 w 4527226"/>
                <a:gd name="connsiteY10" fmla="*/ 5063928 h 6062148"/>
                <a:gd name="connsiteX11" fmla="*/ 709606 w 4527226"/>
                <a:gd name="connsiteY11" fmla="*/ 5025828 h 6062148"/>
                <a:gd name="connsiteX12" fmla="*/ 701986 w 4527226"/>
                <a:gd name="connsiteY12" fmla="*/ 5002968 h 6062148"/>
                <a:gd name="connsiteX13" fmla="*/ 968686 w 4527226"/>
                <a:gd name="connsiteY13" fmla="*/ 4682928 h 6062148"/>
                <a:gd name="connsiteX14" fmla="*/ 961066 w 4527226"/>
                <a:gd name="connsiteY14" fmla="*/ 4644828 h 6062148"/>
                <a:gd name="connsiteX15" fmla="*/ 1342066 w 4527226"/>
                <a:gd name="connsiteY15" fmla="*/ 4172388 h 6062148"/>
                <a:gd name="connsiteX16" fmla="*/ 1258246 w 4527226"/>
                <a:gd name="connsiteY16" fmla="*/ 4012368 h 6062148"/>
                <a:gd name="connsiteX17" fmla="*/ 1204906 w 4527226"/>
                <a:gd name="connsiteY17" fmla="*/ 3928548 h 6062148"/>
                <a:gd name="connsiteX18" fmla="*/ 1174426 w 4527226"/>
                <a:gd name="connsiteY18" fmla="*/ 3768528 h 6062148"/>
                <a:gd name="connsiteX19" fmla="*/ 1151566 w 4527226"/>
                <a:gd name="connsiteY19" fmla="*/ 3699948 h 6062148"/>
                <a:gd name="connsiteX20" fmla="*/ 1143946 w 4527226"/>
                <a:gd name="connsiteY20" fmla="*/ 3669468 h 6062148"/>
                <a:gd name="connsiteX21" fmla="*/ 1067746 w 4527226"/>
                <a:gd name="connsiteY21" fmla="*/ 3661848 h 6062148"/>
                <a:gd name="connsiteX22" fmla="*/ 938206 w 4527226"/>
                <a:gd name="connsiteY22" fmla="*/ 3669468 h 6062148"/>
                <a:gd name="connsiteX23" fmla="*/ 831526 w 4527226"/>
                <a:gd name="connsiteY23" fmla="*/ 3692328 h 6062148"/>
                <a:gd name="connsiteX24" fmla="*/ 610546 w 4527226"/>
                <a:gd name="connsiteY24" fmla="*/ 3738048 h 6062148"/>
                <a:gd name="connsiteX25" fmla="*/ 389566 w 4527226"/>
                <a:gd name="connsiteY25" fmla="*/ 3638988 h 6062148"/>
                <a:gd name="connsiteX26" fmla="*/ 381946 w 4527226"/>
                <a:gd name="connsiteY26" fmla="*/ 3326568 h 6062148"/>
                <a:gd name="connsiteX27" fmla="*/ 420046 w 4527226"/>
                <a:gd name="connsiteY27" fmla="*/ 3227508 h 6062148"/>
                <a:gd name="connsiteX28" fmla="*/ 389566 w 4527226"/>
                <a:gd name="connsiteY28" fmla="*/ 3166548 h 6062148"/>
                <a:gd name="connsiteX29" fmla="*/ 351466 w 4527226"/>
                <a:gd name="connsiteY29" fmla="*/ 3105588 h 6062148"/>
                <a:gd name="connsiteX30" fmla="*/ 397186 w 4527226"/>
                <a:gd name="connsiteY30" fmla="*/ 3021768 h 6062148"/>
                <a:gd name="connsiteX31" fmla="*/ 488626 w 4527226"/>
                <a:gd name="connsiteY31" fmla="*/ 2998908 h 6062148"/>
                <a:gd name="connsiteX32" fmla="*/ 465766 w 4527226"/>
                <a:gd name="connsiteY32" fmla="*/ 2930328 h 6062148"/>
                <a:gd name="connsiteX33" fmla="*/ 435286 w 4527226"/>
                <a:gd name="connsiteY33" fmla="*/ 2930328 h 6062148"/>
                <a:gd name="connsiteX34" fmla="*/ 389566 w 4527226"/>
                <a:gd name="connsiteY34" fmla="*/ 2930328 h 6062148"/>
                <a:gd name="connsiteX35" fmla="*/ 305746 w 4527226"/>
                <a:gd name="connsiteY35" fmla="*/ 2876988 h 6062148"/>
                <a:gd name="connsiteX36" fmla="*/ 320986 w 4527226"/>
                <a:gd name="connsiteY36" fmla="*/ 2846508 h 6062148"/>
                <a:gd name="connsiteX37" fmla="*/ 328606 w 4527226"/>
                <a:gd name="connsiteY37" fmla="*/ 2793168 h 6062148"/>
                <a:gd name="connsiteX38" fmla="*/ 313366 w 4527226"/>
                <a:gd name="connsiteY38" fmla="*/ 2732208 h 6062148"/>
                <a:gd name="connsiteX39" fmla="*/ 267646 w 4527226"/>
                <a:gd name="connsiteY39" fmla="*/ 2671248 h 6062148"/>
                <a:gd name="connsiteX40" fmla="*/ 176206 w 4527226"/>
                <a:gd name="connsiteY40" fmla="*/ 2656008 h 6062148"/>
                <a:gd name="connsiteX41" fmla="*/ 54286 w 4527226"/>
                <a:gd name="connsiteY41" fmla="*/ 2610288 h 6062148"/>
                <a:gd name="connsiteX42" fmla="*/ 7931 w 4527226"/>
                <a:gd name="connsiteY42" fmla="*/ 2563298 h 6062148"/>
                <a:gd name="connsiteX43" fmla="*/ 8566 w 4527226"/>
                <a:gd name="connsiteY43" fmla="*/ 2488368 h 6062148"/>
                <a:gd name="connsiteX44" fmla="*/ 92386 w 4527226"/>
                <a:gd name="connsiteY44" fmla="*/ 2335968 h 6062148"/>
                <a:gd name="connsiteX45" fmla="*/ 221926 w 4527226"/>
                <a:gd name="connsiteY45" fmla="*/ 2175948 h 6062148"/>
                <a:gd name="connsiteX46" fmla="*/ 282886 w 4527226"/>
                <a:gd name="connsiteY46" fmla="*/ 2084508 h 6062148"/>
                <a:gd name="connsiteX47" fmla="*/ 328606 w 4527226"/>
                <a:gd name="connsiteY47" fmla="*/ 1977828 h 6062148"/>
                <a:gd name="connsiteX48" fmla="*/ 359086 w 4527226"/>
                <a:gd name="connsiteY48" fmla="*/ 1871148 h 6062148"/>
                <a:gd name="connsiteX49" fmla="*/ 374326 w 4527226"/>
                <a:gd name="connsiteY49" fmla="*/ 1810188 h 6062148"/>
                <a:gd name="connsiteX50" fmla="*/ 343846 w 4527226"/>
                <a:gd name="connsiteY50" fmla="*/ 1756848 h 6062148"/>
                <a:gd name="connsiteX51" fmla="*/ 328606 w 4527226"/>
                <a:gd name="connsiteY51" fmla="*/ 1680648 h 6062148"/>
                <a:gd name="connsiteX52" fmla="*/ 412426 w 4527226"/>
                <a:gd name="connsiteY52" fmla="*/ 1474908 h 6062148"/>
                <a:gd name="connsiteX53" fmla="*/ 442906 w 4527226"/>
                <a:gd name="connsiteY53" fmla="*/ 1307268 h 6062148"/>
                <a:gd name="connsiteX54" fmla="*/ 465766 w 4527226"/>
                <a:gd name="connsiteY54" fmla="*/ 1192968 h 6062148"/>
                <a:gd name="connsiteX55" fmla="*/ 503866 w 4527226"/>
                <a:gd name="connsiteY55" fmla="*/ 1055808 h 6062148"/>
                <a:gd name="connsiteX56" fmla="*/ 557206 w 4527226"/>
                <a:gd name="connsiteY56" fmla="*/ 888168 h 6062148"/>
                <a:gd name="connsiteX57" fmla="*/ 503866 w 4527226"/>
                <a:gd name="connsiteY57" fmla="*/ 888168 h 6062148"/>
                <a:gd name="connsiteX58" fmla="*/ 412426 w 4527226"/>
                <a:gd name="connsiteY58" fmla="*/ 834828 h 6062148"/>
                <a:gd name="connsiteX59" fmla="*/ 328606 w 4527226"/>
                <a:gd name="connsiteY59" fmla="*/ 789108 h 6062148"/>
                <a:gd name="connsiteX60" fmla="*/ 260026 w 4527226"/>
                <a:gd name="connsiteY60" fmla="*/ 773868 h 6062148"/>
                <a:gd name="connsiteX61" fmla="*/ 214306 w 4527226"/>
                <a:gd name="connsiteY61" fmla="*/ 751008 h 6062148"/>
                <a:gd name="connsiteX62" fmla="*/ 260026 w 4527226"/>
                <a:gd name="connsiteY62" fmla="*/ 674808 h 6062148"/>
                <a:gd name="connsiteX63" fmla="*/ 374326 w 4527226"/>
                <a:gd name="connsiteY63" fmla="*/ 606228 h 6062148"/>
                <a:gd name="connsiteX64" fmla="*/ 557206 w 4527226"/>
                <a:gd name="connsiteY64" fmla="*/ 507168 h 6062148"/>
                <a:gd name="connsiteX65" fmla="*/ 656266 w 4527226"/>
                <a:gd name="connsiteY65" fmla="*/ 423348 h 6062148"/>
                <a:gd name="connsiteX66" fmla="*/ 892486 w 4527226"/>
                <a:gd name="connsiteY66" fmla="*/ 232848 h 6062148"/>
                <a:gd name="connsiteX67" fmla="*/ 1174426 w 4527226"/>
                <a:gd name="connsiteY67" fmla="*/ 80448 h 6062148"/>
                <a:gd name="connsiteX68" fmla="*/ 1593526 w 4527226"/>
                <a:gd name="connsiteY68" fmla="*/ 11868 h 6062148"/>
                <a:gd name="connsiteX69" fmla="*/ 1944046 w 4527226"/>
                <a:gd name="connsiteY69" fmla="*/ 4248 h 6062148"/>
                <a:gd name="connsiteX70" fmla="*/ 2172646 w 4527226"/>
                <a:gd name="connsiteY70" fmla="*/ 4248 h 6062148"/>
                <a:gd name="connsiteX71" fmla="*/ 2393626 w 4527226"/>
                <a:gd name="connsiteY71" fmla="*/ 57588 h 6062148"/>
                <a:gd name="connsiteX72" fmla="*/ 2667946 w 4527226"/>
                <a:gd name="connsiteY72" fmla="*/ 133788 h 6062148"/>
                <a:gd name="connsiteX73" fmla="*/ 2820346 w 4527226"/>
                <a:gd name="connsiteY73" fmla="*/ 202368 h 6062148"/>
                <a:gd name="connsiteX74" fmla="*/ 3102286 w 4527226"/>
                <a:gd name="connsiteY74" fmla="*/ 400488 h 6062148"/>
                <a:gd name="connsiteX75" fmla="*/ 3285166 w 4527226"/>
                <a:gd name="connsiteY75" fmla="*/ 651948 h 6062148"/>
                <a:gd name="connsiteX76" fmla="*/ 3407086 w 4527226"/>
                <a:gd name="connsiteY76" fmla="*/ 918648 h 6062148"/>
                <a:gd name="connsiteX77" fmla="*/ 3475666 w 4527226"/>
                <a:gd name="connsiteY77" fmla="*/ 1238688 h 6062148"/>
                <a:gd name="connsiteX78" fmla="*/ 3506146 w 4527226"/>
                <a:gd name="connsiteY78" fmla="*/ 1543488 h 6062148"/>
                <a:gd name="connsiteX79" fmla="*/ 3506146 w 4527226"/>
                <a:gd name="connsiteY79" fmla="*/ 1962588 h 6062148"/>
                <a:gd name="connsiteX80" fmla="*/ 3338506 w 4527226"/>
                <a:gd name="connsiteY80" fmla="*/ 2305488 h 6062148"/>
                <a:gd name="connsiteX81" fmla="*/ 3254686 w 4527226"/>
                <a:gd name="connsiteY81" fmla="*/ 2473128 h 6062148"/>
                <a:gd name="connsiteX82" fmla="*/ 3132766 w 4527226"/>
                <a:gd name="connsiteY82" fmla="*/ 2663628 h 6062148"/>
                <a:gd name="connsiteX83" fmla="*/ 3071806 w 4527226"/>
                <a:gd name="connsiteY83" fmla="*/ 2838888 h 6062148"/>
                <a:gd name="connsiteX84" fmla="*/ 3064186 w 4527226"/>
                <a:gd name="connsiteY84" fmla="*/ 2915088 h 6062148"/>
                <a:gd name="connsiteX85" fmla="*/ 3018466 w 4527226"/>
                <a:gd name="connsiteY85" fmla="*/ 3014148 h 6062148"/>
                <a:gd name="connsiteX86" fmla="*/ 2980366 w 4527226"/>
                <a:gd name="connsiteY86" fmla="*/ 3082728 h 6062148"/>
                <a:gd name="connsiteX87" fmla="*/ 2957506 w 4527226"/>
                <a:gd name="connsiteY87" fmla="*/ 3120828 h 6062148"/>
                <a:gd name="connsiteX88" fmla="*/ 2957506 w 4527226"/>
                <a:gd name="connsiteY88" fmla="*/ 3555168 h 6062148"/>
                <a:gd name="connsiteX89" fmla="*/ 2957506 w 4527226"/>
                <a:gd name="connsiteY89" fmla="*/ 3562788 h 6062148"/>
                <a:gd name="connsiteX90" fmla="*/ 3010846 w 4527226"/>
                <a:gd name="connsiteY90" fmla="*/ 3539928 h 6062148"/>
                <a:gd name="connsiteX91" fmla="*/ 3064186 w 4527226"/>
                <a:gd name="connsiteY91" fmla="*/ 3562788 h 6062148"/>
                <a:gd name="connsiteX92" fmla="*/ 3109906 w 4527226"/>
                <a:gd name="connsiteY92" fmla="*/ 3570408 h 6062148"/>
                <a:gd name="connsiteX93" fmla="*/ 3140386 w 4527226"/>
                <a:gd name="connsiteY93" fmla="*/ 3631368 h 6062148"/>
                <a:gd name="connsiteX94" fmla="*/ 3117526 w 4527226"/>
                <a:gd name="connsiteY94" fmla="*/ 3738048 h 6062148"/>
                <a:gd name="connsiteX95" fmla="*/ 3125146 w 4527226"/>
                <a:gd name="connsiteY95" fmla="*/ 4103808 h 6062148"/>
                <a:gd name="connsiteX96" fmla="*/ 3117526 w 4527226"/>
                <a:gd name="connsiteY96" fmla="*/ 4119048 h 6062148"/>
                <a:gd name="connsiteX97" fmla="*/ 3163246 w 4527226"/>
                <a:gd name="connsiteY97" fmla="*/ 4157148 h 6062148"/>
                <a:gd name="connsiteX98" fmla="*/ 3201346 w 4527226"/>
                <a:gd name="connsiteY98" fmla="*/ 4164768 h 6062148"/>
                <a:gd name="connsiteX99" fmla="*/ 3231826 w 4527226"/>
                <a:gd name="connsiteY99" fmla="*/ 4172388 h 6062148"/>
                <a:gd name="connsiteX100" fmla="*/ 3285166 w 4527226"/>
                <a:gd name="connsiteY100" fmla="*/ 4294308 h 6062148"/>
                <a:gd name="connsiteX101" fmla="*/ 3300406 w 4527226"/>
                <a:gd name="connsiteY101" fmla="*/ 4347648 h 6062148"/>
                <a:gd name="connsiteX102" fmla="*/ 3330886 w 4527226"/>
                <a:gd name="connsiteY102" fmla="*/ 4408608 h 6062148"/>
                <a:gd name="connsiteX103" fmla="*/ 3551866 w 4527226"/>
                <a:gd name="connsiteY103" fmla="*/ 4644828 h 6062148"/>
                <a:gd name="connsiteX104" fmla="*/ 3887146 w 4527226"/>
                <a:gd name="connsiteY104" fmla="*/ 5025828 h 6062148"/>
                <a:gd name="connsiteX105" fmla="*/ 4100506 w 4527226"/>
                <a:gd name="connsiteY105" fmla="*/ 5300148 h 6062148"/>
                <a:gd name="connsiteX106" fmla="*/ 4367206 w 4527226"/>
                <a:gd name="connsiteY106" fmla="*/ 5726868 h 6062148"/>
                <a:gd name="connsiteX107" fmla="*/ 4527226 w 4527226"/>
                <a:gd name="connsiteY107" fmla="*/ 6046908 h 6062148"/>
                <a:gd name="connsiteX0" fmla="*/ 328606 w 4527226"/>
                <a:gd name="connsiteY0" fmla="*/ 6062148 h 6062148"/>
                <a:gd name="connsiteX1" fmla="*/ 381946 w 4527226"/>
                <a:gd name="connsiteY1" fmla="*/ 5924988 h 6062148"/>
                <a:gd name="connsiteX2" fmla="*/ 442906 w 4527226"/>
                <a:gd name="connsiteY2" fmla="*/ 5780208 h 6062148"/>
                <a:gd name="connsiteX3" fmla="*/ 473386 w 4527226"/>
                <a:gd name="connsiteY3" fmla="*/ 5665908 h 6062148"/>
                <a:gd name="connsiteX4" fmla="*/ 511486 w 4527226"/>
                <a:gd name="connsiteY4" fmla="*/ 5612568 h 6062148"/>
                <a:gd name="connsiteX5" fmla="*/ 541966 w 4527226"/>
                <a:gd name="connsiteY5" fmla="*/ 5521128 h 6062148"/>
                <a:gd name="connsiteX6" fmla="*/ 564826 w 4527226"/>
                <a:gd name="connsiteY6" fmla="*/ 5353488 h 6062148"/>
                <a:gd name="connsiteX7" fmla="*/ 602926 w 4527226"/>
                <a:gd name="connsiteY7" fmla="*/ 5223948 h 6062148"/>
                <a:gd name="connsiteX8" fmla="*/ 625786 w 4527226"/>
                <a:gd name="connsiteY8" fmla="*/ 5178228 h 6062148"/>
                <a:gd name="connsiteX9" fmla="*/ 701986 w 4527226"/>
                <a:gd name="connsiteY9" fmla="*/ 5071548 h 6062148"/>
                <a:gd name="connsiteX10" fmla="*/ 717226 w 4527226"/>
                <a:gd name="connsiteY10" fmla="*/ 5063928 h 6062148"/>
                <a:gd name="connsiteX11" fmla="*/ 709606 w 4527226"/>
                <a:gd name="connsiteY11" fmla="*/ 5025828 h 6062148"/>
                <a:gd name="connsiteX12" fmla="*/ 701986 w 4527226"/>
                <a:gd name="connsiteY12" fmla="*/ 5002968 h 6062148"/>
                <a:gd name="connsiteX13" fmla="*/ 968686 w 4527226"/>
                <a:gd name="connsiteY13" fmla="*/ 4682928 h 6062148"/>
                <a:gd name="connsiteX14" fmla="*/ 961066 w 4527226"/>
                <a:gd name="connsiteY14" fmla="*/ 4644828 h 6062148"/>
                <a:gd name="connsiteX15" fmla="*/ 1342066 w 4527226"/>
                <a:gd name="connsiteY15" fmla="*/ 4172388 h 6062148"/>
                <a:gd name="connsiteX16" fmla="*/ 1258246 w 4527226"/>
                <a:gd name="connsiteY16" fmla="*/ 4012368 h 6062148"/>
                <a:gd name="connsiteX17" fmla="*/ 1204906 w 4527226"/>
                <a:gd name="connsiteY17" fmla="*/ 3928548 h 6062148"/>
                <a:gd name="connsiteX18" fmla="*/ 1174426 w 4527226"/>
                <a:gd name="connsiteY18" fmla="*/ 3768528 h 6062148"/>
                <a:gd name="connsiteX19" fmla="*/ 1151566 w 4527226"/>
                <a:gd name="connsiteY19" fmla="*/ 3699948 h 6062148"/>
                <a:gd name="connsiteX20" fmla="*/ 1143946 w 4527226"/>
                <a:gd name="connsiteY20" fmla="*/ 3669468 h 6062148"/>
                <a:gd name="connsiteX21" fmla="*/ 1067746 w 4527226"/>
                <a:gd name="connsiteY21" fmla="*/ 3661848 h 6062148"/>
                <a:gd name="connsiteX22" fmla="*/ 938206 w 4527226"/>
                <a:gd name="connsiteY22" fmla="*/ 3669468 h 6062148"/>
                <a:gd name="connsiteX23" fmla="*/ 831526 w 4527226"/>
                <a:gd name="connsiteY23" fmla="*/ 3692328 h 6062148"/>
                <a:gd name="connsiteX24" fmla="*/ 610546 w 4527226"/>
                <a:gd name="connsiteY24" fmla="*/ 3738048 h 6062148"/>
                <a:gd name="connsiteX25" fmla="*/ 389566 w 4527226"/>
                <a:gd name="connsiteY25" fmla="*/ 3638988 h 6062148"/>
                <a:gd name="connsiteX26" fmla="*/ 381946 w 4527226"/>
                <a:gd name="connsiteY26" fmla="*/ 3326568 h 6062148"/>
                <a:gd name="connsiteX27" fmla="*/ 420046 w 4527226"/>
                <a:gd name="connsiteY27" fmla="*/ 3227508 h 6062148"/>
                <a:gd name="connsiteX28" fmla="*/ 389566 w 4527226"/>
                <a:gd name="connsiteY28" fmla="*/ 3166548 h 6062148"/>
                <a:gd name="connsiteX29" fmla="*/ 351466 w 4527226"/>
                <a:gd name="connsiteY29" fmla="*/ 3105588 h 6062148"/>
                <a:gd name="connsiteX30" fmla="*/ 397186 w 4527226"/>
                <a:gd name="connsiteY30" fmla="*/ 3021768 h 6062148"/>
                <a:gd name="connsiteX31" fmla="*/ 488626 w 4527226"/>
                <a:gd name="connsiteY31" fmla="*/ 2998908 h 6062148"/>
                <a:gd name="connsiteX32" fmla="*/ 465766 w 4527226"/>
                <a:gd name="connsiteY32" fmla="*/ 2930328 h 6062148"/>
                <a:gd name="connsiteX33" fmla="*/ 435286 w 4527226"/>
                <a:gd name="connsiteY33" fmla="*/ 2930328 h 6062148"/>
                <a:gd name="connsiteX34" fmla="*/ 389566 w 4527226"/>
                <a:gd name="connsiteY34" fmla="*/ 2930328 h 6062148"/>
                <a:gd name="connsiteX35" fmla="*/ 314000 w 4527226"/>
                <a:gd name="connsiteY35" fmla="*/ 2893495 h 6062148"/>
                <a:gd name="connsiteX36" fmla="*/ 320986 w 4527226"/>
                <a:gd name="connsiteY36" fmla="*/ 2846508 h 6062148"/>
                <a:gd name="connsiteX37" fmla="*/ 328606 w 4527226"/>
                <a:gd name="connsiteY37" fmla="*/ 2793168 h 6062148"/>
                <a:gd name="connsiteX38" fmla="*/ 313366 w 4527226"/>
                <a:gd name="connsiteY38" fmla="*/ 2732208 h 6062148"/>
                <a:gd name="connsiteX39" fmla="*/ 267646 w 4527226"/>
                <a:gd name="connsiteY39" fmla="*/ 2671248 h 6062148"/>
                <a:gd name="connsiteX40" fmla="*/ 176206 w 4527226"/>
                <a:gd name="connsiteY40" fmla="*/ 2656008 h 6062148"/>
                <a:gd name="connsiteX41" fmla="*/ 54286 w 4527226"/>
                <a:gd name="connsiteY41" fmla="*/ 2610288 h 6062148"/>
                <a:gd name="connsiteX42" fmla="*/ 7931 w 4527226"/>
                <a:gd name="connsiteY42" fmla="*/ 2563298 h 6062148"/>
                <a:gd name="connsiteX43" fmla="*/ 8566 w 4527226"/>
                <a:gd name="connsiteY43" fmla="*/ 2488368 h 6062148"/>
                <a:gd name="connsiteX44" fmla="*/ 92386 w 4527226"/>
                <a:gd name="connsiteY44" fmla="*/ 2335968 h 6062148"/>
                <a:gd name="connsiteX45" fmla="*/ 221926 w 4527226"/>
                <a:gd name="connsiteY45" fmla="*/ 2175948 h 6062148"/>
                <a:gd name="connsiteX46" fmla="*/ 282886 w 4527226"/>
                <a:gd name="connsiteY46" fmla="*/ 2084508 h 6062148"/>
                <a:gd name="connsiteX47" fmla="*/ 328606 w 4527226"/>
                <a:gd name="connsiteY47" fmla="*/ 1977828 h 6062148"/>
                <a:gd name="connsiteX48" fmla="*/ 359086 w 4527226"/>
                <a:gd name="connsiteY48" fmla="*/ 1871148 h 6062148"/>
                <a:gd name="connsiteX49" fmla="*/ 374326 w 4527226"/>
                <a:gd name="connsiteY49" fmla="*/ 1810188 h 6062148"/>
                <a:gd name="connsiteX50" fmla="*/ 343846 w 4527226"/>
                <a:gd name="connsiteY50" fmla="*/ 1756848 h 6062148"/>
                <a:gd name="connsiteX51" fmla="*/ 328606 w 4527226"/>
                <a:gd name="connsiteY51" fmla="*/ 1680648 h 6062148"/>
                <a:gd name="connsiteX52" fmla="*/ 412426 w 4527226"/>
                <a:gd name="connsiteY52" fmla="*/ 1474908 h 6062148"/>
                <a:gd name="connsiteX53" fmla="*/ 442906 w 4527226"/>
                <a:gd name="connsiteY53" fmla="*/ 1307268 h 6062148"/>
                <a:gd name="connsiteX54" fmla="*/ 465766 w 4527226"/>
                <a:gd name="connsiteY54" fmla="*/ 1192968 h 6062148"/>
                <a:gd name="connsiteX55" fmla="*/ 503866 w 4527226"/>
                <a:gd name="connsiteY55" fmla="*/ 1055808 h 6062148"/>
                <a:gd name="connsiteX56" fmla="*/ 557206 w 4527226"/>
                <a:gd name="connsiteY56" fmla="*/ 888168 h 6062148"/>
                <a:gd name="connsiteX57" fmla="*/ 503866 w 4527226"/>
                <a:gd name="connsiteY57" fmla="*/ 888168 h 6062148"/>
                <a:gd name="connsiteX58" fmla="*/ 412426 w 4527226"/>
                <a:gd name="connsiteY58" fmla="*/ 834828 h 6062148"/>
                <a:gd name="connsiteX59" fmla="*/ 328606 w 4527226"/>
                <a:gd name="connsiteY59" fmla="*/ 789108 h 6062148"/>
                <a:gd name="connsiteX60" fmla="*/ 260026 w 4527226"/>
                <a:gd name="connsiteY60" fmla="*/ 773868 h 6062148"/>
                <a:gd name="connsiteX61" fmla="*/ 214306 w 4527226"/>
                <a:gd name="connsiteY61" fmla="*/ 751008 h 6062148"/>
                <a:gd name="connsiteX62" fmla="*/ 260026 w 4527226"/>
                <a:gd name="connsiteY62" fmla="*/ 674808 h 6062148"/>
                <a:gd name="connsiteX63" fmla="*/ 374326 w 4527226"/>
                <a:gd name="connsiteY63" fmla="*/ 606228 h 6062148"/>
                <a:gd name="connsiteX64" fmla="*/ 557206 w 4527226"/>
                <a:gd name="connsiteY64" fmla="*/ 507168 h 6062148"/>
                <a:gd name="connsiteX65" fmla="*/ 656266 w 4527226"/>
                <a:gd name="connsiteY65" fmla="*/ 423348 h 6062148"/>
                <a:gd name="connsiteX66" fmla="*/ 892486 w 4527226"/>
                <a:gd name="connsiteY66" fmla="*/ 232848 h 6062148"/>
                <a:gd name="connsiteX67" fmla="*/ 1174426 w 4527226"/>
                <a:gd name="connsiteY67" fmla="*/ 80448 h 6062148"/>
                <a:gd name="connsiteX68" fmla="*/ 1593526 w 4527226"/>
                <a:gd name="connsiteY68" fmla="*/ 11868 h 6062148"/>
                <a:gd name="connsiteX69" fmla="*/ 1944046 w 4527226"/>
                <a:gd name="connsiteY69" fmla="*/ 4248 h 6062148"/>
                <a:gd name="connsiteX70" fmla="*/ 2172646 w 4527226"/>
                <a:gd name="connsiteY70" fmla="*/ 4248 h 6062148"/>
                <a:gd name="connsiteX71" fmla="*/ 2393626 w 4527226"/>
                <a:gd name="connsiteY71" fmla="*/ 57588 h 6062148"/>
                <a:gd name="connsiteX72" fmla="*/ 2667946 w 4527226"/>
                <a:gd name="connsiteY72" fmla="*/ 133788 h 6062148"/>
                <a:gd name="connsiteX73" fmla="*/ 2820346 w 4527226"/>
                <a:gd name="connsiteY73" fmla="*/ 202368 h 6062148"/>
                <a:gd name="connsiteX74" fmla="*/ 3102286 w 4527226"/>
                <a:gd name="connsiteY74" fmla="*/ 400488 h 6062148"/>
                <a:gd name="connsiteX75" fmla="*/ 3285166 w 4527226"/>
                <a:gd name="connsiteY75" fmla="*/ 651948 h 6062148"/>
                <a:gd name="connsiteX76" fmla="*/ 3407086 w 4527226"/>
                <a:gd name="connsiteY76" fmla="*/ 918648 h 6062148"/>
                <a:gd name="connsiteX77" fmla="*/ 3475666 w 4527226"/>
                <a:gd name="connsiteY77" fmla="*/ 1238688 h 6062148"/>
                <a:gd name="connsiteX78" fmla="*/ 3506146 w 4527226"/>
                <a:gd name="connsiteY78" fmla="*/ 1543488 h 6062148"/>
                <a:gd name="connsiteX79" fmla="*/ 3506146 w 4527226"/>
                <a:gd name="connsiteY79" fmla="*/ 1962588 h 6062148"/>
                <a:gd name="connsiteX80" fmla="*/ 3338506 w 4527226"/>
                <a:gd name="connsiteY80" fmla="*/ 2305488 h 6062148"/>
                <a:gd name="connsiteX81" fmla="*/ 3254686 w 4527226"/>
                <a:gd name="connsiteY81" fmla="*/ 2473128 h 6062148"/>
                <a:gd name="connsiteX82" fmla="*/ 3132766 w 4527226"/>
                <a:gd name="connsiteY82" fmla="*/ 2663628 h 6062148"/>
                <a:gd name="connsiteX83" fmla="*/ 3071806 w 4527226"/>
                <a:gd name="connsiteY83" fmla="*/ 2838888 h 6062148"/>
                <a:gd name="connsiteX84" fmla="*/ 3064186 w 4527226"/>
                <a:gd name="connsiteY84" fmla="*/ 2915088 h 6062148"/>
                <a:gd name="connsiteX85" fmla="*/ 3018466 w 4527226"/>
                <a:gd name="connsiteY85" fmla="*/ 3014148 h 6062148"/>
                <a:gd name="connsiteX86" fmla="*/ 2980366 w 4527226"/>
                <a:gd name="connsiteY86" fmla="*/ 3082728 h 6062148"/>
                <a:gd name="connsiteX87" fmla="*/ 2957506 w 4527226"/>
                <a:gd name="connsiteY87" fmla="*/ 3120828 h 6062148"/>
                <a:gd name="connsiteX88" fmla="*/ 2957506 w 4527226"/>
                <a:gd name="connsiteY88" fmla="*/ 3555168 h 6062148"/>
                <a:gd name="connsiteX89" fmla="*/ 2957506 w 4527226"/>
                <a:gd name="connsiteY89" fmla="*/ 3562788 h 6062148"/>
                <a:gd name="connsiteX90" fmla="*/ 3010846 w 4527226"/>
                <a:gd name="connsiteY90" fmla="*/ 3539928 h 6062148"/>
                <a:gd name="connsiteX91" fmla="*/ 3064186 w 4527226"/>
                <a:gd name="connsiteY91" fmla="*/ 3562788 h 6062148"/>
                <a:gd name="connsiteX92" fmla="*/ 3109906 w 4527226"/>
                <a:gd name="connsiteY92" fmla="*/ 3570408 h 6062148"/>
                <a:gd name="connsiteX93" fmla="*/ 3140386 w 4527226"/>
                <a:gd name="connsiteY93" fmla="*/ 3631368 h 6062148"/>
                <a:gd name="connsiteX94" fmla="*/ 3117526 w 4527226"/>
                <a:gd name="connsiteY94" fmla="*/ 3738048 h 6062148"/>
                <a:gd name="connsiteX95" fmla="*/ 3125146 w 4527226"/>
                <a:gd name="connsiteY95" fmla="*/ 4103808 h 6062148"/>
                <a:gd name="connsiteX96" fmla="*/ 3117526 w 4527226"/>
                <a:gd name="connsiteY96" fmla="*/ 4119048 h 6062148"/>
                <a:gd name="connsiteX97" fmla="*/ 3163246 w 4527226"/>
                <a:gd name="connsiteY97" fmla="*/ 4157148 h 6062148"/>
                <a:gd name="connsiteX98" fmla="*/ 3201346 w 4527226"/>
                <a:gd name="connsiteY98" fmla="*/ 4164768 h 6062148"/>
                <a:gd name="connsiteX99" fmla="*/ 3231826 w 4527226"/>
                <a:gd name="connsiteY99" fmla="*/ 4172388 h 6062148"/>
                <a:gd name="connsiteX100" fmla="*/ 3285166 w 4527226"/>
                <a:gd name="connsiteY100" fmla="*/ 4294308 h 6062148"/>
                <a:gd name="connsiteX101" fmla="*/ 3300406 w 4527226"/>
                <a:gd name="connsiteY101" fmla="*/ 4347648 h 6062148"/>
                <a:gd name="connsiteX102" fmla="*/ 3330886 w 4527226"/>
                <a:gd name="connsiteY102" fmla="*/ 4408608 h 6062148"/>
                <a:gd name="connsiteX103" fmla="*/ 3551866 w 4527226"/>
                <a:gd name="connsiteY103" fmla="*/ 4644828 h 6062148"/>
                <a:gd name="connsiteX104" fmla="*/ 3887146 w 4527226"/>
                <a:gd name="connsiteY104" fmla="*/ 5025828 h 6062148"/>
                <a:gd name="connsiteX105" fmla="*/ 4100506 w 4527226"/>
                <a:gd name="connsiteY105" fmla="*/ 5300148 h 6062148"/>
                <a:gd name="connsiteX106" fmla="*/ 4367206 w 4527226"/>
                <a:gd name="connsiteY106" fmla="*/ 5726868 h 6062148"/>
                <a:gd name="connsiteX107" fmla="*/ 4527226 w 4527226"/>
                <a:gd name="connsiteY107" fmla="*/ 6046908 h 6062148"/>
                <a:gd name="connsiteX0" fmla="*/ 328606 w 4527226"/>
                <a:gd name="connsiteY0" fmla="*/ 6062148 h 6062148"/>
                <a:gd name="connsiteX1" fmla="*/ 381946 w 4527226"/>
                <a:gd name="connsiteY1" fmla="*/ 5924988 h 6062148"/>
                <a:gd name="connsiteX2" fmla="*/ 442906 w 4527226"/>
                <a:gd name="connsiteY2" fmla="*/ 5780208 h 6062148"/>
                <a:gd name="connsiteX3" fmla="*/ 473386 w 4527226"/>
                <a:gd name="connsiteY3" fmla="*/ 5665908 h 6062148"/>
                <a:gd name="connsiteX4" fmla="*/ 511486 w 4527226"/>
                <a:gd name="connsiteY4" fmla="*/ 5612568 h 6062148"/>
                <a:gd name="connsiteX5" fmla="*/ 541966 w 4527226"/>
                <a:gd name="connsiteY5" fmla="*/ 5521128 h 6062148"/>
                <a:gd name="connsiteX6" fmla="*/ 564826 w 4527226"/>
                <a:gd name="connsiteY6" fmla="*/ 5353488 h 6062148"/>
                <a:gd name="connsiteX7" fmla="*/ 602926 w 4527226"/>
                <a:gd name="connsiteY7" fmla="*/ 5223948 h 6062148"/>
                <a:gd name="connsiteX8" fmla="*/ 625786 w 4527226"/>
                <a:gd name="connsiteY8" fmla="*/ 5178228 h 6062148"/>
                <a:gd name="connsiteX9" fmla="*/ 701986 w 4527226"/>
                <a:gd name="connsiteY9" fmla="*/ 5071548 h 6062148"/>
                <a:gd name="connsiteX10" fmla="*/ 717226 w 4527226"/>
                <a:gd name="connsiteY10" fmla="*/ 5063928 h 6062148"/>
                <a:gd name="connsiteX11" fmla="*/ 709606 w 4527226"/>
                <a:gd name="connsiteY11" fmla="*/ 5025828 h 6062148"/>
                <a:gd name="connsiteX12" fmla="*/ 701986 w 4527226"/>
                <a:gd name="connsiteY12" fmla="*/ 5002968 h 6062148"/>
                <a:gd name="connsiteX13" fmla="*/ 968686 w 4527226"/>
                <a:gd name="connsiteY13" fmla="*/ 4682928 h 6062148"/>
                <a:gd name="connsiteX14" fmla="*/ 961066 w 4527226"/>
                <a:gd name="connsiteY14" fmla="*/ 4644828 h 6062148"/>
                <a:gd name="connsiteX15" fmla="*/ 1342066 w 4527226"/>
                <a:gd name="connsiteY15" fmla="*/ 4172388 h 6062148"/>
                <a:gd name="connsiteX16" fmla="*/ 1258246 w 4527226"/>
                <a:gd name="connsiteY16" fmla="*/ 4012368 h 6062148"/>
                <a:gd name="connsiteX17" fmla="*/ 1204906 w 4527226"/>
                <a:gd name="connsiteY17" fmla="*/ 3928548 h 6062148"/>
                <a:gd name="connsiteX18" fmla="*/ 1174426 w 4527226"/>
                <a:gd name="connsiteY18" fmla="*/ 3768528 h 6062148"/>
                <a:gd name="connsiteX19" fmla="*/ 1151566 w 4527226"/>
                <a:gd name="connsiteY19" fmla="*/ 3699948 h 6062148"/>
                <a:gd name="connsiteX20" fmla="*/ 1143946 w 4527226"/>
                <a:gd name="connsiteY20" fmla="*/ 3669468 h 6062148"/>
                <a:gd name="connsiteX21" fmla="*/ 1067746 w 4527226"/>
                <a:gd name="connsiteY21" fmla="*/ 3661848 h 6062148"/>
                <a:gd name="connsiteX22" fmla="*/ 938206 w 4527226"/>
                <a:gd name="connsiteY22" fmla="*/ 3669468 h 6062148"/>
                <a:gd name="connsiteX23" fmla="*/ 831526 w 4527226"/>
                <a:gd name="connsiteY23" fmla="*/ 3692328 h 6062148"/>
                <a:gd name="connsiteX24" fmla="*/ 610546 w 4527226"/>
                <a:gd name="connsiteY24" fmla="*/ 3738048 h 6062148"/>
                <a:gd name="connsiteX25" fmla="*/ 389566 w 4527226"/>
                <a:gd name="connsiteY25" fmla="*/ 3638988 h 6062148"/>
                <a:gd name="connsiteX26" fmla="*/ 381946 w 4527226"/>
                <a:gd name="connsiteY26" fmla="*/ 3326568 h 6062148"/>
                <a:gd name="connsiteX27" fmla="*/ 420046 w 4527226"/>
                <a:gd name="connsiteY27" fmla="*/ 3227508 h 6062148"/>
                <a:gd name="connsiteX28" fmla="*/ 389566 w 4527226"/>
                <a:gd name="connsiteY28" fmla="*/ 3166548 h 6062148"/>
                <a:gd name="connsiteX29" fmla="*/ 351466 w 4527226"/>
                <a:gd name="connsiteY29" fmla="*/ 3105588 h 6062148"/>
                <a:gd name="connsiteX30" fmla="*/ 397186 w 4527226"/>
                <a:gd name="connsiteY30" fmla="*/ 3021768 h 6062148"/>
                <a:gd name="connsiteX31" fmla="*/ 488626 w 4527226"/>
                <a:gd name="connsiteY31" fmla="*/ 2998908 h 6062148"/>
                <a:gd name="connsiteX32" fmla="*/ 471956 w 4527226"/>
                <a:gd name="connsiteY32" fmla="*/ 2942709 h 6062148"/>
                <a:gd name="connsiteX33" fmla="*/ 435286 w 4527226"/>
                <a:gd name="connsiteY33" fmla="*/ 2930328 h 6062148"/>
                <a:gd name="connsiteX34" fmla="*/ 389566 w 4527226"/>
                <a:gd name="connsiteY34" fmla="*/ 2930328 h 6062148"/>
                <a:gd name="connsiteX35" fmla="*/ 314000 w 4527226"/>
                <a:gd name="connsiteY35" fmla="*/ 2893495 h 6062148"/>
                <a:gd name="connsiteX36" fmla="*/ 320986 w 4527226"/>
                <a:gd name="connsiteY36" fmla="*/ 2846508 h 6062148"/>
                <a:gd name="connsiteX37" fmla="*/ 328606 w 4527226"/>
                <a:gd name="connsiteY37" fmla="*/ 2793168 h 6062148"/>
                <a:gd name="connsiteX38" fmla="*/ 313366 w 4527226"/>
                <a:gd name="connsiteY38" fmla="*/ 2732208 h 6062148"/>
                <a:gd name="connsiteX39" fmla="*/ 267646 w 4527226"/>
                <a:gd name="connsiteY39" fmla="*/ 2671248 h 6062148"/>
                <a:gd name="connsiteX40" fmla="*/ 176206 w 4527226"/>
                <a:gd name="connsiteY40" fmla="*/ 2656008 h 6062148"/>
                <a:gd name="connsiteX41" fmla="*/ 54286 w 4527226"/>
                <a:gd name="connsiteY41" fmla="*/ 2610288 h 6062148"/>
                <a:gd name="connsiteX42" fmla="*/ 7931 w 4527226"/>
                <a:gd name="connsiteY42" fmla="*/ 2563298 h 6062148"/>
                <a:gd name="connsiteX43" fmla="*/ 8566 w 4527226"/>
                <a:gd name="connsiteY43" fmla="*/ 2488368 h 6062148"/>
                <a:gd name="connsiteX44" fmla="*/ 92386 w 4527226"/>
                <a:gd name="connsiteY44" fmla="*/ 2335968 h 6062148"/>
                <a:gd name="connsiteX45" fmla="*/ 221926 w 4527226"/>
                <a:gd name="connsiteY45" fmla="*/ 2175948 h 6062148"/>
                <a:gd name="connsiteX46" fmla="*/ 282886 w 4527226"/>
                <a:gd name="connsiteY46" fmla="*/ 2084508 h 6062148"/>
                <a:gd name="connsiteX47" fmla="*/ 328606 w 4527226"/>
                <a:gd name="connsiteY47" fmla="*/ 1977828 h 6062148"/>
                <a:gd name="connsiteX48" fmla="*/ 359086 w 4527226"/>
                <a:gd name="connsiteY48" fmla="*/ 1871148 h 6062148"/>
                <a:gd name="connsiteX49" fmla="*/ 374326 w 4527226"/>
                <a:gd name="connsiteY49" fmla="*/ 1810188 h 6062148"/>
                <a:gd name="connsiteX50" fmla="*/ 343846 w 4527226"/>
                <a:gd name="connsiteY50" fmla="*/ 1756848 h 6062148"/>
                <a:gd name="connsiteX51" fmla="*/ 328606 w 4527226"/>
                <a:gd name="connsiteY51" fmla="*/ 1680648 h 6062148"/>
                <a:gd name="connsiteX52" fmla="*/ 412426 w 4527226"/>
                <a:gd name="connsiteY52" fmla="*/ 1474908 h 6062148"/>
                <a:gd name="connsiteX53" fmla="*/ 442906 w 4527226"/>
                <a:gd name="connsiteY53" fmla="*/ 1307268 h 6062148"/>
                <a:gd name="connsiteX54" fmla="*/ 465766 w 4527226"/>
                <a:gd name="connsiteY54" fmla="*/ 1192968 h 6062148"/>
                <a:gd name="connsiteX55" fmla="*/ 503866 w 4527226"/>
                <a:gd name="connsiteY55" fmla="*/ 1055808 h 6062148"/>
                <a:gd name="connsiteX56" fmla="*/ 557206 w 4527226"/>
                <a:gd name="connsiteY56" fmla="*/ 888168 h 6062148"/>
                <a:gd name="connsiteX57" fmla="*/ 503866 w 4527226"/>
                <a:gd name="connsiteY57" fmla="*/ 888168 h 6062148"/>
                <a:gd name="connsiteX58" fmla="*/ 412426 w 4527226"/>
                <a:gd name="connsiteY58" fmla="*/ 834828 h 6062148"/>
                <a:gd name="connsiteX59" fmla="*/ 328606 w 4527226"/>
                <a:gd name="connsiteY59" fmla="*/ 789108 h 6062148"/>
                <a:gd name="connsiteX60" fmla="*/ 260026 w 4527226"/>
                <a:gd name="connsiteY60" fmla="*/ 773868 h 6062148"/>
                <a:gd name="connsiteX61" fmla="*/ 214306 w 4527226"/>
                <a:gd name="connsiteY61" fmla="*/ 751008 h 6062148"/>
                <a:gd name="connsiteX62" fmla="*/ 260026 w 4527226"/>
                <a:gd name="connsiteY62" fmla="*/ 674808 h 6062148"/>
                <a:gd name="connsiteX63" fmla="*/ 374326 w 4527226"/>
                <a:gd name="connsiteY63" fmla="*/ 606228 h 6062148"/>
                <a:gd name="connsiteX64" fmla="*/ 557206 w 4527226"/>
                <a:gd name="connsiteY64" fmla="*/ 507168 h 6062148"/>
                <a:gd name="connsiteX65" fmla="*/ 656266 w 4527226"/>
                <a:gd name="connsiteY65" fmla="*/ 423348 h 6062148"/>
                <a:gd name="connsiteX66" fmla="*/ 892486 w 4527226"/>
                <a:gd name="connsiteY66" fmla="*/ 232848 h 6062148"/>
                <a:gd name="connsiteX67" fmla="*/ 1174426 w 4527226"/>
                <a:gd name="connsiteY67" fmla="*/ 80448 h 6062148"/>
                <a:gd name="connsiteX68" fmla="*/ 1593526 w 4527226"/>
                <a:gd name="connsiteY68" fmla="*/ 11868 h 6062148"/>
                <a:gd name="connsiteX69" fmla="*/ 1944046 w 4527226"/>
                <a:gd name="connsiteY69" fmla="*/ 4248 h 6062148"/>
                <a:gd name="connsiteX70" fmla="*/ 2172646 w 4527226"/>
                <a:gd name="connsiteY70" fmla="*/ 4248 h 6062148"/>
                <a:gd name="connsiteX71" fmla="*/ 2393626 w 4527226"/>
                <a:gd name="connsiteY71" fmla="*/ 57588 h 6062148"/>
                <a:gd name="connsiteX72" fmla="*/ 2667946 w 4527226"/>
                <a:gd name="connsiteY72" fmla="*/ 133788 h 6062148"/>
                <a:gd name="connsiteX73" fmla="*/ 2820346 w 4527226"/>
                <a:gd name="connsiteY73" fmla="*/ 202368 h 6062148"/>
                <a:gd name="connsiteX74" fmla="*/ 3102286 w 4527226"/>
                <a:gd name="connsiteY74" fmla="*/ 400488 h 6062148"/>
                <a:gd name="connsiteX75" fmla="*/ 3285166 w 4527226"/>
                <a:gd name="connsiteY75" fmla="*/ 651948 h 6062148"/>
                <a:gd name="connsiteX76" fmla="*/ 3407086 w 4527226"/>
                <a:gd name="connsiteY76" fmla="*/ 918648 h 6062148"/>
                <a:gd name="connsiteX77" fmla="*/ 3475666 w 4527226"/>
                <a:gd name="connsiteY77" fmla="*/ 1238688 h 6062148"/>
                <a:gd name="connsiteX78" fmla="*/ 3506146 w 4527226"/>
                <a:gd name="connsiteY78" fmla="*/ 1543488 h 6062148"/>
                <a:gd name="connsiteX79" fmla="*/ 3506146 w 4527226"/>
                <a:gd name="connsiteY79" fmla="*/ 1962588 h 6062148"/>
                <a:gd name="connsiteX80" fmla="*/ 3338506 w 4527226"/>
                <a:gd name="connsiteY80" fmla="*/ 2305488 h 6062148"/>
                <a:gd name="connsiteX81" fmla="*/ 3254686 w 4527226"/>
                <a:gd name="connsiteY81" fmla="*/ 2473128 h 6062148"/>
                <a:gd name="connsiteX82" fmla="*/ 3132766 w 4527226"/>
                <a:gd name="connsiteY82" fmla="*/ 2663628 h 6062148"/>
                <a:gd name="connsiteX83" fmla="*/ 3071806 w 4527226"/>
                <a:gd name="connsiteY83" fmla="*/ 2838888 h 6062148"/>
                <a:gd name="connsiteX84" fmla="*/ 3064186 w 4527226"/>
                <a:gd name="connsiteY84" fmla="*/ 2915088 h 6062148"/>
                <a:gd name="connsiteX85" fmla="*/ 3018466 w 4527226"/>
                <a:gd name="connsiteY85" fmla="*/ 3014148 h 6062148"/>
                <a:gd name="connsiteX86" fmla="*/ 2980366 w 4527226"/>
                <a:gd name="connsiteY86" fmla="*/ 3082728 h 6062148"/>
                <a:gd name="connsiteX87" fmla="*/ 2957506 w 4527226"/>
                <a:gd name="connsiteY87" fmla="*/ 3120828 h 6062148"/>
                <a:gd name="connsiteX88" fmla="*/ 2957506 w 4527226"/>
                <a:gd name="connsiteY88" fmla="*/ 3555168 h 6062148"/>
                <a:gd name="connsiteX89" fmla="*/ 2957506 w 4527226"/>
                <a:gd name="connsiteY89" fmla="*/ 3562788 h 6062148"/>
                <a:gd name="connsiteX90" fmla="*/ 3010846 w 4527226"/>
                <a:gd name="connsiteY90" fmla="*/ 3539928 h 6062148"/>
                <a:gd name="connsiteX91" fmla="*/ 3064186 w 4527226"/>
                <a:gd name="connsiteY91" fmla="*/ 3562788 h 6062148"/>
                <a:gd name="connsiteX92" fmla="*/ 3109906 w 4527226"/>
                <a:gd name="connsiteY92" fmla="*/ 3570408 h 6062148"/>
                <a:gd name="connsiteX93" fmla="*/ 3140386 w 4527226"/>
                <a:gd name="connsiteY93" fmla="*/ 3631368 h 6062148"/>
                <a:gd name="connsiteX94" fmla="*/ 3117526 w 4527226"/>
                <a:gd name="connsiteY94" fmla="*/ 3738048 h 6062148"/>
                <a:gd name="connsiteX95" fmla="*/ 3125146 w 4527226"/>
                <a:gd name="connsiteY95" fmla="*/ 4103808 h 6062148"/>
                <a:gd name="connsiteX96" fmla="*/ 3117526 w 4527226"/>
                <a:gd name="connsiteY96" fmla="*/ 4119048 h 6062148"/>
                <a:gd name="connsiteX97" fmla="*/ 3163246 w 4527226"/>
                <a:gd name="connsiteY97" fmla="*/ 4157148 h 6062148"/>
                <a:gd name="connsiteX98" fmla="*/ 3201346 w 4527226"/>
                <a:gd name="connsiteY98" fmla="*/ 4164768 h 6062148"/>
                <a:gd name="connsiteX99" fmla="*/ 3231826 w 4527226"/>
                <a:gd name="connsiteY99" fmla="*/ 4172388 h 6062148"/>
                <a:gd name="connsiteX100" fmla="*/ 3285166 w 4527226"/>
                <a:gd name="connsiteY100" fmla="*/ 4294308 h 6062148"/>
                <a:gd name="connsiteX101" fmla="*/ 3300406 w 4527226"/>
                <a:gd name="connsiteY101" fmla="*/ 4347648 h 6062148"/>
                <a:gd name="connsiteX102" fmla="*/ 3330886 w 4527226"/>
                <a:gd name="connsiteY102" fmla="*/ 4408608 h 6062148"/>
                <a:gd name="connsiteX103" fmla="*/ 3551866 w 4527226"/>
                <a:gd name="connsiteY103" fmla="*/ 4644828 h 6062148"/>
                <a:gd name="connsiteX104" fmla="*/ 3887146 w 4527226"/>
                <a:gd name="connsiteY104" fmla="*/ 5025828 h 6062148"/>
                <a:gd name="connsiteX105" fmla="*/ 4100506 w 4527226"/>
                <a:gd name="connsiteY105" fmla="*/ 5300148 h 6062148"/>
                <a:gd name="connsiteX106" fmla="*/ 4367206 w 4527226"/>
                <a:gd name="connsiteY106" fmla="*/ 5726868 h 6062148"/>
                <a:gd name="connsiteX107" fmla="*/ 4527226 w 4527226"/>
                <a:gd name="connsiteY107" fmla="*/ 6046908 h 6062148"/>
                <a:gd name="connsiteX0" fmla="*/ 328606 w 4527226"/>
                <a:gd name="connsiteY0" fmla="*/ 6062148 h 6062148"/>
                <a:gd name="connsiteX1" fmla="*/ 381946 w 4527226"/>
                <a:gd name="connsiteY1" fmla="*/ 5924988 h 6062148"/>
                <a:gd name="connsiteX2" fmla="*/ 442906 w 4527226"/>
                <a:gd name="connsiteY2" fmla="*/ 5780208 h 6062148"/>
                <a:gd name="connsiteX3" fmla="*/ 473386 w 4527226"/>
                <a:gd name="connsiteY3" fmla="*/ 5665908 h 6062148"/>
                <a:gd name="connsiteX4" fmla="*/ 511486 w 4527226"/>
                <a:gd name="connsiteY4" fmla="*/ 5612568 h 6062148"/>
                <a:gd name="connsiteX5" fmla="*/ 541966 w 4527226"/>
                <a:gd name="connsiteY5" fmla="*/ 5521128 h 6062148"/>
                <a:gd name="connsiteX6" fmla="*/ 564826 w 4527226"/>
                <a:gd name="connsiteY6" fmla="*/ 5353488 h 6062148"/>
                <a:gd name="connsiteX7" fmla="*/ 602926 w 4527226"/>
                <a:gd name="connsiteY7" fmla="*/ 5223948 h 6062148"/>
                <a:gd name="connsiteX8" fmla="*/ 625786 w 4527226"/>
                <a:gd name="connsiteY8" fmla="*/ 5178228 h 6062148"/>
                <a:gd name="connsiteX9" fmla="*/ 701986 w 4527226"/>
                <a:gd name="connsiteY9" fmla="*/ 5071548 h 6062148"/>
                <a:gd name="connsiteX10" fmla="*/ 717226 w 4527226"/>
                <a:gd name="connsiteY10" fmla="*/ 5063928 h 6062148"/>
                <a:gd name="connsiteX11" fmla="*/ 709606 w 4527226"/>
                <a:gd name="connsiteY11" fmla="*/ 5025828 h 6062148"/>
                <a:gd name="connsiteX12" fmla="*/ 701986 w 4527226"/>
                <a:gd name="connsiteY12" fmla="*/ 5002968 h 6062148"/>
                <a:gd name="connsiteX13" fmla="*/ 968686 w 4527226"/>
                <a:gd name="connsiteY13" fmla="*/ 4682928 h 6062148"/>
                <a:gd name="connsiteX14" fmla="*/ 961066 w 4527226"/>
                <a:gd name="connsiteY14" fmla="*/ 4644828 h 6062148"/>
                <a:gd name="connsiteX15" fmla="*/ 1342066 w 4527226"/>
                <a:gd name="connsiteY15" fmla="*/ 4172388 h 6062148"/>
                <a:gd name="connsiteX16" fmla="*/ 1258246 w 4527226"/>
                <a:gd name="connsiteY16" fmla="*/ 4012368 h 6062148"/>
                <a:gd name="connsiteX17" fmla="*/ 1204906 w 4527226"/>
                <a:gd name="connsiteY17" fmla="*/ 3928548 h 6062148"/>
                <a:gd name="connsiteX18" fmla="*/ 1174426 w 4527226"/>
                <a:gd name="connsiteY18" fmla="*/ 3768528 h 6062148"/>
                <a:gd name="connsiteX19" fmla="*/ 1151566 w 4527226"/>
                <a:gd name="connsiteY19" fmla="*/ 3699948 h 6062148"/>
                <a:gd name="connsiteX20" fmla="*/ 1143946 w 4527226"/>
                <a:gd name="connsiteY20" fmla="*/ 3669468 h 6062148"/>
                <a:gd name="connsiteX21" fmla="*/ 1067746 w 4527226"/>
                <a:gd name="connsiteY21" fmla="*/ 3661848 h 6062148"/>
                <a:gd name="connsiteX22" fmla="*/ 938206 w 4527226"/>
                <a:gd name="connsiteY22" fmla="*/ 3669468 h 6062148"/>
                <a:gd name="connsiteX23" fmla="*/ 831526 w 4527226"/>
                <a:gd name="connsiteY23" fmla="*/ 3692328 h 6062148"/>
                <a:gd name="connsiteX24" fmla="*/ 610546 w 4527226"/>
                <a:gd name="connsiteY24" fmla="*/ 3738048 h 6062148"/>
                <a:gd name="connsiteX25" fmla="*/ 389566 w 4527226"/>
                <a:gd name="connsiteY25" fmla="*/ 3638988 h 6062148"/>
                <a:gd name="connsiteX26" fmla="*/ 381946 w 4527226"/>
                <a:gd name="connsiteY26" fmla="*/ 3326568 h 6062148"/>
                <a:gd name="connsiteX27" fmla="*/ 420046 w 4527226"/>
                <a:gd name="connsiteY27" fmla="*/ 3227508 h 6062148"/>
                <a:gd name="connsiteX28" fmla="*/ 389566 w 4527226"/>
                <a:gd name="connsiteY28" fmla="*/ 3166548 h 6062148"/>
                <a:gd name="connsiteX29" fmla="*/ 351466 w 4527226"/>
                <a:gd name="connsiteY29" fmla="*/ 3105588 h 6062148"/>
                <a:gd name="connsiteX30" fmla="*/ 397186 w 4527226"/>
                <a:gd name="connsiteY30" fmla="*/ 3021768 h 6062148"/>
                <a:gd name="connsiteX31" fmla="*/ 488626 w 4527226"/>
                <a:gd name="connsiteY31" fmla="*/ 2998908 h 6062148"/>
                <a:gd name="connsiteX32" fmla="*/ 471956 w 4527226"/>
                <a:gd name="connsiteY32" fmla="*/ 2942709 h 6062148"/>
                <a:gd name="connsiteX33" fmla="*/ 435286 w 4527226"/>
                <a:gd name="connsiteY33" fmla="*/ 2930328 h 6062148"/>
                <a:gd name="connsiteX34" fmla="*/ 389566 w 4527226"/>
                <a:gd name="connsiteY34" fmla="*/ 2930328 h 6062148"/>
                <a:gd name="connsiteX35" fmla="*/ 314000 w 4527226"/>
                <a:gd name="connsiteY35" fmla="*/ 2893495 h 6062148"/>
                <a:gd name="connsiteX36" fmla="*/ 320986 w 4527226"/>
                <a:gd name="connsiteY36" fmla="*/ 2846508 h 6062148"/>
                <a:gd name="connsiteX37" fmla="*/ 328606 w 4527226"/>
                <a:gd name="connsiteY37" fmla="*/ 2793168 h 6062148"/>
                <a:gd name="connsiteX38" fmla="*/ 313366 w 4527226"/>
                <a:gd name="connsiteY38" fmla="*/ 2732208 h 6062148"/>
                <a:gd name="connsiteX39" fmla="*/ 267646 w 4527226"/>
                <a:gd name="connsiteY39" fmla="*/ 2671248 h 6062148"/>
                <a:gd name="connsiteX40" fmla="*/ 176206 w 4527226"/>
                <a:gd name="connsiteY40" fmla="*/ 2656008 h 6062148"/>
                <a:gd name="connsiteX41" fmla="*/ 54286 w 4527226"/>
                <a:gd name="connsiteY41" fmla="*/ 2610288 h 6062148"/>
                <a:gd name="connsiteX42" fmla="*/ 7931 w 4527226"/>
                <a:gd name="connsiteY42" fmla="*/ 2563298 h 6062148"/>
                <a:gd name="connsiteX43" fmla="*/ 8566 w 4527226"/>
                <a:gd name="connsiteY43" fmla="*/ 2488368 h 6062148"/>
                <a:gd name="connsiteX44" fmla="*/ 92386 w 4527226"/>
                <a:gd name="connsiteY44" fmla="*/ 2335968 h 6062148"/>
                <a:gd name="connsiteX45" fmla="*/ 221926 w 4527226"/>
                <a:gd name="connsiteY45" fmla="*/ 2175948 h 6062148"/>
                <a:gd name="connsiteX46" fmla="*/ 282886 w 4527226"/>
                <a:gd name="connsiteY46" fmla="*/ 2084508 h 6062148"/>
                <a:gd name="connsiteX47" fmla="*/ 328606 w 4527226"/>
                <a:gd name="connsiteY47" fmla="*/ 1977828 h 6062148"/>
                <a:gd name="connsiteX48" fmla="*/ 359086 w 4527226"/>
                <a:gd name="connsiteY48" fmla="*/ 1871148 h 6062148"/>
                <a:gd name="connsiteX49" fmla="*/ 374326 w 4527226"/>
                <a:gd name="connsiteY49" fmla="*/ 1810188 h 6062148"/>
                <a:gd name="connsiteX50" fmla="*/ 343846 w 4527226"/>
                <a:gd name="connsiteY50" fmla="*/ 1756848 h 6062148"/>
                <a:gd name="connsiteX51" fmla="*/ 328606 w 4527226"/>
                <a:gd name="connsiteY51" fmla="*/ 1680648 h 6062148"/>
                <a:gd name="connsiteX52" fmla="*/ 412426 w 4527226"/>
                <a:gd name="connsiteY52" fmla="*/ 1474908 h 6062148"/>
                <a:gd name="connsiteX53" fmla="*/ 442906 w 4527226"/>
                <a:gd name="connsiteY53" fmla="*/ 1307268 h 6062148"/>
                <a:gd name="connsiteX54" fmla="*/ 465766 w 4527226"/>
                <a:gd name="connsiteY54" fmla="*/ 1192968 h 6062148"/>
                <a:gd name="connsiteX55" fmla="*/ 503866 w 4527226"/>
                <a:gd name="connsiteY55" fmla="*/ 1055808 h 6062148"/>
                <a:gd name="connsiteX56" fmla="*/ 557206 w 4527226"/>
                <a:gd name="connsiteY56" fmla="*/ 888168 h 6062148"/>
                <a:gd name="connsiteX57" fmla="*/ 503866 w 4527226"/>
                <a:gd name="connsiteY57" fmla="*/ 888168 h 6062148"/>
                <a:gd name="connsiteX58" fmla="*/ 412426 w 4527226"/>
                <a:gd name="connsiteY58" fmla="*/ 834828 h 6062148"/>
                <a:gd name="connsiteX59" fmla="*/ 328606 w 4527226"/>
                <a:gd name="connsiteY59" fmla="*/ 789108 h 6062148"/>
                <a:gd name="connsiteX60" fmla="*/ 260026 w 4527226"/>
                <a:gd name="connsiteY60" fmla="*/ 773868 h 6062148"/>
                <a:gd name="connsiteX61" fmla="*/ 214306 w 4527226"/>
                <a:gd name="connsiteY61" fmla="*/ 751008 h 6062148"/>
                <a:gd name="connsiteX62" fmla="*/ 260026 w 4527226"/>
                <a:gd name="connsiteY62" fmla="*/ 674808 h 6062148"/>
                <a:gd name="connsiteX63" fmla="*/ 374326 w 4527226"/>
                <a:gd name="connsiteY63" fmla="*/ 606228 h 6062148"/>
                <a:gd name="connsiteX64" fmla="*/ 557206 w 4527226"/>
                <a:gd name="connsiteY64" fmla="*/ 507168 h 6062148"/>
                <a:gd name="connsiteX65" fmla="*/ 656266 w 4527226"/>
                <a:gd name="connsiteY65" fmla="*/ 423348 h 6062148"/>
                <a:gd name="connsiteX66" fmla="*/ 892486 w 4527226"/>
                <a:gd name="connsiteY66" fmla="*/ 232848 h 6062148"/>
                <a:gd name="connsiteX67" fmla="*/ 1174426 w 4527226"/>
                <a:gd name="connsiteY67" fmla="*/ 80448 h 6062148"/>
                <a:gd name="connsiteX68" fmla="*/ 1593526 w 4527226"/>
                <a:gd name="connsiteY68" fmla="*/ 11868 h 6062148"/>
                <a:gd name="connsiteX69" fmla="*/ 1944046 w 4527226"/>
                <a:gd name="connsiteY69" fmla="*/ 4248 h 6062148"/>
                <a:gd name="connsiteX70" fmla="*/ 2172646 w 4527226"/>
                <a:gd name="connsiteY70" fmla="*/ 4248 h 6062148"/>
                <a:gd name="connsiteX71" fmla="*/ 2393626 w 4527226"/>
                <a:gd name="connsiteY71" fmla="*/ 57588 h 6062148"/>
                <a:gd name="connsiteX72" fmla="*/ 2667946 w 4527226"/>
                <a:gd name="connsiteY72" fmla="*/ 133788 h 6062148"/>
                <a:gd name="connsiteX73" fmla="*/ 2820346 w 4527226"/>
                <a:gd name="connsiteY73" fmla="*/ 202368 h 6062148"/>
                <a:gd name="connsiteX74" fmla="*/ 3102286 w 4527226"/>
                <a:gd name="connsiteY74" fmla="*/ 400488 h 6062148"/>
                <a:gd name="connsiteX75" fmla="*/ 3285166 w 4527226"/>
                <a:gd name="connsiteY75" fmla="*/ 651948 h 6062148"/>
                <a:gd name="connsiteX76" fmla="*/ 3407086 w 4527226"/>
                <a:gd name="connsiteY76" fmla="*/ 918648 h 6062148"/>
                <a:gd name="connsiteX77" fmla="*/ 3475666 w 4527226"/>
                <a:gd name="connsiteY77" fmla="*/ 1238688 h 6062148"/>
                <a:gd name="connsiteX78" fmla="*/ 3506146 w 4527226"/>
                <a:gd name="connsiteY78" fmla="*/ 1543488 h 6062148"/>
                <a:gd name="connsiteX79" fmla="*/ 3506146 w 4527226"/>
                <a:gd name="connsiteY79" fmla="*/ 1962588 h 6062148"/>
                <a:gd name="connsiteX80" fmla="*/ 3338506 w 4527226"/>
                <a:gd name="connsiteY80" fmla="*/ 2305488 h 6062148"/>
                <a:gd name="connsiteX81" fmla="*/ 3254686 w 4527226"/>
                <a:gd name="connsiteY81" fmla="*/ 2473128 h 6062148"/>
                <a:gd name="connsiteX82" fmla="*/ 3132766 w 4527226"/>
                <a:gd name="connsiteY82" fmla="*/ 2663628 h 6062148"/>
                <a:gd name="connsiteX83" fmla="*/ 3071806 w 4527226"/>
                <a:gd name="connsiteY83" fmla="*/ 2838888 h 6062148"/>
                <a:gd name="connsiteX84" fmla="*/ 3064186 w 4527226"/>
                <a:gd name="connsiteY84" fmla="*/ 2915088 h 6062148"/>
                <a:gd name="connsiteX85" fmla="*/ 3018466 w 4527226"/>
                <a:gd name="connsiteY85" fmla="*/ 3014148 h 6062148"/>
                <a:gd name="connsiteX86" fmla="*/ 2980366 w 4527226"/>
                <a:gd name="connsiteY86" fmla="*/ 3082728 h 6062148"/>
                <a:gd name="connsiteX87" fmla="*/ 2957506 w 4527226"/>
                <a:gd name="connsiteY87" fmla="*/ 3120828 h 6062148"/>
                <a:gd name="connsiteX88" fmla="*/ 2957506 w 4527226"/>
                <a:gd name="connsiteY88" fmla="*/ 3555168 h 6062148"/>
                <a:gd name="connsiteX89" fmla="*/ 3010846 w 4527226"/>
                <a:gd name="connsiteY89" fmla="*/ 3539928 h 6062148"/>
                <a:gd name="connsiteX90" fmla="*/ 3064186 w 4527226"/>
                <a:gd name="connsiteY90" fmla="*/ 3562788 h 6062148"/>
                <a:gd name="connsiteX91" fmla="*/ 3109906 w 4527226"/>
                <a:gd name="connsiteY91" fmla="*/ 3570408 h 6062148"/>
                <a:gd name="connsiteX92" fmla="*/ 3140386 w 4527226"/>
                <a:gd name="connsiteY92" fmla="*/ 3631368 h 6062148"/>
                <a:gd name="connsiteX93" fmla="*/ 3117526 w 4527226"/>
                <a:gd name="connsiteY93" fmla="*/ 3738048 h 6062148"/>
                <a:gd name="connsiteX94" fmla="*/ 3125146 w 4527226"/>
                <a:gd name="connsiteY94" fmla="*/ 4103808 h 6062148"/>
                <a:gd name="connsiteX95" fmla="*/ 3117526 w 4527226"/>
                <a:gd name="connsiteY95" fmla="*/ 4119048 h 6062148"/>
                <a:gd name="connsiteX96" fmla="*/ 3163246 w 4527226"/>
                <a:gd name="connsiteY96" fmla="*/ 4157148 h 6062148"/>
                <a:gd name="connsiteX97" fmla="*/ 3201346 w 4527226"/>
                <a:gd name="connsiteY97" fmla="*/ 4164768 h 6062148"/>
                <a:gd name="connsiteX98" fmla="*/ 3231826 w 4527226"/>
                <a:gd name="connsiteY98" fmla="*/ 4172388 h 6062148"/>
                <a:gd name="connsiteX99" fmla="*/ 3285166 w 4527226"/>
                <a:gd name="connsiteY99" fmla="*/ 4294308 h 6062148"/>
                <a:gd name="connsiteX100" fmla="*/ 3300406 w 4527226"/>
                <a:gd name="connsiteY100" fmla="*/ 4347648 h 6062148"/>
                <a:gd name="connsiteX101" fmla="*/ 3330886 w 4527226"/>
                <a:gd name="connsiteY101" fmla="*/ 4408608 h 6062148"/>
                <a:gd name="connsiteX102" fmla="*/ 3551866 w 4527226"/>
                <a:gd name="connsiteY102" fmla="*/ 4644828 h 6062148"/>
                <a:gd name="connsiteX103" fmla="*/ 3887146 w 4527226"/>
                <a:gd name="connsiteY103" fmla="*/ 5025828 h 6062148"/>
                <a:gd name="connsiteX104" fmla="*/ 4100506 w 4527226"/>
                <a:gd name="connsiteY104" fmla="*/ 5300148 h 6062148"/>
                <a:gd name="connsiteX105" fmla="*/ 4367206 w 4527226"/>
                <a:gd name="connsiteY105" fmla="*/ 5726868 h 6062148"/>
                <a:gd name="connsiteX106" fmla="*/ 4527226 w 4527226"/>
                <a:gd name="connsiteY106" fmla="*/ 6046908 h 6062148"/>
                <a:gd name="connsiteX0" fmla="*/ 328606 w 4527226"/>
                <a:gd name="connsiteY0" fmla="*/ 6062148 h 6062148"/>
                <a:gd name="connsiteX1" fmla="*/ 381946 w 4527226"/>
                <a:gd name="connsiteY1" fmla="*/ 5924988 h 6062148"/>
                <a:gd name="connsiteX2" fmla="*/ 442906 w 4527226"/>
                <a:gd name="connsiteY2" fmla="*/ 5780208 h 6062148"/>
                <a:gd name="connsiteX3" fmla="*/ 473386 w 4527226"/>
                <a:gd name="connsiteY3" fmla="*/ 5665908 h 6062148"/>
                <a:gd name="connsiteX4" fmla="*/ 511486 w 4527226"/>
                <a:gd name="connsiteY4" fmla="*/ 5612568 h 6062148"/>
                <a:gd name="connsiteX5" fmla="*/ 541966 w 4527226"/>
                <a:gd name="connsiteY5" fmla="*/ 5521128 h 6062148"/>
                <a:gd name="connsiteX6" fmla="*/ 564826 w 4527226"/>
                <a:gd name="connsiteY6" fmla="*/ 5353488 h 6062148"/>
                <a:gd name="connsiteX7" fmla="*/ 602926 w 4527226"/>
                <a:gd name="connsiteY7" fmla="*/ 5223948 h 6062148"/>
                <a:gd name="connsiteX8" fmla="*/ 625786 w 4527226"/>
                <a:gd name="connsiteY8" fmla="*/ 5178228 h 6062148"/>
                <a:gd name="connsiteX9" fmla="*/ 701986 w 4527226"/>
                <a:gd name="connsiteY9" fmla="*/ 5071548 h 6062148"/>
                <a:gd name="connsiteX10" fmla="*/ 717226 w 4527226"/>
                <a:gd name="connsiteY10" fmla="*/ 5063928 h 6062148"/>
                <a:gd name="connsiteX11" fmla="*/ 709606 w 4527226"/>
                <a:gd name="connsiteY11" fmla="*/ 5025828 h 6062148"/>
                <a:gd name="connsiteX12" fmla="*/ 701986 w 4527226"/>
                <a:gd name="connsiteY12" fmla="*/ 5002968 h 6062148"/>
                <a:gd name="connsiteX13" fmla="*/ 968686 w 4527226"/>
                <a:gd name="connsiteY13" fmla="*/ 4682928 h 6062148"/>
                <a:gd name="connsiteX14" fmla="*/ 961066 w 4527226"/>
                <a:gd name="connsiteY14" fmla="*/ 4644828 h 6062148"/>
                <a:gd name="connsiteX15" fmla="*/ 1342066 w 4527226"/>
                <a:gd name="connsiteY15" fmla="*/ 4172388 h 6062148"/>
                <a:gd name="connsiteX16" fmla="*/ 1258246 w 4527226"/>
                <a:gd name="connsiteY16" fmla="*/ 4012368 h 6062148"/>
                <a:gd name="connsiteX17" fmla="*/ 1204906 w 4527226"/>
                <a:gd name="connsiteY17" fmla="*/ 3928548 h 6062148"/>
                <a:gd name="connsiteX18" fmla="*/ 1174426 w 4527226"/>
                <a:gd name="connsiteY18" fmla="*/ 3768528 h 6062148"/>
                <a:gd name="connsiteX19" fmla="*/ 1151566 w 4527226"/>
                <a:gd name="connsiteY19" fmla="*/ 3699948 h 6062148"/>
                <a:gd name="connsiteX20" fmla="*/ 1143946 w 4527226"/>
                <a:gd name="connsiteY20" fmla="*/ 3669468 h 6062148"/>
                <a:gd name="connsiteX21" fmla="*/ 1067746 w 4527226"/>
                <a:gd name="connsiteY21" fmla="*/ 3661848 h 6062148"/>
                <a:gd name="connsiteX22" fmla="*/ 938206 w 4527226"/>
                <a:gd name="connsiteY22" fmla="*/ 3669468 h 6062148"/>
                <a:gd name="connsiteX23" fmla="*/ 831526 w 4527226"/>
                <a:gd name="connsiteY23" fmla="*/ 3692328 h 6062148"/>
                <a:gd name="connsiteX24" fmla="*/ 610546 w 4527226"/>
                <a:gd name="connsiteY24" fmla="*/ 3738048 h 6062148"/>
                <a:gd name="connsiteX25" fmla="*/ 389566 w 4527226"/>
                <a:gd name="connsiteY25" fmla="*/ 3638988 h 6062148"/>
                <a:gd name="connsiteX26" fmla="*/ 381946 w 4527226"/>
                <a:gd name="connsiteY26" fmla="*/ 3326568 h 6062148"/>
                <a:gd name="connsiteX27" fmla="*/ 420046 w 4527226"/>
                <a:gd name="connsiteY27" fmla="*/ 3227508 h 6062148"/>
                <a:gd name="connsiteX28" fmla="*/ 389566 w 4527226"/>
                <a:gd name="connsiteY28" fmla="*/ 3166548 h 6062148"/>
                <a:gd name="connsiteX29" fmla="*/ 351466 w 4527226"/>
                <a:gd name="connsiteY29" fmla="*/ 3105588 h 6062148"/>
                <a:gd name="connsiteX30" fmla="*/ 397186 w 4527226"/>
                <a:gd name="connsiteY30" fmla="*/ 3021768 h 6062148"/>
                <a:gd name="connsiteX31" fmla="*/ 488626 w 4527226"/>
                <a:gd name="connsiteY31" fmla="*/ 2998908 h 6062148"/>
                <a:gd name="connsiteX32" fmla="*/ 471956 w 4527226"/>
                <a:gd name="connsiteY32" fmla="*/ 2942709 h 6062148"/>
                <a:gd name="connsiteX33" fmla="*/ 435286 w 4527226"/>
                <a:gd name="connsiteY33" fmla="*/ 2930328 h 6062148"/>
                <a:gd name="connsiteX34" fmla="*/ 389566 w 4527226"/>
                <a:gd name="connsiteY34" fmla="*/ 2930328 h 6062148"/>
                <a:gd name="connsiteX35" fmla="*/ 314000 w 4527226"/>
                <a:gd name="connsiteY35" fmla="*/ 2893495 h 6062148"/>
                <a:gd name="connsiteX36" fmla="*/ 320986 w 4527226"/>
                <a:gd name="connsiteY36" fmla="*/ 2846508 h 6062148"/>
                <a:gd name="connsiteX37" fmla="*/ 328606 w 4527226"/>
                <a:gd name="connsiteY37" fmla="*/ 2793168 h 6062148"/>
                <a:gd name="connsiteX38" fmla="*/ 313366 w 4527226"/>
                <a:gd name="connsiteY38" fmla="*/ 2732208 h 6062148"/>
                <a:gd name="connsiteX39" fmla="*/ 267646 w 4527226"/>
                <a:gd name="connsiteY39" fmla="*/ 2671248 h 6062148"/>
                <a:gd name="connsiteX40" fmla="*/ 176206 w 4527226"/>
                <a:gd name="connsiteY40" fmla="*/ 2656008 h 6062148"/>
                <a:gd name="connsiteX41" fmla="*/ 54286 w 4527226"/>
                <a:gd name="connsiteY41" fmla="*/ 2610288 h 6062148"/>
                <a:gd name="connsiteX42" fmla="*/ 7931 w 4527226"/>
                <a:gd name="connsiteY42" fmla="*/ 2563298 h 6062148"/>
                <a:gd name="connsiteX43" fmla="*/ 8566 w 4527226"/>
                <a:gd name="connsiteY43" fmla="*/ 2488368 h 6062148"/>
                <a:gd name="connsiteX44" fmla="*/ 92386 w 4527226"/>
                <a:gd name="connsiteY44" fmla="*/ 2335968 h 6062148"/>
                <a:gd name="connsiteX45" fmla="*/ 221926 w 4527226"/>
                <a:gd name="connsiteY45" fmla="*/ 2175948 h 6062148"/>
                <a:gd name="connsiteX46" fmla="*/ 282886 w 4527226"/>
                <a:gd name="connsiteY46" fmla="*/ 2084508 h 6062148"/>
                <a:gd name="connsiteX47" fmla="*/ 328606 w 4527226"/>
                <a:gd name="connsiteY47" fmla="*/ 1977828 h 6062148"/>
                <a:gd name="connsiteX48" fmla="*/ 359086 w 4527226"/>
                <a:gd name="connsiteY48" fmla="*/ 1871148 h 6062148"/>
                <a:gd name="connsiteX49" fmla="*/ 374326 w 4527226"/>
                <a:gd name="connsiteY49" fmla="*/ 1810188 h 6062148"/>
                <a:gd name="connsiteX50" fmla="*/ 343846 w 4527226"/>
                <a:gd name="connsiteY50" fmla="*/ 1756848 h 6062148"/>
                <a:gd name="connsiteX51" fmla="*/ 328606 w 4527226"/>
                <a:gd name="connsiteY51" fmla="*/ 1680648 h 6062148"/>
                <a:gd name="connsiteX52" fmla="*/ 412426 w 4527226"/>
                <a:gd name="connsiteY52" fmla="*/ 1474908 h 6062148"/>
                <a:gd name="connsiteX53" fmla="*/ 442906 w 4527226"/>
                <a:gd name="connsiteY53" fmla="*/ 1307268 h 6062148"/>
                <a:gd name="connsiteX54" fmla="*/ 465766 w 4527226"/>
                <a:gd name="connsiteY54" fmla="*/ 1192968 h 6062148"/>
                <a:gd name="connsiteX55" fmla="*/ 503866 w 4527226"/>
                <a:gd name="connsiteY55" fmla="*/ 1055808 h 6062148"/>
                <a:gd name="connsiteX56" fmla="*/ 557206 w 4527226"/>
                <a:gd name="connsiteY56" fmla="*/ 888168 h 6062148"/>
                <a:gd name="connsiteX57" fmla="*/ 503866 w 4527226"/>
                <a:gd name="connsiteY57" fmla="*/ 888168 h 6062148"/>
                <a:gd name="connsiteX58" fmla="*/ 412426 w 4527226"/>
                <a:gd name="connsiteY58" fmla="*/ 834828 h 6062148"/>
                <a:gd name="connsiteX59" fmla="*/ 328606 w 4527226"/>
                <a:gd name="connsiteY59" fmla="*/ 789108 h 6062148"/>
                <a:gd name="connsiteX60" fmla="*/ 260026 w 4527226"/>
                <a:gd name="connsiteY60" fmla="*/ 773868 h 6062148"/>
                <a:gd name="connsiteX61" fmla="*/ 214306 w 4527226"/>
                <a:gd name="connsiteY61" fmla="*/ 751008 h 6062148"/>
                <a:gd name="connsiteX62" fmla="*/ 260026 w 4527226"/>
                <a:gd name="connsiteY62" fmla="*/ 674808 h 6062148"/>
                <a:gd name="connsiteX63" fmla="*/ 374326 w 4527226"/>
                <a:gd name="connsiteY63" fmla="*/ 606228 h 6062148"/>
                <a:gd name="connsiteX64" fmla="*/ 557206 w 4527226"/>
                <a:gd name="connsiteY64" fmla="*/ 507168 h 6062148"/>
                <a:gd name="connsiteX65" fmla="*/ 656266 w 4527226"/>
                <a:gd name="connsiteY65" fmla="*/ 423348 h 6062148"/>
                <a:gd name="connsiteX66" fmla="*/ 892486 w 4527226"/>
                <a:gd name="connsiteY66" fmla="*/ 232848 h 6062148"/>
                <a:gd name="connsiteX67" fmla="*/ 1174426 w 4527226"/>
                <a:gd name="connsiteY67" fmla="*/ 80448 h 6062148"/>
                <a:gd name="connsiteX68" fmla="*/ 1593526 w 4527226"/>
                <a:gd name="connsiteY68" fmla="*/ 11868 h 6062148"/>
                <a:gd name="connsiteX69" fmla="*/ 1944046 w 4527226"/>
                <a:gd name="connsiteY69" fmla="*/ 4248 h 6062148"/>
                <a:gd name="connsiteX70" fmla="*/ 2172646 w 4527226"/>
                <a:gd name="connsiteY70" fmla="*/ 4248 h 6062148"/>
                <a:gd name="connsiteX71" fmla="*/ 2393626 w 4527226"/>
                <a:gd name="connsiteY71" fmla="*/ 57588 h 6062148"/>
                <a:gd name="connsiteX72" fmla="*/ 2667946 w 4527226"/>
                <a:gd name="connsiteY72" fmla="*/ 133788 h 6062148"/>
                <a:gd name="connsiteX73" fmla="*/ 2820346 w 4527226"/>
                <a:gd name="connsiteY73" fmla="*/ 202368 h 6062148"/>
                <a:gd name="connsiteX74" fmla="*/ 3102286 w 4527226"/>
                <a:gd name="connsiteY74" fmla="*/ 400488 h 6062148"/>
                <a:gd name="connsiteX75" fmla="*/ 3285166 w 4527226"/>
                <a:gd name="connsiteY75" fmla="*/ 651948 h 6062148"/>
                <a:gd name="connsiteX76" fmla="*/ 3407086 w 4527226"/>
                <a:gd name="connsiteY76" fmla="*/ 918648 h 6062148"/>
                <a:gd name="connsiteX77" fmla="*/ 3475666 w 4527226"/>
                <a:gd name="connsiteY77" fmla="*/ 1238688 h 6062148"/>
                <a:gd name="connsiteX78" fmla="*/ 3506146 w 4527226"/>
                <a:gd name="connsiteY78" fmla="*/ 1543488 h 6062148"/>
                <a:gd name="connsiteX79" fmla="*/ 3506146 w 4527226"/>
                <a:gd name="connsiteY79" fmla="*/ 1962588 h 6062148"/>
                <a:gd name="connsiteX80" fmla="*/ 3338506 w 4527226"/>
                <a:gd name="connsiteY80" fmla="*/ 2305488 h 6062148"/>
                <a:gd name="connsiteX81" fmla="*/ 3254686 w 4527226"/>
                <a:gd name="connsiteY81" fmla="*/ 2473128 h 6062148"/>
                <a:gd name="connsiteX82" fmla="*/ 3132766 w 4527226"/>
                <a:gd name="connsiteY82" fmla="*/ 2663628 h 6062148"/>
                <a:gd name="connsiteX83" fmla="*/ 3071806 w 4527226"/>
                <a:gd name="connsiteY83" fmla="*/ 2838888 h 6062148"/>
                <a:gd name="connsiteX84" fmla="*/ 3064186 w 4527226"/>
                <a:gd name="connsiteY84" fmla="*/ 2915088 h 6062148"/>
                <a:gd name="connsiteX85" fmla="*/ 3018466 w 4527226"/>
                <a:gd name="connsiteY85" fmla="*/ 3014148 h 6062148"/>
                <a:gd name="connsiteX86" fmla="*/ 2980366 w 4527226"/>
                <a:gd name="connsiteY86" fmla="*/ 3082728 h 6062148"/>
                <a:gd name="connsiteX87" fmla="*/ 2957506 w 4527226"/>
                <a:gd name="connsiteY87" fmla="*/ 3120828 h 6062148"/>
                <a:gd name="connsiteX88" fmla="*/ 2957506 w 4527226"/>
                <a:gd name="connsiteY88" fmla="*/ 3555168 h 6062148"/>
                <a:gd name="connsiteX89" fmla="*/ 3010846 w 4527226"/>
                <a:gd name="connsiteY89" fmla="*/ 3539928 h 6062148"/>
                <a:gd name="connsiteX90" fmla="*/ 3109906 w 4527226"/>
                <a:gd name="connsiteY90" fmla="*/ 3570408 h 6062148"/>
                <a:gd name="connsiteX91" fmla="*/ 3140386 w 4527226"/>
                <a:gd name="connsiteY91" fmla="*/ 3631368 h 6062148"/>
                <a:gd name="connsiteX92" fmla="*/ 3117526 w 4527226"/>
                <a:gd name="connsiteY92" fmla="*/ 3738048 h 6062148"/>
                <a:gd name="connsiteX93" fmla="*/ 3125146 w 4527226"/>
                <a:gd name="connsiteY93" fmla="*/ 4103808 h 6062148"/>
                <a:gd name="connsiteX94" fmla="*/ 3117526 w 4527226"/>
                <a:gd name="connsiteY94" fmla="*/ 4119048 h 6062148"/>
                <a:gd name="connsiteX95" fmla="*/ 3163246 w 4527226"/>
                <a:gd name="connsiteY95" fmla="*/ 4157148 h 6062148"/>
                <a:gd name="connsiteX96" fmla="*/ 3201346 w 4527226"/>
                <a:gd name="connsiteY96" fmla="*/ 4164768 h 6062148"/>
                <a:gd name="connsiteX97" fmla="*/ 3231826 w 4527226"/>
                <a:gd name="connsiteY97" fmla="*/ 4172388 h 6062148"/>
                <a:gd name="connsiteX98" fmla="*/ 3285166 w 4527226"/>
                <a:gd name="connsiteY98" fmla="*/ 4294308 h 6062148"/>
                <a:gd name="connsiteX99" fmla="*/ 3300406 w 4527226"/>
                <a:gd name="connsiteY99" fmla="*/ 4347648 h 6062148"/>
                <a:gd name="connsiteX100" fmla="*/ 3330886 w 4527226"/>
                <a:gd name="connsiteY100" fmla="*/ 4408608 h 6062148"/>
                <a:gd name="connsiteX101" fmla="*/ 3551866 w 4527226"/>
                <a:gd name="connsiteY101" fmla="*/ 4644828 h 6062148"/>
                <a:gd name="connsiteX102" fmla="*/ 3887146 w 4527226"/>
                <a:gd name="connsiteY102" fmla="*/ 5025828 h 6062148"/>
                <a:gd name="connsiteX103" fmla="*/ 4100506 w 4527226"/>
                <a:gd name="connsiteY103" fmla="*/ 5300148 h 6062148"/>
                <a:gd name="connsiteX104" fmla="*/ 4367206 w 4527226"/>
                <a:gd name="connsiteY104" fmla="*/ 5726868 h 6062148"/>
                <a:gd name="connsiteX105" fmla="*/ 4527226 w 4527226"/>
                <a:gd name="connsiteY105" fmla="*/ 6046908 h 6062148"/>
                <a:gd name="connsiteX0" fmla="*/ 328606 w 4527226"/>
                <a:gd name="connsiteY0" fmla="*/ 6062148 h 6062148"/>
                <a:gd name="connsiteX1" fmla="*/ 381946 w 4527226"/>
                <a:gd name="connsiteY1" fmla="*/ 5924988 h 6062148"/>
                <a:gd name="connsiteX2" fmla="*/ 442906 w 4527226"/>
                <a:gd name="connsiteY2" fmla="*/ 5780208 h 6062148"/>
                <a:gd name="connsiteX3" fmla="*/ 473386 w 4527226"/>
                <a:gd name="connsiteY3" fmla="*/ 5665908 h 6062148"/>
                <a:gd name="connsiteX4" fmla="*/ 511486 w 4527226"/>
                <a:gd name="connsiteY4" fmla="*/ 5612568 h 6062148"/>
                <a:gd name="connsiteX5" fmla="*/ 541966 w 4527226"/>
                <a:gd name="connsiteY5" fmla="*/ 5521128 h 6062148"/>
                <a:gd name="connsiteX6" fmla="*/ 564826 w 4527226"/>
                <a:gd name="connsiteY6" fmla="*/ 5353488 h 6062148"/>
                <a:gd name="connsiteX7" fmla="*/ 602926 w 4527226"/>
                <a:gd name="connsiteY7" fmla="*/ 5223948 h 6062148"/>
                <a:gd name="connsiteX8" fmla="*/ 625786 w 4527226"/>
                <a:gd name="connsiteY8" fmla="*/ 5178228 h 6062148"/>
                <a:gd name="connsiteX9" fmla="*/ 701986 w 4527226"/>
                <a:gd name="connsiteY9" fmla="*/ 5071548 h 6062148"/>
                <a:gd name="connsiteX10" fmla="*/ 717226 w 4527226"/>
                <a:gd name="connsiteY10" fmla="*/ 5063928 h 6062148"/>
                <a:gd name="connsiteX11" fmla="*/ 709606 w 4527226"/>
                <a:gd name="connsiteY11" fmla="*/ 5025828 h 6062148"/>
                <a:gd name="connsiteX12" fmla="*/ 701986 w 4527226"/>
                <a:gd name="connsiteY12" fmla="*/ 5002968 h 6062148"/>
                <a:gd name="connsiteX13" fmla="*/ 968686 w 4527226"/>
                <a:gd name="connsiteY13" fmla="*/ 4682928 h 6062148"/>
                <a:gd name="connsiteX14" fmla="*/ 961066 w 4527226"/>
                <a:gd name="connsiteY14" fmla="*/ 4644828 h 6062148"/>
                <a:gd name="connsiteX15" fmla="*/ 1342066 w 4527226"/>
                <a:gd name="connsiteY15" fmla="*/ 4172388 h 6062148"/>
                <a:gd name="connsiteX16" fmla="*/ 1258246 w 4527226"/>
                <a:gd name="connsiteY16" fmla="*/ 4012368 h 6062148"/>
                <a:gd name="connsiteX17" fmla="*/ 1204906 w 4527226"/>
                <a:gd name="connsiteY17" fmla="*/ 3928548 h 6062148"/>
                <a:gd name="connsiteX18" fmla="*/ 1174426 w 4527226"/>
                <a:gd name="connsiteY18" fmla="*/ 3768528 h 6062148"/>
                <a:gd name="connsiteX19" fmla="*/ 1151566 w 4527226"/>
                <a:gd name="connsiteY19" fmla="*/ 3699948 h 6062148"/>
                <a:gd name="connsiteX20" fmla="*/ 1143946 w 4527226"/>
                <a:gd name="connsiteY20" fmla="*/ 3669468 h 6062148"/>
                <a:gd name="connsiteX21" fmla="*/ 1067746 w 4527226"/>
                <a:gd name="connsiteY21" fmla="*/ 3661848 h 6062148"/>
                <a:gd name="connsiteX22" fmla="*/ 938206 w 4527226"/>
                <a:gd name="connsiteY22" fmla="*/ 3669468 h 6062148"/>
                <a:gd name="connsiteX23" fmla="*/ 831526 w 4527226"/>
                <a:gd name="connsiteY23" fmla="*/ 3692328 h 6062148"/>
                <a:gd name="connsiteX24" fmla="*/ 610546 w 4527226"/>
                <a:gd name="connsiteY24" fmla="*/ 3738048 h 6062148"/>
                <a:gd name="connsiteX25" fmla="*/ 389566 w 4527226"/>
                <a:gd name="connsiteY25" fmla="*/ 3638988 h 6062148"/>
                <a:gd name="connsiteX26" fmla="*/ 381946 w 4527226"/>
                <a:gd name="connsiteY26" fmla="*/ 3326568 h 6062148"/>
                <a:gd name="connsiteX27" fmla="*/ 420046 w 4527226"/>
                <a:gd name="connsiteY27" fmla="*/ 3227508 h 6062148"/>
                <a:gd name="connsiteX28" fmla="*/ 389566 w 4527226"/>
                <a:gd name="connsiteY28" fmla="*/ 3166548 h 6062148"/>
                <a:gd name="connsiteX29" fmla="*/ 351466 w 4527226"/>
                <a:gd name="connsiteY29" fmla="*/ 3105588 h 6062148"/>
                <a:gd name="connsiteX30" fmla="*/ 397186 w 4527226"/>
                <a:gd name="connsiteY30" fmla="*/ 3021768 h 6062148"/>
                <a:gd name="connsiteX31" fmla="*/ 488626 w 4527226"/>
                <a:gd name="connsiteY31" fmla="*/ 2998908 h 6062148"/>
                <a:gd name="connsiteX32" fmla="*/ 471956 w 4527226"/>
                <a:gd name="connsiteY32" fmla="*/ 2942709 h 6062148"/>
                <a:gd name="connsiteX33" fmla="*/ 435286 w 4527226"/>
                <a:gd name="connsiteY33" fmla="*/ 2930328 h 6062148"/>
                <a:gd name="connsiteX34" fmla="*/ 389566 w 4527226"/>
                <a:gd name="connsiteY34" fmla="*/ 2930328 h 6062148"/>
                <a:gd name="connsiteX35" fmla="*/ 314000 w 4527226"/>
                <a:gd name="connsiteY35" fmla="*/ 2893495 h 6062148"/>
                <a:gd name="connsiteX36" fmla="*/ 320986 w 4527226"/>
                <a:gd name="connsiteY36" fmla="*/ 2846508 h 6062148"/>
                <a:gd name="connsiteX37" fmla="*/ 328606 w 4527226"/>
                <a:gd name="connsiteY37" fmla="*/ 2793168 h 6062148"/>
                <a:gd name="connsiteX38" fmla="*/ 313366 w 4527226"/>
                <a:gd name="connsiteY38" fmla="*/ 2732208 h 6062148"/>
                <a:gd name="connsiteX39" fmla="*/ 267646 w 4527226"/>
                <a:gd name="connsiteY39" fmla="*/ 2671248 h 6062148"/>
                <a:gd name="connsiteX40" fmla="*/ 176206 w 4527226"/>
                <a:gd name="connsiteY40" fmla="*/ 2656008 h 6062148"/>
                <a:gd name="connsiteX41" fmla="*/ 54286 w 4527226"/>
                <a:gd name="connsiteY41" fmla="*/ 2610288 h 6062148"/>
                <a:gd name="connsiteX42" fmla="*/ 7931 w 4527226"/>
                <a:gd name="connsiteY42" fmla="*/ 2563298 h 6062148"/>
                <a:gd name="connsiteX43" fmla="*/ 8566 w 4527226"/>
                <a:gd name="connsiteY43" fmla="*/ 2488368 h 6062148"/>
                <a:gd name="connsiteX44" fmla="*/ 92386 w 4527226"/>
                <a:gd name="connsiteY44" fmla="*/ 2335968 h 6062148"/>
                <a:gd name="connsiteX45" fmla="*/ 221926 w 4527226"/>
                <a:gd name="connsiteY45" fmla="*/ 2175948 h 6062148"/>
                <a:gd name="connsiteX46" fmla="*/ 282886 w 4527226"/>
                <a:gd name="connsiteY46" fmla="*/ 2084508 h 6062148"/>
                <a:gd name="connsiteX47" fmla="*/ 328606 w 4527226"/>
                <a:gd name="connsiteY47" fmla="*/ 1977828 h 6062148"/>
                <a:gd name="connsiteX48" fmla="*/ 359086 w 4527226"/>
                <a:gd name="connsiteY48" fmla="*/ 1871148 h 6062148"/>
                <a:gd name="connsiteX49" fmla="*/ 374326 w 4527226"/>
                <a:gd name="connsiteY49" fmla="*/ 1810188 h 6062148"/>
                <a:gd name="connsiteX50" fmla="*/ 343846 w 4527226"/>
                <a:gd name="connsiteY50" fmla="*/ 1756848 h 6062148"/>
                <a:gd name="connsiteX51" fmla="*/ 328606 w 4527226"/>
                <a:gd name="connsiteY51" fmla="*/ 1680648 h 6062148"/>
                <a:gd name="connsiteX52" fmla="*/ 412426 w 4527226"/>
                <a:gd name="connsiteY52" fmla="*/ 1474908 h 6062148"/>
                <a:gd name="connsiteX53" fmla="*/ 442906 w 4527226"/>
                <a:gd name="connsiteY53" fmla="*/ 1307268 h 6062148"/>
                <a:gd name="connsiteX54" fmla="*/ 465766 w 4527226"/>
                <a:gd name="connsiteY54" fmla="*/ 1192968 h 6062148"/>
                <a:gd name="connsiteX55" fmla="*/ 503866 w 4527226"/>
                <a:gd name="connsiteY55" fmla="*/ 1055808 h 6062148"/>
                <a:gd name="connsiteX56" fmla="*/ 557206 w 4527226"/>
                <a:gd name="connsiteY56" fmla="*/ 888168 h 6062148"/>
                <a:gd name="connsiteX57" fmla="*/ 503866 w 4527226"/>
                <a:gd name="connsiteY57" fmla="*/ 888168 h 6062148"/>
                <a:gd name="connsiteX58" fmla="*/ 412426 w 4527226"/>
                <a:gd name="connsiteY58" fmla="*/ 834828 h 6062148"/>
                <a:gd name="connsiteX59" fmla="*/ 328606 w 4527226"/>
                <a:gd name="connsiteY59" fmla="*/ 789108 h 6062148"/>
                <a:gd name="connsiteX60" fmla="*/ 260026 w 4527226"/>
                <a:gd name="connsiteY60" fmla="*/ 773868 h 6062148"/>
                <a:gd name="connsiteX61" fmla="*/ 214306 w 4527226"/>
                <a:gd name="connsiteY61" fmla="*/ 751008 h 6062148"/>
                <a:gd name="connsiteX62" fmla="*/ 260026 w 4527226"/>
                <a:gd name="connsiteY62" fmla="*/ 674808 h 6062148"/>
                <a:gd name="connsiteX63" fmla="*/ 374326 w 4527226"/>
                <a:gd name="connsiteY63" fmla="*/ 606228 h 6062148"/>
                <a:gd name="connsiteX64" fmla="*/ 557206 w 4527226"/>
                <a:gd name="connsiteY64" fmla="*/ 507168 h 6062148"/>
                <a:gd name="connsiteX65" fmla="*/ 656266 w 4527226"/>
                <a:gd name="connsiteY65" fmla="*/ 423348 h 6062148"/>
                <a:gd name="connsiteX66" fmla="*/ 892486 w 4527226"/>
                <a:gd name="connsiteY66" fmla="*/ 232848 h 6062148"/>
                <a:gd name="connsiteX67" fmla="*/ 1174426 w 4527226"/>
                <a:gd name="connsiteY67" fmla="*/ 80448 h 6062148"/>
                <a:gd name="connsiteX68" fmla="*/ 1593526 w 4527226"/>
                <a:gd name="connsiteY68" fmla="*/ 11868 h 6062148"/>
                <a:gd name="connsiteX69" fmla="*/ 1944046 w 4527226"/>
                <a:gd name="connsiteY69" fmla="*/ 4248 h 6062148"/>
                <a:gd name="connsiteX70" fmla="*/ 2172646 w 4527226"/>
                <a:gd name="connsiteY70" fmla="*/ 4248 h 6062148"/>
                <a:gd name="connsiteX71" fmla="*/ 2393626 w 4527226"/>
                <a:gd name="connsiteY71" fmla="*/ 57588 h 6062148"/>
                <a:gd name="connsiteX72" fmla="*/ 2667946 w 4527226"/>
                <a:gd name="connsiteY72" fmla="*/ 133788 h 6062148"/>
                <a:gd name="connsiteX73" fmla="*/ 2820346 w 4527226"/>
                <a:gd name="connsiteY73" fmla="*/ 202368 h 6062148"/>
                <a:gd name="connsiteX74" fmla="*/ 3102286 w 4527226"/>
                <a:gd name="connsiteY74" fmla="*/ 400488 h 6062148"/>
                <a:gd name="connsiteX75" fmla="*/ 3285166 w 4527226"/>
                <a:gd name="connsiteY75" fmla="*/ 651948 h 6062148"/>
                <a:gd name="connsiteX76" fmla="*/ 3407086 w 4527226"/>
                <a:gd name="connsiteY76" fmla="*/ 918648 h 6062148"/>
                <a:gd name="connsiteX77" fmla="*/ 3475666 w 4527226"/>
                <a:gd name="connsiteY77" fmla="*/ 1238688 h 6062148"/>
                <a:gd name="connsiteX78" fmla="*/ 3506146 w 4527226"/>
                <a:gd name="connsiteY78" fmla="*/ 1543488 h 6062148"/>
                <a:gd name="connsiteX79" fmla="*/ 3506146 w 4527226"/>
                <a:gd name="connsiteY79" fmla="*/ 1962588 h 6062148"/>
                <a:gd name="connsiteX80" fmla="*/ 3338506 w 4527226"/>
                <a:gd name="connsiteY80" fmla="*/ 2305488 h 6062148"/>
                <a:gd name="connsiteX81" fmla="*/ 3254686 w 4527226"/>
                <a:gd name="connsiteY81" fmla="*/ 2473128 h 6062148"/>
                <a:gd name="connsiteX82" fmla="*/ 3132766 w 4527226"/>
                <a:gd name="connsiteY82" fmla="*/ 2663628 h 6062148"/>
                <a:gd name="connsiteX83" fmla="*/ 3071806 w 4527226"/>
                <a:gd name="connsiteY83" fmla="*/ 2838888 h 6062148"/>
                <a:gd name="connsiteX84" fmla="*/ 3064186 w 4527226"/>
                <a:gd name="connsiteY84" fmla="*/ 2915088 h 6062148"/>
                <a:gd name="connsiteX85" fmla="*/ 3018466 w 4527226"/>
                <a:gd name="connsiteY85" fmla="*/ 3014148 h 6062148"/>
                <a:gd name="connsiteX86" fmla="*/ 2980366 w 4527226"/>
                <a:gd name="connsiteY86" fmla="*/ 3082728 h 6062148"/>
                <a:gd name="connsiteX87" fmla="*/ 2957506 w 4527226"/>
                <a:gd name="connsiteY87" fmla="*/ 3120828 h 6062148"/>
                <a:gd name="connsiteX88" fmla="*/ 2957506 w 4527226"/>
                <a:gd name="connsiteY88" fmla="*/ 3555168 h 6062148"/>
                <a:gd name="connsiteX89" fmla="*/ 3010846 w 4527226"/>
                <a:gd name="connsiteY89" fmla="*/ 3539928 h 6062148"/>
                <a:gd name="connsiteX90" fmla="*/ 3109906 w 4527226"/>
                <a:gd name="connsiteY90" fmla="*/ 3570408 h 6062148"/>
                <a:gd name="connsiteX91" fmla="*/ 3140386 w 4527226"/>
                <a:gd name="connsiteY91" fmla="*/ 3631368 h 6062148"/>
                <a:gd name="connsiteX92" fmla="*/ 3117526 w 4527226"/>
                <a:gd name="connsiteY92" fmla="*/ 3738048 h 6062148"/>
                <a:gd name="connsiteX93" fmla="*/ 3125146 w 4527226"/>
                <a:gd name="connsiteY93" fmla="*/ 4103808 h 6062148"/>
                <a:gd name="connsiteX94" fmla="*/ 3163246 w 4527226"/>
                <a:gd name="connsiteY94" fmla="*/ 4157148 h 6062148"/>
                <a:gd name="connsiteX95" fmla="*/ 3201346 w 4527226"/>
                <a:gd name="connsiteY95" fmla="*/ 4164768 h 6062148"/>
                <a:gd name="connsiteX96" fmla="*/ 3231826 w 4527226"/>
                <a:gd name="connsiteY96" fmla="*/ 4172388 h 6062148"/>
                <a:gd name="connsiteX97" fmla="*/ 3285166 w 4527226"/>
                <a:gd name="connsiteY97" fmla="*/ 4294308 h 6062148"/>
                <a:gd name="connsiteX98" fmla="*/ 3300406 w 4527226"/>
                <a:gd name="connsiteY98" fmla="*/ 4347648 h 6062148"/>
                <a:gd name="connsiteX99" fmla="*/ 3330886 w 4527226"/>
                <a:gd name="connsiteY99" fmla="*/ 4408608 h 6062148"/>
                <a:gd name="connsiteX100" fmla="*/ 3551866 w 4527226"/>
                <a:gd name="connsiteY100" fmla="*/ 4644828 h 6062148"/>
                <a:gd name="connsiteX101" fmla="*/ 3887146 w 4527226"/>
                <a:gd name="connsiteY101" fmla="*/ 5025828 h 6062148"/>
                <a:gd name="connsiteX102" fmla="*/ 4100506 w 4527226"/>
                <a:gd name="connsiteY102" fmla="*/ 5300148 h 6062148"/>
                <a:gd name="connsiteX103" fmla="*/ 4367206 w 4527226"/>
                <a:gd name="connsiteY103" fmla="*/ 5726868 h 6062148"/>
                <a:gd name="connsiteX104" fmla="*/ 4527226 w 4527226"/>
                <a:gd name="connsiteY104" fmla="*/ 6046908 h 6062148"/>
                <a:gd name="connsiteX0" fmla="*/ 381946 w 4527226"/>
                <a:gd name="connsiteY0" fmla="*/ 5924988 h 6046908"/>
                <a:gd name="connsiteX1" fmla="*/ 442906 w 4527226"/>
                <a:gd name="connsiteY1" fmla="*/ 5780208 h 6046908"/>
                <a:gd name="connsiteX2" fmla="*/ 473386 w 4527226"/>
                <a:gd name="connsiteY2" fmla="*/ 5665908 h 6046908"/>
                <a:gd name="connsiteX3" fmla="*/ 511486 w 4527226"/>
                <a:gd name="connsiteY3" fmla="*/ 5612568 h 6046908"/>
                <a:gd name="connsiteX4" fmla="*/ 541966 w 4527226"/>
                <a:gd name="connsiteY4" fmla="*/ 5521128 h 6046908"/>
                <a:gd name="connsiteX5" fmla="*/ 564826 w 4527226"/>
                <a:gd name="connsiteY5" fmla="*/ 5353488 h 6046908"/>
                <a:gd name="connsiteX6" fmla="*/ 602926 w 4527226"/>
                <a:gd name="connsiteY6" fmla="*/ 5223948 h 6046908"/>
                <a:gd name="connsiteX7" fmla="*/ 625786 w 4527226"/>
                <a:gd name="connsiteY7" fmla="*/ 5178228 h 6046908"/>
                <a:gd name="connsiteX8" fmla="*/ 701986 w 4527226"/>
                <a:gd name="connsiteY8" fmla="*/ 5071548 h 6046908"/>
                <a:gd name="connsiteX9" fmla="*/ 717226 w 4527226"/>
                <a:gd name="connsiteY9" fmla="*/ 5063928 h 6046908"/>
                <a:gd name="connsiteX10" fmla="*/ 709606 w 4527226"/>
                <a:gd name="connsiteY10" fmla="*/ 5025828 h 6046908"/>
                <a:gd name="connsiteX11" fmla="*/ 701986 w 4527226"/>
                <a:gd name="connsiteY11" fmla="*/ 5002968 h 6046908"/>
                <a:gd name="connsiteX12" fmla="*/ 968686 w 4527226"/>
                <a:gd name="connsiteY12" fmla="*/ 4682928 h 6046908"/>
                <a:gd name="connsiteX13" fmla="*/ 961066 w 4527226"/>
                <a:gd name="connsiteY13" fmla="*/ 4644828 h 6046908"/>
                <a:gd name="connsiteX14" fmla="*/ 1342066 w 4527226"/>
                <a:gd name="connsiteY14" fmla="*/ 4172388 h 6046908"/>
                <a:gd name="connsiteX15" fmla="*/ 1258246 w 4527226"/>
                <a:gd name="connsiteY15" fmla="*/ 4012368 h 6046908"/>
                <a:gd name="connsiteX16" fmla="*/ 1204906 w 4527226"/>
                <a:gd name="connsiteY16" fmla="*/ 3928548 h 6046908"/>
                <a:gd name="connsiteX17" fmla="*/ 1174426 w 4527226"/>
                <a:gd name="connsiteY17" fmla="*/ 3768528 h 6046908"/>
                <a:gd name="connsiteX18" fmla="*/ 1151566 w 4527226"/>
                <a:gd name="connsiteY18" fmla="*/ 3699948 h 6046908"/>
                <a:gd name="connsiteX19" fmla="*/ 1143946 w 4527226"/>
                <a:gd name="connsiteY19" fmla="*/ 3669468 h 6046908"/>
                <a:gd name="connsiteX20" fmla="*/ 1067746 w 4527226"/>
                <a:gd name="connsiteY20" fmla="*/ 3661848 h 6046908"/>
                <a:gd name="connsiteX21" fmla="*/ 938206 w 4527226"/>
                <a:gd name="connsiteY21" fmla="*/ 3669468 h 6046908"/>
                <a:gd name="connsiteX22" fmla="*/ 831526 w 4527226"/>
                <a:gd name="connsiteY22" fmla="*/ 3692328 h 6046908"/>
                <a:gd name="connsiteX23" fmla="*/ 610546 w 4527226"/>
                <a:gd name="connsiteY23" fmla="*/ 3738048 h 6046908"/>
                <a:gd name="connsiteX24" fmla="*/ 389566 w 4527226"/>
                <a:gd name="connsiteY24" fmla="*/ 3638988 h 6046908"/>
                <a:gd name="connsiteX25" fmla="*/ 381946 w 4527226"/>
                <a:gd name="connsiteY25" fmla="*/ 3326568 h 6046908"/>
                <a:gd name="connsiteX26" fmla="*/ 420046 w 4527226"/>
                <a:gd name="connsiteY26" fmla="*/ 3227508 h 6046908"/>
                <a:gd name="connsiteX27" fmla="*/ 389566 w 4527226"/>
                <a:gd name="connsiteY27" fmla="*/ 3166548 h 6046908"/>
                <a:gd name="connsiteX28" fmla="*/ 351466 w 4527226"/>
                <a:gd name="connsiteY28" fmla="*/ 3105588 h 6046908"/>
                <a:gd name="connsiteX29" fmla="*/ 397186 w 4527226"/>
                <a:gd name="connsiteY29" fmla="*/ 3021768 h 6046908"/>
                <a:gd name="connsiteX30" fmla="*/ 488626 w 4527226"/>
                <a:gd name="connsiteY30" fmla="*/ 2998908 h 6046908"/>
                <a:gd name="connsiteX31" fmla="*/ 471956 w 4527226"/>
                <a:gd name="connsiteY31" fmla="*/ 2942709 h 6046908"/>
                <a:gd name="connsiteX32" fmla="*/ 435286 w 4527226"/>
                <a:gd name="connsiteY32" fmla="*/ 2930328 h 6046908"/>
                <a:gd name="connsiteX33" fmla="*/ 389566 w 4527226"/>
                <a:gd name="connsiteY33" fmla="*/ 2930328 h 6046908"/>
                <a:gd name="connsiteX34" fmla="*/ 314000 w 4527226"/>
                <a:gd name="connsiteY34" fmla="*/ 2893495 h 6046908"/>
                <a:gd name="connsiteX35" fmla="*/ 320986 w 4527226"/>
                <a:gd name="connsiteY35" fmla="*/ 2846508 h 6046908"/>
                <a:gd name="connsiteX36" fmla="*/ 328606 w 4527226"/>
                <a:gd name="connsiteY36" fmla="*/ 2793168 h 6046908"/>
                <a:gd name="connsiteX37" fmla="*/ 313366 w 4527226"/>
                <a:gd name="connsiteY37" fmla="*/ 2732208 h 6046908"/>
                <a:gd name="connsiteX38" fmla="*/ 267646 w 4527226"/>
                <a:gd name="connsiteY38" fmla="*/ 2671248 h 6046908"/>
                <a:gd name="connsiteX39" fmla="*/ 176206 w 4527226"/>
                <a:gd name="connsiteY39" fmla="*/ 2656008 h 6046908"/>
                <a:gd name="connsiteX40" fmla="*/ 54286 w 4527226"/>
                <a:gd name="connsiteY40" fmla="*/ 2610288 h 6046908"/>
                <a:gd name="connsiteX41" fmla="*/ 7931 w 4527226"/>
                <a:gd name="connsiteY41" fmla="*/ 2563298 h 6046908"/>
                <a:gd name="connsiteX42" fmla="*/ 8566 w 4527226"/>
                <a:gd name="connsiteY42" fmla="*/ 2488368 h 6046908"/>
                <a:gd name="connsiteX43" fmla="*/ 92386 w 4527226"/>
                <a:gd name="connsiteY43" fmla="*/ 2335968 h 6046908"/>
                <a:gd name="connsiteX44" fmla="*/ 221926 w 4527226"/>
                <a:gd name="connsiteY44" fmla="*/ 2175948 h 6046908"/>
                <a:gd name="connsiteX45" fmla="*/ 282886 w 4527226"/>
                <a:gd name="connsiteY45" fmla="*/ 2084508 h 6046908"/>
                <a:gd name="connsiteX46" fmla="*/ 328606 w 4527226"/>
                <a:gd name="connsiteY46" fmla="*/ 1977828 h 6046908"/>
                <a:gd name="connsiteX47" fmla="*/ 359086 w 4527226"/>
                <a:gd name="connsiteY47" fmla="*/ 1871148 h 6046908"/>
                <a:gd name="connsiteX48" fmla="*/ 374326 w 4527226"/>
                <a:gd name="connsiteY48" fmla="*/ 1810188 h 6046908"/>
                <a:gd name="connsiteX49" fmla="*/ 343846 w 4527226"/>
                <a:gd name="connsiteY49" fmla="*/ 1756848 h 6046908"/>
                <a:gd name="connsiteX50" fmla="*/ 328606 w 4527226"/>
                <a:gd name="connsiteY50" fmla="*/ 1680648 h 6046908"/>
                <a:gd name="connsiteX51" fmla="*/ 412426 w 4527226"/>
                <a:gd name="connsiteY51" fmla="*/ 1474908 h 6046908"/>
                <a:gd name="connsiteX52" fmla="*/ 442906 w 4527226"/>
                <a:gd name="connsiteY52" fmla="*/ 1307268 h 6046908"/>
                <a:gd name="connsiteX53" fmla="*/ 465766 w 4527226"/>
                <a:gd name="connsiteY53" fmla="*/ 1192968 h 6046908"/>
                <a:gd name="connsiteX54" fmla="*/ 503866 w 4527226"/>
                <a:gd name="connsiteY54" fmla="*/ 1055808 h 6046908"/>
                <a:gd name="connsiteX55" fmla="*/ 557206 w 4527226"/>
                <a:gd name="connsiteY55" fmla="*/ 888168 h 6046908"/>
                <a:gd name="connsiteX56" fmla="*/ 503866 w 4527226"/>
                <a:gd name="connsiteY56" fmla="*/ 888168 h 6046908"/>
                <a:gd name="connsiteX57" fmla="*/ 412426 w 4527226"/>
                <a:gd name="connsiteY57" fmla="*/ 834828 h 6046908"/>
                <a:gd name="connsiteX58" fmla="*/ 328606 w 4527226"/>
                <a:gd name="connsiteY58" fmla="*/ 789108 h 6046908"/>
                <a:gd name="connsiteX59" fmla="*/ 260026 w 4527226"/>
                <a:gd name="connsiteY59" fmla="*/ 773868 h 6046908"/>
                <a:gd name="connsiteX60" fmla="*/ 214306 w 4527226"/>
                <a:gd name="connsiteY60" fmla="*/ 751008 h 6046908"/>
                <a:gd name="connsiteX61" fmla="*/ 260026 w 4527226"/>
                <a:gd name="connsiteY61" fmla="*/ 674808 h 6046908"/>
                <a:gd name="connsiteX62" fmla="*/ 374326 w 4527226"/>
                <a:gd name="connsiteY62" fmla="*/ 606228 h 6046908"/>
                <a:gd name="connsiteX63" fmla="*/ 557206 w 4527226"/>
                <a:gd name="connsiteY63" fmla="*/ 507168 h 6046908"/>
                <a:gd name="connsiteX64" fmla="*/ 656266 w 4527226"/>
                <a:gd name="connsiteY64" fmla="*/ 423348 h 6046908"/>
                <a:gd name="connsiteX65" fmla="*/ 892486 w 4527226"/>
                <a:gd name="connsiteY65" fmla="*/ 232848 h 6046908"/>
                <a:gd name="connsiteX66" fmla="*/ 1174426 w 4527226"/>
                <a:gd name="connsiteY66" fmla="*/ 80448 h 6046908"/>
                <a:gd name="connsiteX67" fmla="*/ 1593526 w 4527226"/>
                <a:gd name="connsiteY67" fmla="*/ 11868 h 6046908"/>
                <a:gd name="connsiteX68" fmla="*/ 1944046 w 4527226"/>
                <a:gd name="connsiteY68" fmla="*/ 4248 h 6046908"/>
                <a:gd name="connsiteX69" fmla="*/ 2172646 w 4527226"/>
                <a:gd name="connsiteY69" fmla="*/ 4248 h 6046908"/>
                <a:gd name="connsiteX70" fmla="*/ 2393626 w 4527226"/>
                <a:gd name="connsiteY70" fmla="*/ 57588 h 6046908"/>
                <a:gd name="connsiteX71" fmla="*/ 2667946 w 4527226"/>
                <a:gd name="connsiteY71" fmla="*/ 133788 h 6046908"/>
                <a:gd name="connsiteX72" fmla="*/ 2820346 w 4527226"/>
                <a:gd name="connsiteY72" fmla="*/ 202368 h 6046908"/>
                <a:gd name="connsiteX73" fmla="*/ 3102286 w 4527226"/>
                <a:gd name="connsiteY73" fmla="*/ 400488 h 6046908"/>
                <a:gd name="connsiteX74" fmla="*/ 3285166 w 4527226"/>
                <a:gd name="connsiteY74" fmla="*/ 651948 h 6046908"/>
                <a:gd name="connsiteX75" fmla="*/ 3407086 w 4527226"/>
                <a:gd name="connsiteY75" fmla="*/ 918648 h 6046908"/>
                <a:gd name="connsiteX76" fmla="*/ 3475666 w 4527226"/>
                <a:gd name="connsiteY76" fmla="*/ 1238688 h 6046908"/>
                <a:gd name="connsiteX77" fmla="*/ 3506146 w 4527226"/>
                <a:gd name="connsiteY77" fmla="*/ 1543488 h 6046908"/>
                <a:gd name="connsiteX78" fmla="*/ 3506146 w 4527226"/>
                <a:gd name="connsiteY78" fmla="*/ 1962588 h 6046908"/>
                <a:gd name="connsiteX79" fmla="*/ 3338506 w 4527226"/>
                <a:gd name="connsiteY79" fmla="*/ 2305488 h 6046908"/>
                <a:gd name="connsiteX80" fmla="*/ 3254686 w 4527226"/>
                <a:gd name="connsiteY80" fmla="*/ 2473128 h 6046908"/>
                <a:gd name="connsiteX81" fmla="*/ 3132766 w 4527226"/>
                <a:gd name="connsiteY81" fmla="*/ 2663628 h 6046908"/>
                <a:gd name="connsiteX82" fmla="*/ 3071806 w 4527226"/>
                <a:gd name="connsiteY82" fmla="*/ 2838888 h 6046908"/>
                <a:gd name="connsiteX83" fmla="*/ 3064186 w 4527226"/>
                <a:gd name="connsiteY83" fmla="*/ 2915088 h 6046908"/>
                <a:gd name="connsiteX84" fmla="*/ 3018466 w 4527226"/>
                <a:gd name="connsiteY84" fmla="*/ 3014148 h 6046908"/>
                <a:gd name="connsiteX85" fmla="*/ 2980366 w 4527226"/>
                <a:gd name="connsiteY85" fmla="*/ 3082728 h 6046908"/>
                <a:gd name="connsiteX86" fmla="*/ 2957506 w 4527226"/>
                <a:gd name="connsiteY86" fmla="*/ 3120828 h 6046908"/>
                <a:gd name="connsiteX87" fmla="*/ 2957506 w 4527226"/>
                <a:gd name="connsiteY87" fmla="*/ 3555168 h 6046908"/>
                <a:gd name="connsiteX88" fmla="*/ 3010846 w 4527226"/>
                <a:gd name="connsiteY88" fmla="*/ 3539928 h 6046908"/>
                <a:gd name="connsiteX89" fmla="*/ 3109906 w 4527226"/>
                <a:gd name="connsiteY89" fmla="*/ 3570408 h 6046908"/>
                <a:gd name="connsiteX90" fmla="*/ 3140386 w 4527226"/>
                <a:gd name="connsiteY90" fmla="*/ 3631368 h 6046908"/>
                <a:gd name="connsiteX91" fmla="*/ 3117526 w 4527226"/>
                <a:gd name="connsiteY91" fmla="*/ 3738048 h 6046908"/>
                <a:gd name="connsiteX92" fmla="*/ 3125146 w 4527226"/>
                <a:gd name="connsiteY92" fmla="*/ 4103808 h 6046908"/>
                <a:gd name="connsiteX93" fmla="*/ 3163246 w 4527226"/>
                <a:gd name="connsiteY93" fmla="*/ 4157148 h 6046908"/>
                <a:gd name="connsiteX94" fmla="*/ 3201346 w 4527226"/>
                <a:gd name="connsiteY94" fmla="*/ 4164768 h 6046908"/>
                <a:gd name="connsiteX95" fmla="*/ 3231826 w 4527226"/>
                <a:gd name="connsiteY95" fmla="*/ 4172388 h 6046908"/>
                <a:gd name="connsiteX96" fmla="*/ 3285166 w 4527226"/>
                <a:gd name="connsiteY96" fmla="*/ 4294308 h 6046908"/>
                <a:gd name="connsiteX97" fmla="*/ 3300406 w 4527226"/>
                <a:gd name="connsiteY97" fmla="*/ 4347648 h 6046908"/>
                <a:gd name="connsiteX98" fmla="*/ 3330886 w 4527226"/>
                <a:gd name="connsiteY98" fmla="*/ 4408608 h 6046908"/>
                <a:gd name="connsiteX99" fmla="*/ 3551866 w 4527226"/>
                <a:gd name="connsiteY99" fmla="*/ 4644828 h 6046908"/>
                <a:gd name="connsiteX100" fmla="*/ 3887146 w 4527226"/>
                <a:gd name="connsiteY100" fmla="*/ 5025828 h 6046908"/>
                <a:gd name="connsiteX101" fmla="*/ 4100506 w 4527226"/>
                <a:gd name="connsiteY101" fmla="*/ 5300148 h 6046908"/>
                <a:gd name="connsiteX102" fmla="*/ 4367206 w 4527226"/>
                <a:gd name="connsiteY102" fmla="*/ 5726868 h 6046908"/>
                <a:gd name="connsiteX103" fmla="*/ 4527226 w 4527226"/>
                <a:gd name="connsiteY103" fmla="*/ 6046908 h 6046908"/>
                <a:gd name="connsiteX0" fmla="*/ 442906 w 4527226"/>
                <a:gd name="connsiteY0" fmla="*/ 5780208 h 6046908"/>
                <a:gd name="connsiteX1" fmla="*/ 473386 w 4527226"/>
                <a:gd name="connsiteY1" fmla="*/ 5665908 h 6046908"/>
                <a:gd name="connsiteX2" fmla="*/ 511486 w 4527226"/>
                <a:gd name="connsiteY2" fmla="*/ 5612568 h 6046908"/>
                <a:gd name="connsiteX3" fmla="*/ 541966 w 4527226"/>
                <a:gd name="connsiteY3" fmla="*/ 5521128 h 6046908"/>
                <a:gd name="connsiteX4" fmla="*/ 564826 w 4527226"/>
                <a:gd name="connsiteY4" fmla="*/ 5353488 h 6046908"/>
                <a:gd name="connsiteX5" fmla="*/ 602926 w 4527226"/>
                <a:gd name="connsiteY5" fmla="*/ 5223948 h 6046908"/>
                <a:gd name="connsiteX6" fmla="*/ 625786 w 4527226"/>
                <a:gd name="connsiteY6" fmla="*/ 5178228 h 6046908"/>
                <a:gd name="connsiteX7" fmla="*/ 701986 w 4527226"/>
                <a:gd name="connsiteY7" fmla="*/ 5071548 h 6046908"/>
                <a:gd name="connsiteX8" fmla="*/ 717226 w 4527226"/>
                <a:gd name="connsiteY8" fmla="*/ 5063928 h 6046908"/>
                <a:gd name="connsiteX9" fmla="*/ 709606 w 4527226"/>
                <a:gd name="connsiteY9" fmla="*/ 5025828 h 6046908"/>
                <a:gd name="connsiteX10" fmla="*/ 701986 w 4527226"/>
                <a:gd name="connsiteY10" fmla="*/ 5002968 h 6046908"/>
                <a:gd name="connsiteX11" fmla="*/ 968686 w 4527226"/>
                <a:gd name="connsiteY11" fmla="*/ 4682928 h 6046908"/>
                <a:gd name="connsiteX12" fmla="*/ 961066 w 4527226"/>
                <a:gd name="connsiteY12" fmla="*/ 4644828 h 6046908"/>
                <a:gd name="connsiteX13" fmla="*/ 1342066 w 4527226"/>
                <a:gd name="connsiteY13" fmla="*/ 4172388 h 6046908"/>
                <a:gd name="connsiteX14" fmla="*/ 1258246 w 4527226"/>
                <a:gd name="connsiteY14" fmla="*/ 4012368 h 6046908"/>
                <a:gd name="connsiteX15" fmla="*/ 1204906 w 4527226"/>
                <a:gd name="connsiteY15" fmla="*/ 3928548 h 6046908"/>
                <a:gd name="connsiteX16" fmla="*/ 1174426 w 4527226"/>
                <a:gd name="connsiteY16" fmla="*/ 3768528 h 6046908"/>
                <a:gd name="connsiteX17" fmla="*/ 1151566 w 4527226"/>
                <a:gd name="connsiteY17" fmla="*/ 3699948 h 6046908"/>
                <a:gd name="connsiteX18" fmla="*/ 1143946 w 4527226"/>
                <a:gd name="connsiteY18" fmla="*/ 3669468 h 6046908"/>
                <a:gd name="connsiteX19" fmla="*/ 1067746 w 4527226"/>
                <a:gd name="connsiteY19" fmla="*/ 3661848 h 6046908"/>
                <a:gd name="connsiteX20" fmla="*/ 938206 w 4527226"/>
                <a:gd name="connsiteY20" fmla="*/ 3669468 h 6046908"/>
                <a:gd name="connsiteX21" fmla="*/ 831526 w 4527226"/>
                <a:gd name="connsiteY21" fmla="*/ 3692328 h 6046908"/>
                <a:gd name="connsiteX22" fmla="*/ 610546 w 4527226"/>
                <a:gd name="connsiteY22" fmla="*/ 3738048 h 6046908"/>
                <a:gd name="connsiteX23" fmla="*/ 389566 w 4527226"/>
                <a:gd name="connsiteY23" fmla="*/ 3638988 h 6046908"/>
                <a:gd name="connsiteX24" fmla="*/ 381946 w 4527226"/>
                <a:gd name="connsiteY24" fmla="*/ 3326568 h 6046908"/>
                <a:gd name="connsiteX25" fmla="*/ 420046 w 4527226"/>
                <a:gd name="connsiteY25" fmla="*/ 3227508 h 6046908"/>
                <a:gd name="connsiteX26" fmla="*/ 389566 w 4527226"/>
                <a:gd name="connsiteY26" fmla="*/ 3166548 h 6046908"/>
                <a:gd name="connsiteX27" fmla="*/ 351466 w 4527226"/>
                <a:gd name="connsiteY27" fmla="*/ 3105588 h 6046908"/>
                <a:gd name="connsiteX28" fmla="*/ 397186 w 4527226"/>
                <a:gd name="connsiteY28" fmla="*/ 3021768 h 6046908"/>
                <a:gd name="connsiteX29" fmla="*/ 488626 w 4527226"/>
                <a:gd name="connsiteY29" fmla="*/ 2998908 h 6046908"/>
                <a:gd name="connsiteX30" fmla="*/ 471956 w 4527226"/>
                <a:gd name="connsiteY30" fmla="*/ 2942709 h 6046908"/>
                <a:gd name="connsiteX31" fmla="*/ 435286 w 4527226"/>
                <a:gd name="connsiteY31" fmla="*/ 2930328 h 6046908"/>
                <a:gd name="connsiteX32" fmla="*/ 389566 w 4527226"/>
                <a:gd name="connsiteY32" fmla="*/ 2930328 h 6046908"/>
                <a:gd name="connsiteX33" fmla="*/ 314000 w 4527226"/>
                <a:gd name="connsiteY33" fmla="*/ 2893495 h 6046908"/>
                <a:gd name="connsiteX34" fmla="*/ 320986 w 4527226"/>
                <a:gd name="connsiteY34" fmla="*/ 2846508 h 6046908"/>
                <a:gd name="connsiteX35" fmla="*/ 328606 w 4527226"/>
                <a:gd name="connsiteY35" fmla="*/ 2793168 h 6046908"/>
                <a:gd name="connsiteX36" fmla="*/ 313366 w 4527226"/>
                <a:gd name="connsiteY36" fmla="*/ 2732208 h 6046908"/>
                <a:gd name="connsiteX37" fmla="*/ 267646 w 4527226"/>
                <a:gd name="connsiteY37" fmla="*/ 2671248 h 6046908"/>
                <a:gd name="connsiteX38" fmla="*/ 176206 w 4527226"/>
                <a:gd name="connsiteY38" fmla="*/ 2656008 h 6046908"/>
                <a:gd name="connsiteX39" fmla="*/ 54286 w 4527226"/>
                <a:gd name="connsiteY39" fmla="*/ 2610288 h 6046908"/>
                <a:gd name="connsiteX40" fmla="*/ 7931 w 4527226"/>
                <a:gd name="connsiteY40" fmla="*/ 2563298 h 6046908"/>
                <a:gd name="connsiteX41" fmla="*/ 8566 w 4527226"/>
                <a:gd name="connsiteY41" fmla="*/ 2488368 h 6046908"/>
                <a:gd name="connsiteX42" fmla="*/ 92386 w 4527226"/>
                <a:gd name="connsiteY42" fmla="*/ 2335968 h 6046908"/>
                <a:gd name="connsiteX43" fmla="*/ 221926 w 4527226"/>
                <a:gd name="connsiteY43" fmla="*/ 2175948 h 6046908"/>
                <a:gd name="connsiteX44" fmla="*/ 282886 w 4527226"/>
                <a:gd name="connsiteY44" fmla="*/ 2084508 h 6046908"/>
                <a:gd name="connsiteX45" fmla="*/ 328606 w 4527226"/>
                <a:gd name="connsiteY45" fmla="*/ 1977828 h 6046908"/>
                <a:gd name="connsiteX46" fmla="*/ 359086 w 4527226"/>
                <a:gd name="connsiteY46" fmla="*/ 1871148 h 6046908"/>
                <a:gd name="connsiteX47" fmla="*/ 374326 w 4527226"/>
                <a:gd name="connsiteY47" fmla="*/ 1810188 h 6046908"/>
                <a:gd name="connsiteX48" fmla="*/ 343846 w 4527226"/>
                <a:gd name="connsiteY48" fmla="*/ 1756848 h 6046908"/>
                <a:gd name="connsiteX49" fmla="*/ 328606 w 4527226"/>
                <a:gd name="connsiteY49" fmla="*/ 1680648 h 6046908"/>
                <a:gd name="connsiteX50" fmla="*/ 412426 w 4527226"/>
                <a:gd name="connsiteY50" fmla="*/ 1474908 h 6046908"/>
                <a:gd name="connsiteX51" fmla="*/ 442906 w 4527226"/>
                <a:gd name="connsiteY51" fmla="*/ 1307268 h 6046908"/>
                <a:gd name="connsiteX52" fmla="*/ 465766 w 4527226"/>
                <a:gd name="connsiteY52" fmla="*/ 1192968 h 6046908"/>
                <a:gd name="connsiteX53" fmla="*/ 503866 w 4527226"/>
                <a:gd name="connsiteY53" fmla="*/ 1055808 h 6046908"/>
                <a:gd name="connsiteX54" fmla="*/ 557206 w 4527226"/>
                <a:gd name="connsiteY54" fmla="*/ 888168 h 6046908"/>
                <a:gd name="connsiteX55" fmla="*/ 503866 w 4527226"/>
                <a:gd name="connsiteY55" fmla="*/ 888168 h 6046908"/>
                <a:gd name="connsiteX56" fmla="*/ 412426 w 4527226"/>
                <a:gd name="connsiteY56" fmla="*/ 834828 h 6046908"/>
                <a:gd name="connsiteX57" fmla="*/ 328606 w 4527226"/>
                <a:gd name="connsiteY57" fmla="*/ 789108 h 6046908"/>
                <a:gd name="connsiteX58" fmla="*/ 260026 w 4527226"/>
                <a:gd name="connsiteY58" fmla="*/ 773868 h 6046908"/>
                <a:gd name="connsiteX59" fmla="*/ 214306 w 4527226"/>
                <a:gd name="connsiteY59" fmla="*/ 751008 h 6046908"/>
                <a:gd name="connsiteX60" fmla="*/ 260026 w 4527226"/>
                <a:gd name="connsiteY60" fmla="*/ 674808 h 6046908"/>
                <a:gd name="connsiteX61" fmla="*/ 374326 w 4527226"/>
                <a:gd name="connsiteY61" fmla="*/ 606228 h 6046908"/>
                <a:gd name="connsiteX62" fmla="*/ 557206 w 4527226"/>
                <a:gd name="connsiteY62" fmla="*/ 507168 h 6046908"/>
                <a:gd name="connsiteX63" fmla="*/ 656266 w 4527226"/>
                <a:gd name="connsiteY63" fmla="*/ 423348 h 6046908"/>
                <a:gd name="connsiteX64" fmla="*/ 892486 w 4527226"/>
                <a:gd name="connsiteY64" fmla="*/ 232848 h 6046908"/>
                <a:gd name="connsiteX65" fmla="*/ 1174426 w 4527226"/>
                <a:gd name="connsiteY65" fmla="*/ 80448 h 6046908"/>
                <a:gd name="connsiteX66" fmla="*/ 1593526 w 4527226"/>
                <a:gd name="connsiteY66" fmla="*/ 11868 h 6046908"/>
                <a:gd name="connsiteX67" fmla="*/ 1944046 w 4527226"/>
                <a:gd name="connsiteY67" fmla="*/ 4248 h 6046908"/>
                <a:gd name="connsiteX68" fmla="*/ 2172646 w 4527226"/>
                <a:gd name="connsiteY68" fmla="*/ 4248 h 6046908"/>
                <a:gd name="connsiteX69" fmla="*/ 2393626 w 4527226"/>
                <a:gd name="connsiteY69" fmla="*/ 57588 h 6046908"/>
                <a:gd name="connsiteX70" fmla="*/ 2667946 w 4527226"/>
                <a:gd name="connsiteY70" fmla="*/ 133788 h 6046908"/>
                <a:gd name="connsiteX71" fmla="*/ 2820346 w 4527226"/>
                <a:gd name="connsiteY71" fmla="*/ 202368 h 6046908"/>
                <a:gd name="connsiteX72" fmla="*/ 3102286 w 4527226"/>
                <a:gd name="connsiteY72" fmla="*/ 400488 h 6046908"/>
                <a:gd name="connsiteX73" fmla="*/ 3285166 w 4527226"/>
                <a:gd name="connsiteY73" fmla="*/ 651948 h 6046908"/>
                <a:gd name="connsiteX74" fmla="*/ 3407086 w 4527226"/>
                <a:gd name="connsiteY74" fmla="*/ 918648 h 6046908"/>
                <a:gd name="connsiteX75" fmla="*/ 3475666 w 4527226"/>
                <a:gd name="connsiteY75" fmla="*/ 1238688 h 6046908"/>
                <a:gd name="connsiteX76" fmla="*/ 3506146 w 4527226"/>
                <a:gd name="connsiteY76" fmla="*/ 1543488 h 6046908"/>
                <a:gd name="connsiteX77" fmla="*/ 3506146 w 4527226"/>
                <a:gd name="connsiteY77" fmla="*/ 1962588 h 6046908"/>
                <a:gd name="connsiteX78" fmla="*/ 3338506 w 4527226"/>
                <a:gd name="connsiteY78" fmla="*/ 2305488 h 6046908"/>
                <a:gd name="connsiteX79" fmla="*/ 3254686 w 4527226"/>
                <a:gd name="connsiteY79" fmla="*/ 2473128 h 6046908"/>
                <a:gd name="connsiteX80" fmla="*/ 3132766 w 4527226"/>
                <a:gd name="connsiteY80" fmla="*/ 2663628 h 6046908"/>
                <a:gd name="connsiteX81" fmla="*/ 3071806 w 4527226"/>
                <a:gd name="connsiteY81" fmla="*/ 2838888 h 6046908"/>
                <a:gd name="connsiteX82" fmla="*/ 3064186 w 4527226"/>
                <a:gd name="connsiteY82" fmla="*/ 2915088 h 6046908"/>
                <a:gd name="connsiteX83" fmla="*/ 3018466 w 4527226"/>
                <a:gd name="connsiteY83" fmla="*/ 3014148 h 6046908"/>
                <a:gd name="connsiteX84" fmla="*/ 2980366 w 4527226"/>
                <a:gd name="connsiteY84" fmla="*/ 3082728 h 6046908"/>
                <a:gd name="connsiteX85" fmla="*/ 2957506 w 4527226"/>
                <a:gd name="connsiteY85" fmla="*/ 3120828 h 6046908"/>
                <a:gd name="connsiteX86" fmla="*/ 2957506 w 4527226"/>
                <a:gd name="connsiteY86" fmla="*/ 3555168 h 6046908"/>
                <a:gd name="connsiteX87" fmla="*/ 3010846 w 4527226"/>
                <a:gd name="connsiteY87" fmla="*/ 3539928 h 6046908"/>
                <a:gd name="connsiteX88" fmla="*/ 3109906 w 4527226"/>
                <a:gd name="connsiteY88" fmla="*/ 3570408 h 6046908"/>
                <a:gd name="connsiteX89" fmla="*/ 3140386 w 4527226"/>
                <a:gd name="connsiteY89" fmla="*/ 3631368 h 6046908"/>
                <a:gd name="connsiteX90" fmla="*/ 3117526 w 4527226"/>
                <a:gd name="connsiteY90" fmla="*/ 3738048 h 6046908"/>
                <a:gd name="connsiteX91" fmla="*/ 3125146 w 4527226"/>
                <a:gd name="connsiteY91" fmla="*/ 4103808 h 6046908"/>
                <a:gd name="connsiteX92" fmla="*/ 3163246 w 4527226"/>
                <a:gd name="connsiteY92" fmla="*/ 4157148 h 6046908"/>
                <a:gd name="connsiteX93" fmla="*/ 3201346 w 4527226"/>
                <a:gd name="connsiteY93" fmla="*/ 4164768 h 6046908"/>
                <a:gd name="connsiteX94" fmla="*/ 3231826 w 4527226"/>
                <a:gd name="connsiteY94" fmla="*/ 4172388 h 6046908"/>
                <a:gd name="connsiteX95" fmla="*/ 3285166 w 4527226"/>
                <a:gd name="connsiteY95" fmla="*/ 4294308 h 6046908"/>
                <a:gd name="connsiteX96" fmla="*/ 3300406 w 4527226"/>
                <a:gd name="connsiteY96" fmla="*/ 4347648 h 6046908"/>
                <a:gd name="connsiteX97" fmla="*/ 3330886 w 4527226"/>
                <a:gd name="connsiteY97" fmla="*/ 4408608 h 6046908"/>
                <a:gd name="connsiteX98" fmla="*/ 3551866 w 4527226"/>
                <a:gd name="connsiteY98" fmla="*/ 4644828 h 6046908"/>
                <a:gd name="connsiteX99" fmla="*/ 3887146 w 4527226"/>
                <a:gd name="connsiteY99" fmla="*/ 5025828 h 6046908"/>
                <a:gd name="connsiteX100" fmla="*/ 4100506 w 4527226"/>
                <a:gd name="connsiteY100" fmla="*/ 5300148 h 6046908"/>
                <a:gd name="connsiteX101" fmla="*/ 4367206 w 4527226"/>
                <a:gd name="connsiteY101" fmla="*/ 5726868 h 6046908"/>
                <a:gd name="connsiteX102" fmla="*/ 4527226 w 4527226"/>
                <a:gd name="connsiteY102" fmla="*/ 6046908 h 6046908"/>
                <a:gd name="connsiteX0" fmla="*/ 473386 w 4527226"/>
                <a:gd name="connsiteY0" fmla="*/ 5665908 h 6046908"/>
                <a:gd name="connsiteX1" fmla="*/ 511486 w 4527226"/>
                <a:gd name="connsiteY1" fmla="*/ 5612568 h 6046908"/>
                <a:gd name="connsiteX2" fmla="*/ 541966 w 4527226"/>
                <a:gd name="connsiteY2" fmla="*/ 5521128 h 6046908"/>
                <a:gd name="connsiteX3" fmla="*/ 564826 w 4527226"/>
                <a:gd name="connsiteY3" fmla="*/ 5353488 h 6046908"/>
                <a:gd name="connsiteX4" fmla="*/ 602926 w 4527226"/>
                <a:gd name="connsiteY4" fmla="*/ 5223948 h 6046908"/>
                <a:gd name="connsiteX5" fmla="*/ 625786 w 4527226"/>
                <a:gd name="connsiteY5" fmla="*/ 5178228 h 6046908"/>
                <a:gd name="connsiteX6" fmla="*/ 701986 w 4527226"/>
                <a:gd name="connsiteY6" fmla="*/ 5071548 h 6046908"/>
                <a:gd name="connsiteX7" fmla="*/ 717226 w 4527226"/>
                <a:gd name="connsiteY7" fmla="*/ 5063928 h 6046908"/>
                <a:gd name="connsiteX8" fmla="*/ 709606 w 4527226"/>
                <a:gd name="connsiteY8" fmla="*/ 5025828 h 6046908"/>
                <a:gd name="connsiteX9" fmla="*/ 701986 w 4527226"/>
                <a:gd name="connsiteY9" fmla="*/ 5002968 h 6046908"/>
                <a:gd name="connsiteX10" fmla="*/ 968686 w 4527226"/>
                <a:gd name="connsiteY10" fmla="*/ 4682928 h 6046908"/>
                <a:gd name="connsiteX11" fmla="*/ 961066 w 4527226"/>
                <a:gd name="connsiteY11" fmla="*/ 4644828 h 6046908"/>
                <a:gd name="connsiteX12" fmla="*/ 1342066 w 4527226"/>
                <a:gd name="connsiteY12" fmla="*/ 4172388 h 6046908"/>
                <a:gd name="connsiteX13" fmla="*/ 1258246 w 4527226"/>
                <a:gd name="connsiteY13" fmla="*/ 4012368 h 6046908"/>
                <a:gd name="connsiteX14" fmla="*/ 1204906 w 4527226"/>
                <a:gd name="connsiteY14" fmla="*/ 3928548 h 6046908"/>
                <a:gd name="connsiteX15" fmla="*/ 1174426 w 4527226"/>
                <a:gd name="connsiteY15" fmla="*/ 3768528 h 6046908"/>
                <a:gd name="connsiteX16" fmla="*/ 1151566 w 4527226"/>
                <a:gd name="connsiteY16" fmla="*/ 3699948 h 6046908"/>
                <a:gd name="connsiteX17" fmla="*/ 1143946 w 4527226"/>
                <a:gd name="connsiteY17" fmla="*/ 3669468 h 6046908"/>
                <a:gd name="connsiteX18" fmla="*/ 1067746 w 4527226"/>
                <a:gd name="connsiteY18" fmla="*/ 3661848 h 6046908"/>
                <a:gd name="connsiteX19" fmla="*/ 938206 w 4527226"/>
                <a:gd name="connsiteY19" fmla="*/ 3669468 h 6046908"/>
                <a:gd name="connsiteX20" fmla="*/ 831526 w 4527226"/>
                <a:gd name="connsiteY20" fmla="*/ 3692328 h 6046908"/>
                <a:gd name="connsiteX21" fmla="*/ 610546 w 4527226"/>
                <a:gd name="connsiteY21" fmla="*/ 3738048 h 6046908"/>
                <a:gd name="connsiteX22" fmla="*/ 389566 w 4527226"/>
                <a:gd name="connsiteY22" fmla="*/ 3638988 h 6046908"/>
                <a:gd name="connsiteX23" fmla="*/ 381946 w 4527226"/>
                <a:gd name="connsiteY23" fmla="*/ 3326568 h 6046908"/>
                <a:gd name="connsiteX24" fmla="*/ 420046 w 4527226"/>
                <a:gd name="connsiteY24" fmla="*/ 3227508 h 6046908"/>
                <a:gd name="connsiteX25" fmla="*/ 389566 w 4527226"/>
                <a:gd name="connsiteY25" fmla="*/ 3166548 h 6046908"/>
                <a:gd name="connsiteX26" fmla="*/ 351466 w 4527226"/>
                <a:gd name="connsiteY26" fmla="*/ 3105588 h 6046908"/>
                <a:gd name="connsiteX27" fmla="*/ 397186 w 4527226"/>
                <a:gd name="connsiteY27" fmla="*/ 3021768 h 6046908"/>
                <a:gd name="connsiteX28" fmla="*/ 488626 w 4527226"/>
                <a:gd name="connsiteY28" fmla="*/ 2998908 h 6046908"/>
                <a:gd name="connsiteX29" fmla="*/ 471956 w 4527226"/>
                <a:gd name="connsiteY29" fmla="*/ 2942709 h 6046908"/>
                <a:gd name="connsiteX30" fmla="*/ 435286 w 4527226"/>
                <a:gd name="connsiteY30" fmla="*/ 2930328 h 6046908"/>
                <a:gd name="connsiteX31" fmla="*/ 389566 w 4527226"/>
                <a:gd name="connsiteY31" fmla="*/ 2930328 h 6046908"/>
                <a:gd name="connsiteX32" fmla="*/ 314000 w 4527226"/>
                <a:gd name="connsiteY32" fmla="*/ 2893495 h 6046908"/>
                <a:gd name="connsiteX33" fmla="*/ 320986 w 4527226"/>
                <a:gd name="connsiteY33" fmla="*/ 2846508 h 6046908"/>
                <a:gd name="connsiteX34" fmla="*/ 328606 w 4527226"/>
                <a:gd name="connsiteY34" fmla="*/ 2793168 h 6046908"/>
                <a:gd name="connsiteX35" fmla="*/ 313366 w 4527226"/>
                <a:gd name="connsiteY35" fmla="*/ 2732208 h 6046908"/>
                <a:gd name="connsiteX36" fmla="*/ 267646 w 4527226"/>
                <a:gd name="connsiteY36" fmla="*/ 2671248 h 6046908"/>
                <a:gd name="connsiteX37" fmla="*/ 176206 w 4527226"/>
                <a:gd name="connsiteY37" fmla="*/ 2656008 h 6046908"/>
                <a:gd name="connsiteX38" fmla="*/ 54286 w 4527226"/>
                <a:gd name="connsiteY38" fmla="*/ 2610288 h 6046908"/>
                <a:gd name="connsiteX39" fmla="*/ 7931 w 4527226"/>
                <a:gd name="connsiteY39" fmla="*/ 2563298 h 6046908"/>
                <a:gd name="connsiteX40" fmla="*/ 8566 w 4527226"/>
                <a:gd name="connsiteY40" fmla="*/ 2488368 h 6046908"/>
                <a:gd name="connsiteX41" fmla="*/ 92386 w 4527226"/>
                <a:gd name="connsiteY41" fmla="*/ 2335968 h 6046908"/>
                <a:gd name="connsiteX42" fmla="*/ 221926 w 4527226"/>
                <a:gd name="connsiteY42" fmla="*/ 2175948 h 6046908"/>
                <a:gd name="connsiteX43" fmla="*/ 282886 w 4527226"/>
                <a:gd name="connsiteY43" fmla="*/ 2084508 h 6046908"/>
                <a:gd name="connsiteX44" fmla="*/ 328606 w 4527226"/>
                <a:gd name="connsiteY44" fmla="*/ 1977828 h 6046908"/>
                <a:gd name="connsiteX45" fmla="*/ 359086 w 4527226"/>
                <a:gd name="connsiteY45" fmla="*/ 1871148 h 6046908"/>
                <a:gd name="connsiteX46" fmla="*/ 374326 w 4527226"/>
                <a:gd name="connsiteY46" fmla="*/ 1810188 h 6046908"/>
                <a:gd name="connsiteX47" fmla="*/ 343846 w 4527226"/>
                <a:gd name="connsiteY47" fmla="*/ 1756848 h 6046908"/>
                <a:gd name="connsiteX48" fmla="*/ 328606 w 4527226"/>
                <a:gd name="connsiteY48" fmla="*/ 1680648 h 6046908"/>
                <a:gd name="connsiteX49" fmla="*/ 412426 w 4527226"/>
                <a:gd name="connsiteY49" fmla="*/ 1474908 h 6046908"/>
                <a:gd name="connsiteX50" fmla="*/ 442906 w 4527226"/>
                <a:gd name="connsiteY50" fmla="*/ 1307268 h 6046908"/>
                <a:gd name="connsiteX51" fmla="*/ 465766 w 4527226"/>
                <a:gd name="connsiteY51" fmla="*/ 1192968 h 6046908"/>
                <a:gd name="connsiteX52" fmla="*/ 503866 w 4527226"/>
                <a:gd name="connsiteY52" fmla="*/ 1055808 h 6046908"/>
                <a:gd name="connsiteX53" fmla="*/ 557206 w 4527226"/>
                <a:gd name="connsiteY53" fmla="*/ 888168 h 6046908"/>
                <a:gd name="connsiteX54" fmla="*/ 503866 w 4527226"/>
                <a:gd name="connsiteY54" fmla="*/ 888168 h 6046908"/>
                <a:gd name="connsiteX55" fmla="*/ 412426 w 4527226"/>
                <a:gd name="connsiteY55" fmla="*/ 834828 h 6046908"/>
                <a:gd name="connsiteX56" fmla="*/ 328606 w 4527226"/>
                <a:gd name="connsiteY56" fmla="*/ 789108 h 6046908"/>
                <a:gd name="connsiteX57" fmla="*/ 260026 w 4527226"/>
                <a:gd name="connsiteY57" fmla="*/ 773868 h 6046908"/>
                <a:gd name="connsiteX58" fmla="*/ 214306 w 4527226"/>
                <a:gd name="connsiteY58" fmla="*/ 751008 h 6046908"/>
                <a:gd name="connsiteX59" fmla="*/ 260026 w 4527226"/>
                <a:gd name="connsiteY59" fmla="*/ 674808 h 6046908"/>
                <a:gd name="connsiteX60" fmla="*/ 374326 w 4527226"/>
                <a:gd name="connsiteY60" fmla="*/ 606228 h 6046908"/>
                <a:gd name="connsiteX61" fmla="*/ 557206 w 4527226"/>
                <a:gd name="connsiteY61" fmla="*/ 507168 h 6046908"/>
                <a:gd name="connsiteX62" fmla="*/ 656266 w 4527226"/>
                <a:gd name="connsiteY62" fmla="*/ 423348 h 6046908"/>
                <a:gd name="connsiteX63" fmla="*/ 892486 w 4527226"/>
                <a:gd name="connsiteY63" fmla="*/ 232848 h 6046908"/>
                <a:gd name="connsiteX64" fmla="*/ 1174426 w 4527226"/>
                <a:gd name="connsiteY64" fmla="*/ 80448 h 6046908"/>
                <a:gd name="connsiteX65" fmla="*/ 1593526 w 4527226"/>
                <a:gd name="connsiteY65" fmla="*/ 11868 h 6046908"/>
                <a:gd name="connsiteX66" fmla="*/ 1944046 w 4527226"/>
                <a:gd name="connsiteY66" fmla="*/ 4248 h 6046908"/>
                <a:gd name="connsiteX67" fmla="*/ 2172646 w 4527226"/>
                <a:gd name="connsiteY67" fmla="*/ 4248 h 6046908"/>
                <a:gd name="connsiteX68" fmla="*/ 2393626 w 4527226"/>
                <a:gd name="connsiteY68" fmla="*/ 57588 h 6046908"/>
                <a:gd name="connsiteX69" fmla="*/ 2667946 w 4527226"/>
                <a:gd name="connsiteY69" fmla="*/ 133788 h 6046908"/>
                <a:gd name="connsiteX70" fmla="*/ 2820346 w 4527226"/>
                <a:gd name="connsiteY70" fmla="*/ 202368 h 6046908"/>
                <a:gd name="connsiteX71" fmla="*/ 3102286 w 4527226"/>
                <a:gd name="connsiteY71" fmla="*/ 400488 h 6046908"/>
                <a:gd name="connsiteX72" fmla="*/ 3285166 w 4527226"/>
                <a:gd name="connsiteY72" fmla="*/ 651948 h 6046908"/>
                <a:gd name="connsiteX73" fmla="*/ 3407086 w 4527226"/>
                <a:gd name="connsiteY73" fmla="*/ 918648 h 6046908"/>
                <a:gd name="connsiteX74" fmla="*/ 3475666 w 4527226"/>
                <a:gd name="connsiteY74" fmla="*/ 1238688 h 6046908"/>
                <a:gd name="connsiteX75" fmla="*/ 3506146 w 4527226"/>
                <a:gd name="connsiteY75" fmla="*/ 1543488 h 6046908"/>
                <a:gd name="connsiteX76" fmla="*/ 3506146 w 4527226"/>
                <a:gd name="connsiteY76" fmla="*/ 1962588 h 6046908"/>
                <a:gd name="connsiteX77" fmla="*/ 3338506 w 4527226"/>
                <a:gd name="connsiteY77" fmla="*/ 2305488 h 6046908"/>
                <a:gd name="connsiteX78" fmla="*/ 3254686 w 4527226"/>
                <a:gd name="connsiteY78" fmla="*/ 2473128 h 6046908"/>
                <a:gd name="connsiteX79" fmla="*/ 3132766 w 4527226"/>
                <a:gd name="connsiteY79" fmla="*/ 2663628 h 6046908"/>
                <a:gd name="connsiteX80" fmla="*/ 3071806 w 4527226"/>
                <a:gd name="connsiteY80" fmla="*/ 2838888 h 6046908"/>
                <a:gd name="connsiteX81" fmla="*/ 3064186 w 4527226"/>
                <a:gd name="connsiteY81" fmla="*/ 2915088 h 6046908"/>
                <a:gd name="connsiteX82" fmla="*/ 3018466 w 4527226"/>
                <a:gd name="connsiteY82" fmla="*/ 3014148 h 6046908"/>
                <a:gd name="connsiteX83" fmla="*/ 2980366 w 4527226"/>
                <a:gd name="connsiteY83" fmla="*/ 3082728 h 6046908"/>
                <a:gd name="connsiteX84" fmla="*/ 2957506 w 4527226"/>
                <a:gd name="connsiteY84" fmla="*/ 3120828 h 6046908"/>
                <a:gd name="connsiteX85" fmla="*/ 2957506 w 4527226"/>
                <a:gd name="connsiteY85" fmla="*/ 3555168 h 6046908"/>
                <a:gd name="connsiteX86" fmla="*/ 3010846 w 4527226"/>
                <a:gd name="connsiteY86" fmla="*/ 3539928 h 6046908"/>
                <a:gd name="connsiteX87" fmla="*/ 3109906 w 4527226"/>
                <a:gd name="connsiteY87" fmla="*/ 3570408 h 6046908"/>
                <a:gd name="connsiteX88" fmla="*/ 3140386 w 4527226"/>
                <a:gd name="connsiteY88" fmla="*/ 3631368 h 6046908"/>
                <a:gd name="connsiteX89" fmla="*/ 3117526 w 4527226"/>
                <a:gd name="connsiteY89" fmla="*/ 3738048 h 6046908"/>
                <a:gd name="connsiteX90" fmla="*/ 3125146 w 4527226"/>
                <a:gd name="connsiteY90" fmla="*/ 4103808 h 6046908"/>
                <a:gd name="connsiteX91" fmla="*/ 3163246 w 4527226"/>
                <a:gd name="connsiteY91" fmla="*/ 4157148 h 6046908"/>
                <a:gd name="connsiteX92" fmla="*/ 3201346 w 4527226"/>
                <a:gd name="connsiteY92" fmla="*/ 4164768 h 6046908"/>
                <a:gd name="connsiteX93" fmla="*/ 3231826 w 4527226"/>
                <a:gd name="connsiteY93" fmla="*/ 4172388 h 6046908"/>
                <a:gd name="connsiteX94" fmla="*/ 3285166 w 4527226"/>
                <a:gd name="connsiteY94" fmla="*/ 4294308 h 6046908"/>
                <a:gd name="connsiteX95" fmla="*/ 3300406 w 4527226"/>
                <a:gd name="connsiteY95" fmla="*/ 4347648 h 6046908"/>
                <a:gd name="connsiteX96" fmla="*/ 3330886 w 4527226"/>
                <a:gd name="connsiteY96" fmla="*/ 4408608 h 6046908"/>
                <a:gd name="connsiteX97" fmla="*/ 3551866 w 4527226"/>
                <a:gd name="connsiteY97" fmla="*/ 4644828 h 6046908"/>
                <a:gd name="connsiteX98" fmla="*/ 3887146 w 4527226"/>
                <a:gd name="connsiteY98" fmla="*/ 5025828 h 6046908"/>
                <a:gd name="connsiteX99" fmla="*/ 4100506 w 4527226"/>
                <a:gd name="connsiteY99" fmla="*/ 5300148 h 6046908"/>
                <a:gd name="connsiteX100" fmla="*/ 4367206 w 4527226"/>
                <a:gd name="connsiteY100" fmla="*/ 5726868 h 6046908"/>
                <a:gd name="connsiteX101" fmla="*/ 4527226 w 4527226"/>
                <a:gd name="connsiteY101" fmla="*/ 6046908 h 6046908"/>
                <a:gd name="connsiteX0" fmla="*/ 511486 w 4527226"/>
                <a:gd name="connsiteY0" fmla="*/ 5612568 h 6046908"/>
                <a:gd name="connsiteX1" fmla="*/ 541966 w 4527226"/>
                <a:gd name="connsiteY1" fmla="*/ 5521128 h 6046908"/>
                <a:gd name="connsiteX2" fmla="*/ 564826 w 4527226"/>
                <a:gd name="connsiteY2" fmla="*/ 5353488 h 6046908"/>
                <a:gd name="connsiteX3" fmla="*/ 602926 w 4527226"/>
                <a:gd name="connsiteY3" fmla="*/ 5223948 h 6046908"/>
                <a:gd name="connsiteX4" fmla="*/ 625786 w 4527226"/>
                <a:gd name="connsiteY4" fmla="*/ 5178228 h 6046908"/>
                <a:gd name="connsiteX5" fmla="*/ 701986 w 4527226"/>
                <a:gd name="connsiteY5" fmla="*/ 5071548 h 6046908"/>
                <a:gd name="connsiteX6" fmla="*/ 717226 w 4527226"/>
                <a:gd name="connsiteY6" fmla="*/ 5063928 h 6046908"/>
                <a:gd name="connsiteX7" fmla="*/ 709606 w 4527226"/>
                <a:gd name="connsiteY7" fmla="*/ 5025828 h 6046908"/>
                <a:gd name="connsiteX8" fmla="*/ 701986 w 4527226"/>
                <a:gd name="connsiteY8" fmla="*/ 5002968 h 6046908"/>
                <a:gd name="connsiteX9" fmla="*/ 968686 w 4527226"/>
                <a:gd name="connsiteY9" fmla="*/ 4682928 h 6046908"/>
                <a:gd name="connsiteX10" fmla="*/ 961066 w 4527226"/>
                <a:gd name="connsiteY10" fmla="*/ 4644828 h 6046908"/>
                <a:gd name="connsiteX11" fmla="*/ 1342066 w 4527226"/>
                <a:gd name="connsiteY11" fmla="*/ 4172388 h 6046908"/>
                <a:gd name="connsiteX12" fmla="*/ 1258246 w 4527226"/>
                <a:gd name="connsiteY12" fmla="*/ 4012368 h 6046908"/>
                <a:gd name="connsiteX13" fmla="*/ 1204906 w 4527226"/>
                <a:gd name="connsiteY13" fmla="*/ 3928548 h 6046908"/>
                <a:gd name="connsiteX14" fmla="*/ 1174426 w 4527226"/>
                <a:gd name="connsiteY14" fmla="*/ 3768528 h 6046908"/>
                <a:gd name="connsiteX15" fmla="*/ 1151566 w 4527226"/>
                <a:gd name="connsiteY15" fmla="*/ 3699948 h 6046908"/>
                <a:gd name="connsiteX16" fmla="*/ 1143946 w 4527226"/>
                <a:gd name="connsiteY16" fmla="*/ 3669468 h 6046908"/>
                <a:gd name="connsiteX17" fmla="*/ 1067746 w 4527226"/>
                <a:gd name="connsiteY17" fmla="*/ 3661848 h 6046908"/>
                <a:gd name="connsiteX18" fmla="*/ 938206 w 4527226"/>
                <a:gd name="connsiteY18" fmla="*/ 3669468 h 6046908"/>
                <a:gd name="connsiteX19" fmla="*/ 831526 w 4527226"/>
                <a:gd name="connsiteY19" fmla="*/ 3692328 h 6046908"/>
                <a:gd name="connsiteX20" fmla="*/ 610546 w 4527226"/>
                <a:gd name="connsiteY20" fmla="*/ 3738048 h 6046908"/>
                <a:gd name="connsiteX21" fmla="*/ 389566 w 4527226"/>
                <a:gd name="connsiteY21" fmla="*/ 3638988 h 6046908"/>
                <a:gd name="connsiteX22" fmla="*/ 381946 w 4527226"/>
                <a:gd name="connsiteY22" fmla="*/ 3326568 h 6046908"/>
                <a:gd name="connsiteX23" fmla="*/ 420046 w 4527226"/>
                <a:gd name="connsiteY23" fmla="*/ 3227508 h 6046908"/>
                <a:gd name="connsiteX24" fmla="*/ 389566 w 4527226"/>
                <a:gd name="connsiteY24" fmla="*/ 3166548 h 6046908"/>
                <a:gd name="connsiteX25" fmla="*/ 351466 w 4527226"/>
                <a:gd name="connsiteY25" fmla="*/ 3105588 h 6046908"/>
                <a:gd name="connsiteX26" fmla="*/ 397186 w 4527226"/>
                <a:gd name="connsiteY26" fmla="*/ 3021768 h 6046908"/>
                <a:gd name="connsiteX27" fmla="*/ 488626 w 4527226"/>
                <a:gd name="connsiteY27" fmla="*/ 2998908 h 6046908"/>
                <a:gd name="connsiteX28" fmla="*/ 471956 w 4527226"/>
                <a:gd name="connsiteY28" fmla="*/ 2942709 h 6046908"/>
                <a:gd name="connsiteX29" fmla="*/ 435286 w 4527226"/>
                <a:gd name="connsiteY29" fmla="*/ 2930328 h 6046908"/>
                <a:gd name="connsiteX30" fmla="*/ 389566 w 4527226"/>
                <a:gd name="connsiteY30" fmla="*/ 2930328 h 6046908"/>
                <a:gd name="connsiteX31" fmla="*/ 314000 w 4527226"/>
                <a:gd name="connsiteY31" fmla="*/ 2893495 h 6046908"/>
                <a:gd name="connsiteX32" fmla="*/ 320986 w 4527226"/>
                <a:gd name="connsiteY32" fmla="*/ 2846508 h 6046908"/>
                <a:gd name="connsiteX33" fmla="*/ 328606 w 4527226"/>
                <a:gd name="connsiteY33" fmla="*/ 2793168 h 6046908"/>
                <a:gd name="connsiteX34" fmla="*/ 313366 w 4527226"/>
                <a:gd name="connsiteY34" fmla="*/ 2732208 h 6046908"/>
                <a:gd name="connsiteX35" fmla="*/ 267646 w 4527226"/>
                <a:gd name="connsiteY35" fmla="*/ 2671248 h 6046908"/>
                <a:gd name="connsiteX36" fmla="*/ 176206 w 4527226"/>
                <a:gd name="connsiteY36" fmla="*/ 2656008 h 6046908"/>
                <a:gd name="connsiteX37" fmla="*/ 54286 w 4527226"/>
                <a:gd name="connsiteY37" fmla="*/ 2610288 h 6046908"/>
                <a:gd name="connsiteX38" fmla="*/ 7931 w 4527226"/>
                <a:gd name="connsiteY38" fmla="*/ 2563298 h 6046908"/>
                <a:gd name="connsiteX39" fmla="*/ 8566 w 4527226"/>
                <a:gd name="connsiteY39" fmla="*/ 2488368 h 6046908"/>
                <a:gd name="connsiteX40" fmla="*/ 92386 w 4527226"/>
                <a:gd name="connsiteY40" fmla="*/ 2335968 h 6046908"/>
                <a:gd name="connsiteX41" fmla="*/ 221926 w 4527226"/>
                <a:gd name="connsiteY41" fmla="*/ 2175948 h 6046908"/>
                <a:gd name="connsiteX42" fmla="*/ 282886 w 4527226"/>
                <a:gd name="connsiteY42" fmla="*/ 2084508 h 6046908"/>
                <a:gd name="connsiteX43" fmla="*/ 328606 w 4527226"/>
                <a:gd name="connsiteY43" fmla="*/ 1977828 h 6046908"/>
                <a:gd name="connsiteX44" fmla="*/ 359086 w 4527226"/>
                <a:gd name="connsiteY44" fmla="*/ 1871148 h 6046908"/>
                <a:gd name="connsiteX45" fmla="*/ 374326 w 4527226"/>
                <a:gd name="connsiteY45" fmla="*/ 1810188 h 6046908"/>
                <a:gd name="connsiteX46" fmla="*/ 343846 w 4527226"/>
                <a:gd name="connsiteY46" fmla="*/ 1756848 h 6046908"/>
                <a:gd name="connsiteX47" fmla="*/ 328606 w 4527226"/>
                <a:gd name="connsiteY47" fmla="*/ 1680648 h 6046908"/>
                <a:gd name="connsiteX48" fmla="*/ 412426 w 4527226"/>
                <a:gd name="connsiteY48" fmla="*/ 1474908 h 6046908"/>
                <a:gd name="connsiteX49" fmla="*/ 442906 w 4527226"/>
                <a:gd name="connsiteY49" fmla="*/ 1307268 h 6046908"/>
                <a:gd name="connsiteX50" fmla="*/ 465766 w 4527226"/>
                <a:gd name="connsiteY50" fmla="*/ 1192968 h 6046908"/>
                <a:gd name="connsiteX51" fmla="*/ 503866 w 4527226"/>
                <a:gd name="connsiteY51" fmla="*/ 1055808 h 6046908"/>
                <a:gd name="connsiteX52" fmla="*/ 557206 w 4527226"/>
                <a:gd name="connsiteY52" fmla="*/ 888168 h 6046908"/>
                <a:gd name="connsiteX53" fmla="*/ 503866 w 4527226"/>
                <a:gd name="connsiteY53" fmla="*/ 888168 h 6046908"/>
                <a:gd name="connsiteX54" fmla="*/ 412426 w 4527226"/>
                <a:gd name="connsiteY54" fmla="*/ 834828 h 6046908"/>
                <a:gd name="connsiteX55" fmla="*/ 328606 w 4527226"/>
                <a:gd name="connsiteY55" fmla="*/ 789108 h 6046908"/>
                <a:gd name="connsiteX56" fmla="*/ 260026 w 4527226"/>
                <a:gd name="connsiteY56" fmla="*/ 773868 h 6046908"/>
                <a:gd name="connsiteX57" fmla="*/ 214306 w 4527226"/>
                <a:gd name="connsiteY57" fmla="*/ 751008 h 6046908"/>
                <a:gd name="connsiteX58" fmla="*/ 260026 w 4527226"/>
                <a:gd name="connsiteY58" fmla="*/ 674808 h 6046908"/>
                <a:gd name="connsiteX59" fmla="*/ 374326 w 4527226"/>
                <a:gd name="connsiteY59" fmla="*/ 606228 h 6046908"/>
                <a:gd name="connsiteX60" fmla="*/ 557206 w 4527226"/>
                <a:gd name="connsiteY60" fmla="*/ 507168 h 6046908"/>
                <a:gd name="connsiteX61" fmla="*/ 656266 w 4527226"/>
                <a:gd name="connsiteY61" fmla="*/ 423348 h 6046908"/>
                <a:gd name="connsiteX62" fmla="*/ 892486 w 4527226"/>
                <a:gd name="connsiteY62" fmla="*/ 232848 h 6046908"/>
                <a:gd name="connsiteX63" fmla="*/ 1174426 w 4527226"/>
                <a:gd name="connsiteY63" fmla="*/ 80448 h 6046908"/>
                <a:gd name="connsiteX64" fmla="*/ 1593526 w 4527226"/>
                <a:gd name="connsiteY64" fmla="*/ 11868 h 6046908"/>
                <a:gd name="connsiteX65" fmla="*/ 1944046 w 4527226"/>
                <a:gd name="connsiteY65" fmla="*/ 4248 h 6046908"/>
                <a:gd name="connsiteX66" fmla="*/ 2172646 w 4527226"/>
                <a:gd name="connsiteY66" fmla="*/ 4248 h 6046908"/>
                <a:gd name="connsiteX67" fmla="*/ 2393626 w 4527226"/>
                <a:gd name="connsiteY67" fmla="*/ 57588 h 6046908"/>
                <a:gd name="connsiteX68" fmla="*/ 2667946 w 4527226"/>
                <a:gd name="connsiteY68" fmla="*/ 133788 h 6046908"/>
                <a:gd name="connsiteX69" fmla="*/ 2820346 w 4527226"/>
                <a:gd name="connsiteY69" fmla="*/ 202368 h 6046908"/>
                <a:gd name="connsiteX70" fmla="*/ 3102286 w 4527226"/>
                <a:gd name="connsiteY70" fmla="*/ 400488 h 6046908"/>
                <a:gd name="connsiteX71" fmla="*/ 3285166 w 4527226"/>
                <a:gd name="connsiteY71" fmla="*/ 651948 h 6046908"/>
                <a:gd name="connsiteX72" fmla="*/ 3407086 w 4527226"/>
                <a:gd name="connsiteY72" fmla="*/ 918648 h 6046908"/>
                <a:gd name="connsiteX73" fmla="*/ 3475666 w 4527226"/>
                <a:gd name="connsiteY73" fmla="*/ 1238688 h 6046908"/>
                <a:gd name="connsiteX74" fmla="*/ 3506146 w 4527226"/>
                <a:gd name="connsiteY74" fmla="*/ 1543488 h 6046908"/>
                <a:gd name="connsiteX75" fmla="*/ 3506146 w 4527226"/>
                <a:gd name="connsiteY75" fmla="*/ 1962588 h 6046908"/>
                <a:gd name="connsiteX76" fmla="*/ 3338506 w 4527226"/>
                <a:gd name="connsiteY76" fmla="*/ 2305488 h 6046908"/>
                <a:gd name="connsiteX77" fmla="*/ 3254686 w 4527226"/>
                <a:gd name="connsiteY77" fmla="*/ 2473128 h 6046908"/>
                <a:gd name="connsiteX78" fmla="*/ 3132766 w 4527226"/>
                <a:gd name="connsiteY78" fmla="*/ 2663628 h 6046908"/>
                <a:gd name="connsiteX79" fmla="*/ 3071806 w 4527226"/>
                <a:gd name="connsiteY79" fmla="*/ 2838888 h 6046908"/>
                <a:gd name="connsiteX80" fmla="*/ 3064186 w 4527226"/>
                <a:gd name="connsiteY80" fmla="*/ 2915088 h 6046908"/>
                <a:gd name="connsiteX81" fmla="*/ 3018466 w 4527226"/>
                <a:gd name="connsiteY81" fmla="*/ 3014148 h 6046908"/>
                <a:gd name="connsiteX82" fmla="*/ 2980366 w 4527226"/>
                <a:gd name="connsiteY82" fmla="*/ 3082728 h 6046908"/>
                <a:gd name="connsiteX83" fmla="*/ 2957506 w 4527226"/>
                <a:gd name="connsiteY83" fmla="*/ 3120828 h 6046908"/>
                <a:gd name="connsiteX84" fmla="*/ 2957506 w 4527226"/>
                <a:gd name="connsiteY84" fmla="*/ 3555168 h 6046908"/>
                <a:gd name="connsiteX85" fmla="*/ 3010846 w 4527226"/>
                <a:gd name="connsiteY85" fmla="*/ 3539928 h 6046908"/>
                <a:gd name="connsiteX86" fmla="*/ 3109906 w 4527226"/>
                <a:gd name="connsiteY86" fmla="*/ 3570408 h 6046908"/>
                <a:gd name="connsiteX87" fmla="*/ 3140386 w 4527226"/>
                <a:gd name="connsiteY87" fmla="*/ 3631368 h 6046908"/>
                <a:gd name="connsiteX88" fmla="*/ 3117526 w 4527226"/>
                <a:gd name="connsiteY88" fmla="*/ 3738048 h 6046908"/>
                <a:gd name="connsiteX89" fmla="*/ 3125146 w 4527226"/>
                <a:gd name="connsiteY89" fmla="*/ 4103808 h 6046908"/>
                <a:gd name="connsiteX90" fmla="*/ 3163246 w 4527226"/>
                <a:gd name="connsiteY90" fmla="*/ 4157148 h 6046908"/>
                <a:gd name="connsiteX91" fmla="*/ 3201346 w 4527226"/>
                <a:gd name="connsiteY91" fmla="*/ 4164768 h 6046908"/>
                <a:gd name="connsiteX92" fmla="*/ 3231826 w 4527226"/>
                <a:gd name="connsiteY92" fmla="*/ 4172388 h 6046908"/>
                <a:gd name="connsiteX93" fmla="*/ 3285166 w 4527226"/>
                <a:gd name="connsiteY93" fmla="*/ 4294308 h 6046908"/>
                <a:gd name="connsiteX94" fmla="*/ 3300406 w 4527226"/>
                <a:gd name="connsiteY94" fmla="*/ 4347648 h 6046908"/>
                <a:gd name="connsiteX95" fmla="*/ 3330886 w 4527226"/>
                <a:gd name="connsiteY95" fmla="*/ 4408608 h 6046908"/>
                <a:gd name="connsiteX96" fmla="*/ 3551866 w 4527226"/>
                <a:gd name="connsiteY96" fmla="*/ 4644828 h 6046908"/>
                <a:gd name="connsiteX97" fmla="*/ 3887146 w 4527226"/>
                <a:gd name="connsiteY97" fmla="*/ 5025828 h 6046908"/>
                <a:gd name="connsiteX98" fmla="*/ 4100506 w 4527226"/>
                <a:gd name="connsiteY98" fmla="*/ 5300148 h 6046908"/>
                <a:gd name="connsiteX99" fmla="*/ 4367206 w 4527226"/>
                <a:gd name="connsiteY99" fmla="*/ 5726868 h 6046908"/>
                <a:gd name="connsiteX100" fmla="*/ 4527226 w 4527226"/>
                <a:gd name="connsiteY100" fmla="*/ 6046908 h 6046908"/>
                <a:gd name="connsiteX0" fmla="*/ 541966 w 4527226"/>
                <a:gd name="connsiteY0" fmla="*/ 5521128 h 6046908"/>
                <a:gd name="connsiteX1" fmla="*/ 564826 w 4527226"/>
                <a:gd name="connsiteY1" fmla="*/ 5353488 h 6046908"/>
                <a:gd name="connsiteX2" fmla="*/ 602926 w 4527226"/>
                <a:gd name="connsiteY2" fmla="*/ 5223948 h 6046908"/>
                <a:gd name="connsiteX3" fmla="*/ 625786 w 4527226"/>
                <a:gd name="connsiteY3" fmla="*/ 5178228 h 6046908"/>
                <a:gd name="connsiteX4" fmla="*/ 701986 w 4527226"/>
                <a:gd name="connsiteY4" fmla="*/ 5071548 h 6046908"/>
                <a:gd name="connsiteX5" fmla="*/ 717226 w 4527226"/>
                <a:gd name="connsiteY5" fmla="*/ 5063928 h 6046908"/>
                <a:gd name="connsiteX6" fmla="*/ 709606 w 4527226"/>
                <a:gd name="connsiteY6" fmla="*/ 5025828 h 6046908"/>
                <a:gd name="connsiteX7" fmla="*/ 701986 w 4527226"/>
                <a:gd name="connsiteY7" fmla="*/ 5002968 h 6046908"/>
                <a:gd name="connsiteX8" fmla="*/ 968686 w 4527226"/>
                <a:gd name="connsiteY8" fmla="*/ 4682928 h 6046908"/>
                <a:gd name="connsiteX9" fmla="*/ 961066 w 4527226"/>
                <a:gd name="connsiteY9" fmla="*/ 4644828 h 6046908"/>
                <a:gd name="connsiteX10" fmla="*/ 1342066 w 4527226"/>
                <a:gd name="connsiteY10" fmla="*/ 4172388 h 6046908"/>
                <a:gd name="connsiteX11" fmla="*/ 1258246 w 4527226"/>
                <a:gd name="connsiteY11" fmla="*/ 4012368 h 6046908"/>
                <a:gd name="connsiteX12" fmla="*/ 1204906 w 4527226"/>
                <a:gd name="connsiteY12" fmla="*/ 3928548 h 6046908"/>
                <a:gd name="connsiteX13" fmla="*/ 1174426 w 4527226"/>
                <a:gd name="connsiteY13" fmla="*/ 3768528 h 6046908"/>
                <a:gd name="connsiteX14" fmla="*/ 1151566 w 4527226"/>
                <a:gd name="connsiteY14" fmla="*/ 3699948 h 6046908"/>
                <a:gd name="connsiteX15" fmla="*/ 1143946 w 4527226"/>
                <a:gd name="connsiteY15" fmla="*/ 3669468 h 6046908"/>
                <a:gd name="connsiteX16" fmla="*/ 1067746 w 4527226"/>
                <a:gd name="connsiteY16" fmla="*/ 3661848 h 6046908"/>
                <a:gd name="connsiteX17" fmla="*/ 938206 w 4527226"/>
                <a:gd name="connsiteY17" fmla="*/ 3669468 h 6046908"/>
                <a:gd name="connsiteX18" fmla="*/ 831526 w 4527226"/>
                <a:gd name="connsiteY18" fmla="*/ 3692328 h 6046908"/>
                <a:gd name="connsiteX19" fmla="*/ 610546 w 4527226"/>
                <a:gd name="connsiteY19" fmla="*/ 3738048 h 6046908"/>
                <a:gd name="connsiteX20" fmla="*/ 389566 w 4527226"/>
                <a:gd name="connsiteY20" fmla="*/ 3638988 h 6046908"/>
                <a:gd name="connsiteX21" fmla="*/ 381946 w 4527226"/>
                <a:gd name="connsiteY21" fmla="*/ 3326568 h 6046908"/>
                <a:gd name="connsiteX22" fmla="*/ 420046 w 4527226"/>
                <a:gd name="connsiteY22" fmla="*/ 3227508 h 6046908"/>
                <a:gd name="connsiteX23" fmla="*/ 389566 w 4527226"/>
                <a:gd name="connsiteY23" fmla="*/ 3166548 h 6046908"/>
                <a:gd name="connsiteX24" fmla="*/ 351466 w 4527226"/>
                <a:gd name="connsiteY24" fmla="*/ 3105588 h 6046908"/>
                <a:gd name="connsiteX25" fmla="*/ 397186 w 4527226"/>
                <a:gd name="connsiteY25" fmla="*/ 3021768 h 6046908"/>
                <a:gd name="connsiteX26" fmla="*/ 488626 w 4527226"/>
                <a:gd name="connsiteY26" fmla="*/ 2998908 h 6046908"/>
                <a:gd name="connsiteX27" fmla="*/ 471956 w 4527226"/>
                <a:gd name="connsiteY27" fmla="*/ 2942709 h 6046908"/>
                <a:gd name="connsiteX28" fmla="*/ 435286 w 4527226"/>
                <a:gd name="connsiteY28" fmla="*/ 2930328 h 6046908"/>
                <a:gd name="connsiteX29" fmla="*/ 389566 w 4527226"/>
                <a:gd name="connsiteY29" fmla="*/ 2930328 h 6046908"/>
                <a:gd name="connsiteX30" fmla="*/ 314000 w 4527226"/>
                <a:gd name="connsiteY30" fmla="*/ 2893495 h 6046908"/>
                <a:gd name="connsiteX31" fmla="*/ 320986 w 4527226"/>
                <a:gd name="connsiteY31" fmla="*/ 2846508 h 6046908"/>
                <a:gd name="connsiteX32" fmla="*/ 328606 w 4527226"/>
                <a:gd name="connsiteY32" fmla="*/ 2793168 h 6046908"/>
                <a:gd name="connsiteX33" fmla="*/ 313366 w 4527226"/>
                <a:gd name="connsiteY33" fmla="*/ 2732208 h 6046908"/>
                <a:gd name="connsiteX34" fmla="*/ 267646 w 4527226"/>
                <a:gd name="connsiteY34" fmla="*/ 2671248 h 6046908"/>
                <a:gd name="connsiteX35" fmla="*/ 176206 w 4527226"/>
                <a:gd name="connsiteY35" fmla="*/ 2656008 h 6046908"/>
                <a:gd name="connsiteX36" fmla="*/ 54286 w 4527226"/>
                <a:gd name="connsiteY36" fmla="*/ 2610288 h 6046908"/>
                <a:gd name="connsiteX37" fmla="*/ 7931 w 4527226"/>
                <a:gd name="connsiteY37" fmla="*/ 2563298 h 6046908"/>
                <a:gd name="connsiteX38" fmla="*/ 8566 w 4527226"/>
                <a:gd name="connsiteY38" fmla="*/ 2488368 h 6046908"/>
                <a:gd name="connsiteX39" fmla="*/ 92386 w 4527226"/>
                <a:gd name="connsiteY39" fmla="*/ 2335968 h 6046908"/>
                <a:gd name="connsiteX40" fmla="*/ 221926 w 4527226"/>
                <a:gd name="connsiteY40" fmla="*/ 2175948 h 6046908"/>
                <a:gd name="connsiteX41" fmla="*/ 282886 w 4527226"/>
                <a:gd name="connsiteY41" fmla="*/ 2084508 h 6046908"/>
                <a:gd name="connsiteX42" fmla="*/ 328606 w 4527226"/>
                <a:gd name="connsiteY42" fmla="*/ 1977828 h 6046908"/>
                <a:gd name="connsiteX43" fmla="*/ 359086 w 4527226"/>
                <a:gd name="connsiteY43" fmla="*/ 1871148 h 6046908"/>
                <a:gd name="connsiteX44" fmla="*/ 374326 w 4527226"/>
                <a:gd name="connsiteY44" fmla="*/ 1810188 h 6046908"/>
                <a:gd name="connsiteX45" fmla="*/ 343846 w 4527226"/>
                <a:gd name="connsiteY45" fmla="*/ 1756848 h 6046908"/>
                <a:gd name="connsiteX46" fmla="*/ 328606 w 4527226"/>
                <a:gd name="connsiteY46" fmla="*/ 1680648 h 6046908"/>
                <a:gd name="connsiteX47" fmla="*/ 412426 w 4527226"/>
                <a:gd name="connsiteY47" fmla="*/ 1474908 h 6046908"/>
                <a:gd name="connsiteX48" fmla="*/ 442906 w 4527226"/>
                <a:gd name="connsiteY48" fmla="*/ 1307268 h 6046908"/>
                <a:gd name="connsiteX49" fmla="*/ 465766 w 4527226"/>
                <a:gd name="connsiteY49" fmla="*/ 1192968 h 6046908"/>
                <a:gd name="connsiteX50" fmla="*/ 503866 w 4527226"/>
                <a:gd name="connsiteY50" fmla="*/ 1055808 h 6046908"/>
                <a:gd name="connsiteX51" fmla="*/ 557206 w 4527226"/>
                <a:gd name="connsiteY51" fmla="*/ 888168 h 6046908"/>
                <a:gd name="connsiteX52" fmla="*/ 503866 w 4527226"/>
                <a:gd name="connsiteY52" fmla="*/ 888168 h 6046908"/>
                <a:gd name="connsiteX53" fmla="*/ 412426 w 4527226"/>
                <a:gd name="connsiteY53" fmla="*/ 834828 h 6046908"/>
                <a:gd name="connsiteX54" fmla="*/ 328606 w 4527226"/>
                <a:gd name="connsiteY54" fmla="*/ 789108 h 6046908"/>
                <a:gd name="connsiteX55" fmla="*/ 260026 w 4527226"/>
                <a:gd name="connsiteY55" fmla="*/ 773868 h 6046908"/>
                <a:gd name="connsiteX56" fmla="*/ 214306 w 4527226"/>
                <a:gd name="connsiteY56" fmla="*/ 751008 h 6046908"/>
                <a:gd name="connsiteX57" fmla="*/ 260026 w 4527226"/>
                <a:gd name="connsiteY57" fmla="*/ 674808 h 6046908"/>
                <a:gd name="connsiteX58" fmla="*/ 374326 w 4527226"/>
                <a:gd name="connsiteY58" fmla="*/ 606228 h 6046908"/>
                <a:gd name="connsiteX59" fmla="*/ 557206 w 4527226"/>
                <a:gd name="connsiteY59" fmla="*/ 507168 h 6046908"/>
                <a:gd name="connsiteX60" fmla="*/ 656266 w 4527226"/>
                <a:gd name="connsiteY60" fmla="*/ 423348 h 6046908"/>
                <a:gd name="connsiteX61" fmla="*/ 892486 w 4527226"/>
                <a:gd name="connsiteY61" fmla="*/ 232848 h 6046908"/>
                <a:gd name="connsiteX62" fmla="*/ 1174426 w 4527226"/>
                <a:gd name="connsiteY62" fmla="*/ 80448 h 6046908"/>
                <a:gd name="connsiteX63" fmla="*/ 1593526 w 4527226"/>
                <a:gd name="connsiteY63" fmla="*/ 11868 h 6046908"/>
                <a:gd name="connsiteX64" fmla="*/ 1944046 w 4527226"/>
                <a:gd name="connsiteY64" fmla="*/ 4248 h 6046908"/>
                <a:gd name="connsiteX65" fmla="*/ 2172646 w 4527226"/>
                <a:gd name="connsiteY65" fmla="*/ 4248 h 6046908"/>
                <a:gd name="connsiteX66" fmla="*/ 2393626 w 4527226"/>
                <a:gd name="connsiteY66" fmla="*/ 57588 h 6046908"/>
                <a:gd name="connsiteX67" fmla="*/ 2667946 w 4527226"/>
                <a:gd name="connsiteY67" fmla="*/ 133788 h 6046908"/>
                <a:gd name="connsiteX68" fmla="*/ 2820346 w 4527226"/>
                <a:gd name="connsiteY68" fmla="*/ 202368 h 6046908"/>
                <a:gd name="connsiteX69" fmla="*/ 3102286 w 4527226"/>
                <a:gd name="connsiteY69" fmla="*/ 400488 h 6046908"/>
                <a:gd name="connsiteX70" fmla="*/ 3285166 w 4527226"/>
                <a:gd name="connsiteY70" fmla="*/ 651948 h 6046908"/>
                <a:gd name="connsiteX71" fmla="*/ 3407086 w 4527226"/>
                <a:gd name="connsiteY71" fmla="*/ 918648 h 6046908"/>
                <a:gd name="connsiteX72" fmla="*/ 3475666 w 4527226"/>
                <a:gd name="connsiteY72" fmla="*/ 1238688 h 6046908"/>
                <a:gd name="connsiteX73" fmla="*/ 3506146 w 4527226"/>
                <a:gd name="connsiteY73" fmla="*/ 1543488 h 6046908"/>
                <a:gd name="connsiteX74" fmla="*/ 3506146 w 4527226"/>
                <a:gd name="connsiteY74" fmla="*/ 1962588 h 6046908"/>
                <a:gd name="connsiteX75" fmla="*/ 3338506 w 4527226"/>
                <a:gd name="connsiteY75" fmla="*/ 2305488 h 6046908"/>
                <a:gd name="connsiteX76" fmla="*/ 3254686 w 4527226"/>
                <a:gd name="connsiteY76" fmla="*/ 2473128 h 6046908"/>
                <a:gd name="connsiteX77" fmla="*/ 3132766 w 4527226"/>
                <a:gd name="connsiteY77" fmla="*/ 2663628 h 6046908"/>
                <a:gd name="connsiteX78" fmla="*/ 3071806 w 4527226"/>
                <a:gd name="connsiteY78" fmla="*/ 2838888 h 6046908"/>
                <a:gd name="connsiteX79" fmla="*/ 3064186 w 4527226"/>
                <a:gd name="connsiteY79" fmla="*/ 2915088 h 6046908"/>
                <a:gd name="connsiteX80" fmla="*/ 3018466 w 4527226"/>
                <a:gd name="connsiteY80" fmla="*/ 3014148 h 6046908"/>
                <a:gd name="connsiteX81" fmla="*/ 2980366 w 4527226"/>
                <a:gd name="connsiteY81" fmla="*/ 3082728 h 6046908"/>
                <a:gd name="connsiteX82" fmla="*/ 2957506 w 4527226"/>
                <a:gd name="connsiteY82" fmla="*/ 3120828 h 6046908"/>
                <a:gd name="connsiteX83" fmla="*/ 2957506 w 4527226"/>
                <a:gd name="connsiteY83" fmla="*/ 3555168 h 6046908"/>
                <a:gd name="connsiteX84" fmla="*/ 3010846 w 4527226"/>
                <a:gd name="connsiteY84" fmla="*/ 3539928 h 6046908"/>
                <a:gd name="connsiteX85" fmla="*/ 3109906 w 4527226"/>
                <a:gd name="connsiteY85" fmla="*/ 3570408 h 6046908"/>
                <a:gd name="connsiteX86" fmla="*/ 3140386 w 4527226"/>
                <a:gd name="connsiteY86" fmla="*/ 3631368 h 6046908"/>
                <a:gd name="connsiteX87" fmla="*/ 3117526 w 4527226"/>
                <a:gd name="connsiteY87" fmla="*/ 3738048 h 6046908"/>
                <a:gd name="connsiteX88" fmla="*/ 3125146 w 4527226"/>
                <a:gd name="connsiteY88" fmla="*/ 4103808 h 6046908"/>
                <a:gd name="connsiteX89" fmla="*/ 3163246 w 4527226"/>
                <a:gd name="connsiteY89" fmla="*/ 4157148 h 6046908"/>
                <a:gd name="connsiteX90" fmla="*/ 3201346 w 4527226"/>
                <a:gd name="connsiteY90" fmla="*/ 4164768 h 6046908"/>
                <a:gd name="connsiteX91" fmla="*/ 3231826 w 4527226"/>
                <a:gd name="connsiteY91" fmla="*/ 4172388 h 6046908"/>
                <a:gd name="connsiteX92" fmla="*/ 3285166 w 4527226"/>
                <a:gd name="connsiteY92" fmla="*/ 4294308 h 6046908"/>
                <a:gd name="connsiteX93" fmla="*/ 3300406 w 4527226"/>
                <a:gd name="connsiteY93" fmla="*/ 4347648 h 6046908"/>
                <a:gd name="connsiteX94" fmla="*/ 3330886 w 4527226"/>
                <a:gd name="connsiteY94" fmla="*/ 4408608 h 6046908"/>
                <a:gd name="connsiteX95" fmla="*/ 3551866 w 4527226"/>
                <a:gd name="connsiteY95" fmla="*/ 4644828 h 6046908"/>
                <a:gd name="connsiteX96" fmla="*/ 3887146 w 4527226"/>
                <a:gd name="connsiteY96" fmla="*/ 5025828 h 6046908"/>
                <a:gd name="connsiteX97" fmla="*/ 4100506 w 4527226"/>
                <a:gd name="connsiteY97" fmla="*/ 5300148 h 6046908"/>
                <a:gd name="connsiteX98" fmla="*/ 4367206 w 4527226"/>
                <a:gd name="connsiteY98" fmla="*/ 5726868 h 6046908"/>
                <a:gd name="connsiteX99" fmla="*/ 4527226 w 4527226"/>
                <a:gd name="connsiteY99" fmla="*/ 6046908 h 6046908"/>
                <a:gd name="connsiteX0" fmla="*/ 564826 w 4527226"/>
                <a:gd name="connsiteY0" fmla="*/ 5353488 h 6046908"/>
                <a:gd name="connsiteX1" fmla="*/ 602926 w 4527226"/>
                <a:gd name="connsiteY1" fmla="*/ 5223948 h 6046908"/>
                <a:gd name="connsiteX2" fmla="*/ 625786 w 4527226"/>
                <a:gd name="connsiteY2" fmla="*/ 5178228 h 6046908"/>
                <a:gd name="connsiteX3" fmla="*/ 701986 w 4527226"/>
                <a:gd name="connsiteY3" fmla="*/ 5071548 h 6046908"/>
                <a:gd name="connsiteX4" fmla="*/ 717226 w 4527226"/>
                <a:gd name="connsiteY4" fmla="*/ 5063928 h 6046908"/>
                <a:gd name="connsiteX5" fmla="*/ 709606 w 4527226"/>
                <a:gd name="connsiteY5" fmla="*/ 5025828 h 6046908"/>
                <a:gd name="connsiteX6" fmla="*/ 701986 w 4527226"/>
                <a:gd name="connsiteY6" fmla="*/ 5002968 h 6046908"/>
                <a:gd name="connsiteX7" fmla="*/ 968686 w 4527226"/>
                <a:gd name="connsiteY7" fmla="*/ 4682928 h 6046908"/>
                <a:gd name="connsiteX8" fmla="*/ 961066 w 4527226"/>
                <a:gd name="connsiteY8" fmla="*/ 4644828 h 6046908"/>
                <a:gd name="connsiteX9" fmla="*/ 1342066 w 4527226"/>
                <a:gd name="connsiteY9" fmla="*/ 4172388 h 6046908"/>
                <a:gd name="connsiteX10" fmla="*/ 1258246 w 4527226"/>
                <a:gd name="connsiteY10" fmla="*/ 4012368 h 6046908"/>
                <a:gd name="connsiteX11" fmla="*/ 1204906 w 4527226"/>
                <a:gd name="connsiteY11" fmla="*/ 3928548 h 6046908"/>
                <a:gd name="connsiteX12" fmla="*/ 1174426 w 4527226"/>
                <a:gd name="connsiteY12" fmla="*/ 3768528 h 6046908"/>
                <a:gd name="connsiteX13" fmla="*/ 1151566 w 4527226"/>
                <a:gd name="connsiteY13" fmla="*/ 3699948 h 6046908"/>
                <a:gd name="connsiteX14" fmla="*/ 1143946 w 4527226"/>
                <a:gd name="connsiteY14" fmla="*/ 3669468 h 6046908"/>
                <a:gd name="connsiteX15" fmla="*/ 1067746 w 4527226"/>
                <a:gd name="connsiteY15" fmla="*/ 3661848 h 6046908"/>
                <a:gd name="connsiteX16" fmla="*/ 938206 w 4527226"/>
                <a:gd name="connsiteY16" fmla="*/ 3669468 h 6046908"/>
                <a:gd name="connsiteX17" fmla="*/ 831526 w 4527226"/>
                <a:gd name="connsiteY17" fmla="*/ 3692328 h 6046908"/>
                <a:gd name="connsiteX18" fmla="*/ 610546 w 4527226"/>
                <a:gd name="connsiteY18" fmla="*/ 3738048 h 6046908"/>
                <a:gd name="connsiteX19" fmla="*/ 389566 w 4527226"/>
                <a:gd name="connsiteY19" fmla="*/ 3638988 h 6046908"/>
                <a:gd name="connsiteX20" fmla="*/ 381946 w 4527226"/>
                <a:gd name="connsiteY20" fmla="*/ 3326568 h 6046908"/>
                <a:gd name="connsiteX21" fmla="*/ 420046 w 4527226"/>
                <a:gd name="connsiteY21" fmla="*/ 3227508 h 6046908"/>
                <a:gd name="connsiteX22" fmla="*/ 389566 w 4527226"/>
                <a:gd name="connsiteY22" fmla="*/ 3166548 h 6046908"/>
                <a:gd name="connsiteX23" fmla="*/ 351466 w 4527226"/>
                <a:gd name="connsiteY23" fmla="*/ 3105588 h 6046908"/>
                <a:gd name="connsiteX24" fmla="*/ 397186 w 4527226"/>
                <a:gd name="connsiteY24" fmla="*/ 3021768 h 6046908"/>
                <a:gd name="connsiteX25" fmla="*/ 488626 w 4527226"/>
                <a:gd name="connsiteY25" fmla="*/ 2998908 h 6046908"/>
                <a:gd name="connsiteX26" fmla="*/ 471956 w 4527226"/>
                <a:gd name="connsiteY26" fmla="*/ 2942709 h 6046908"/>
                <a:gd name="connsiteX27" fmla="*/ 435286 w 4527226"/>
                <a:gd name="connsiteY27" fmla="*/ 2930328 h 6046908"/>
                <a:gd name="connsiteX28" fmla="*/ 389566 w 4527226"/>
                <a:gd name="connsiteY28" fmla="*/ 2930328 h 6046908"/>
                <a:gd name="connsiteX29" fmla="*/ 314000 w 4527226"/>
                <a:gd name="connsiteY29" fmla="*/ 2893495 h 6046908"/>
                <a:gd name="connsiteX30" fmla="*/ 320986 w 4527226"/>
                <a:gd name="connsiteY30" fmla="*/ 2846508 h 6046908"/>
                <a:gd name="connsiteX31" fmla="*/ 328606 w 4527226"/>
                <a:gd name="connsiteY31" fmla="*/ 2793168 h 6046908"/>
                <a:gd name="connsiteX32" fmla="*/ 313366 w 4527226"/>
                <a:gd name="connsiteY32" fmla="*/ 2732208 h 6046908"/>
                <a:gd name="connsiteX33" fmla="*/ 267646 w 4527226"/>
                <a:gd name="connsiteY33" fmla="*/ 2671248 h 6046908"/>
                <a:gd name="connsiteX34" fmla="*/ 176206 w 4527226"/>
                <a:gd name="connsiteY34" fmla="*/ 2656008 h 6046908"/>
                <a:gd name="connsiteX35" fmla="*/ 54286 w 4527226"/>
                <a:gd name="connsiteY35" fmla="*/ 2610288 h 6046908"/>
                <a:gd name="connsiteX36" fmla="*/ 7931 w 4527226"/>
                <a:gd name="connsiteY36" fmla="*/ 2563298 h 6046908"/>
                <a:gd name="connsiteX37" fmla="*/ 8566 w 4527226"/>
                <a:gd name="connsiteY37" fmla="*/ 2488368 h 6046908"/>
                <a:gd name="connsiteX38" fmla="*/ 92386 w 4527226"/>
                <a:gd name="connsiteY38" fmla="*/ 2335968 h 6046908"/>
                <a:gd name="connsiteX39" fmla="*/ 221926 w 4527226"/>
                <a:gd name="connsiteY39" fmla="*/ 2175948 h 6046908"/>
                <a:gd name="connsiteX40" fmla="*/ 282886 w 4527226"/>
                <a:gd name="connsiteY40" fmla="*/ 2084508 h 6046908"/>
                <a:gd name="connsiteX41" fmla="*/ 328606 w 4527226"/>
                <a:gd name="connsiteY41" fmla="*/ 1977828 h 6046908"/>
                <a:gd name="connsiteX42" fmla="*/ 359086 w 4527226"/>
                <a:gd name="connsiteY42" fmla="*/ 1871148 h 6046908"/>
                <a:gd name="connsiteX43" fmla="*/ 374326 w 4527226"/>
                <a:gd name="connsiteY43" fmla="*/ 1810188 h 6046908"/>
                <a:gd name="connsiteX44" fmla="*/ 343846 w 4527226"/>
                <a:gd name="connsiteY44" fmla="*/ 1756848 h 6046908"/>
                <a:gd name="connsiteX45" fmla="*/ 328606 w 4527226"/>
                <a:gd name="connsiteY45" fmla="*/ 1680648 h 6046908"/>
                <a:gd name="connsiteX46" fmla="*/ 412426 w 4527226"/>
                <a:gd name="connsiteY46" fmla="*/ 1474908 h 6046908"/>
                <a:gd name="connsiteX47" fmla="*/ 442906 w 4527226"/>
                <a:gd name="connsiteY47" fmla="*/ 1307268 h 6046908"/>
                <a:gd name="connsiteX48" fmla="*/ 465766 w 4527226"/>
                <a:gd name="connsiteY48" fmla="*/ 1192968 h 6046908"/>
                <a:gd name="connsiteX49" fmla="*/ 503866 w 4527226"/>
                <a:gd name="connsiteY49" fmla="*/ 1055808 h 6046908"/>
                <a:gd name="connsiteX50" fmla="*/ 557206 w 4527226"/>
                <a:gd name="connsiteY50" fmla="*/ 888168 h 6046908"/>
                <a:gd name="connsiteX51" fmla="*/ 503866 w 4527226"/>
                <a:gd name="connsiteY51" fmla="*/ 888168 h 6046908"/>
                <a:gd name="connsiteX52" fmla="*/ 412426 w 4527226"/>
                <a:gd name="connsiteY52" fmla="*/ 834828 h 6046908"/>
                <a:gd name="connsiteX53" fmla="*/ 328606 w 4527226"/>
                <a:gd name="connsiteY53" fmla="*/ 789108 h 6046908"/>
                <a:gd name="connsiteX54" fmla="*/ 260026 w 4527226"/>
                <a:gd name="connsiteY54" fmla="*/ 773868 h 6046908"/>
                <a:gd name="connsiteX55" fmla="*/ 214306 w 4527226"/>
                <a:gd name="connsiteY55" fmla="*/ 751008 h 6046908"/>
                <a:gd name="connsiteX56" fmla="*/ 260026 w 4527226"/>
                <a:gd name="connsiteY56" fmla="*/ 674808 h 6046908"/>
                <a:gd name="connsiteX57" fmla="*/ 374326 w 4527226"/>
                <a:gd name="connsiteY57" fmla="*/ 606228 h 6046908"/>
                <a:gd name="connsiteX58" fmla="*/ 557206 w 4527226"/>
                <a:gd name="connsiteY58" fmla="*/ 507168 h 6046908"/>
                <a:gd name="connsiteX59" fmla="*/ 656266 w 4527226"/>
                <a:gd name="connsiteY59" fmla="*/ 423348 h 6046908"/>
                <a:gd name="connsiteX60" fmla="*/ 892486 w 4527226"/>
                <a:gd name="connsiteY60" fmla="*/ 232848 h 6046908"/>
                <a:gd name="connsiteX61" fmla="*/ 1174426 w 4527226"/>
                <a:gd name="connsiteY61" fmla="*/ 80448 h 6046908"/>
                <a:gd name="connsiteX62" fmla="*/ 1593526 w 4527226"/>
                <a:gd name="connsiteY62" fmla="*/ 11868 h 6046908"/>
                <a:gd name="connsiteX63" fmla="*/ 1944046 w 4527226"/>
                <a:gd name="connsiteY63" fmla="*/ 4248 h 6046908"/>
                <a:gd name="connsiteX64" fmla="*/ 2172646 w 4527226"/>
                <a:gd name="connsiteY64" fmla="*/ 4248 h 6046908"/>
                <a:gd name="connsiteX65" fmla="*/ 2393626 w 4527226"/>
                <a:gd name="connsiteY65" fmla="*/ 57588 h 6046908"/>
                <a:gd name="connsiteX66" fmla="*/ 2667946 w 4527226"/>
                <a:gd name="connsiteY66" fmla="*/ 133788 h 6046908"/>
                <a:gd name="connsiteX67" fmla="*/ 2820346 w 4527226"/>
                <a:gd name="connsiteY67" fmla="*/ 202368 h 6046908"/>
                <a:gd name="connsiteX68" fmla="*/ 3102286 w 4527226"/>
                <a:gd name="connsiteY68" fmla="*/ 400488 h 6046908"/>
                <a:gd name="connsiteX69" fmla="*/ 3285166 w 4527226"/>
                <a:gd name="connsiteY69" fmla="*/ 651948 h 6046908"/>
                <a:gd name="connsiteX70" fmla="*/ 3407086 w 4527226"/>
                <a:gd name="connsiteY70" fmla="*/ 918648 h 6046908"/>
                <a:gd name="connsiteX71" fmla="*/ 3475666 w 4527226"/>
                <a:gd name="connsiteY71" fmla="*/ 1238688 h 6046908"/>
                <a:gd name="connsiteX72" fmla="*/ 3506146 w 4527226"/>
                <a:gd name="connsiteY72" fmla="*/ 1543488 h 6046908"/>
                <a:gd name="connsiteX73" fmla="*/ 3506146 w 4527226"/>
                <a:gd name="connsiteY73" fmla="*/ 1962588 h 6046908"/>
                <a:gd name="connsiteX74" fmla="*/ 3338506 w 4527226"/>
                <a:gd name="connsiteY74" fmla="*/ 2305488 h 6046908"/>
                <a:gd name="connsiteX75" fmla="*/ 3254686 w 4527226"/>
                <a:gd name="connsiteY75" fmla="*/ 2473128 h 6046908"/>
                <a:gd name="connsiteX76" fmla="*/ 3132766 w 4527226"/>
                <a:gd name="connsiteY76" fmla="*/ 2663628 h 6046908"/>
                <a:gd name="connsiteX77" fmla="*/ 3071806 w 4527226"/>
                <a:gd name="connsiteY77" fmla="*/ 2838888 h 6046908"/>
                <a:gd name="connsiteX78" fmla="*/ 3064186 w 4527226"/>
                <a:gd name="connsiteY78" fmla="*/ 2915088 h 6046908"/>
                <a:gd name="connsiteX79" fmla="*/ 3018466 w 4527226"/>
                <a:gd name="connsiteY79" fmla="*/ 3014148 h 6046908"/>
                <a:gd name="connsiteX80" fmla="*/ 2980366 w 4527226"/>
                <a:gd name="connsiteY80" fmla="*/ 3082728 h 6046908"/>
                <a:gd name="connsiteX81" fmla="*/ 2957506 w 4527226"/>
                <a:gd name="connsiteY81" fmla="*/ 3120828 h 6046908"/>
                <a:gd name="connsiteX82" fmla="*/ 2957506 w 4527226"/>
                <a:gd name="connsiteY82" fmla="*/ 3555168 h 6046908"/>
                <a:gd name="connsiteX83" fmla="*/ 3010846 w 4527226"/>
                <a:gd name="connsiteY83" fmla="*/ 3539928 h 6046908"/>
                <a:gd name="connsiteX84" fmla="*/ 3109906 w 4527226"/>
                <a:gd name="connsiteY84" fmla="*/ 3570408 h 6046908"/>
                <a:gd name="connsiteX85" fmla="*/ 3140386 w 4527226"/>
                <a:gd name="connsiteY85" fmla="*/ 3631368 h 6046908"/>
                <a:gd name="connsiteX86" fmla="*/ 3117526 w 4527226"/>
                <a:gd name="connsiteY86" fmla="*/ 3738048 h 6046908"/>
                <a:gd name="connsiteX87" fmla="*/ 3125146 w 4527226"/>
                <a:gd name="connsiteY87" fmla="*/ 4103808 h 6046908"/>
                <a:gd name="connsiteX88" fmla="*/ 3163246 w 4527226"/>
                <a:gd name="connsiteY88" fmla="*/ 4157148 h 6046908"/>
                <a:gd name="connsiteX89" fmla="*/ 3201346 w 4527226"/>
                <a:gd name="connsiteY89" fmla="*/ 4164768 h 6046908"/>
                <a:gd name="connsiteX90" fmla="*/ 3231826 w 4527226"/>
                <a:gd name="connsiteY90" fmla="*/ 4172388 h 6046908"/>
                <a:gd name="connsiteX91" fmla="*/ 3285166 w 4527226"/>
                <a:gd name="connsiteY91" fmla="*/ 4294308 h 6046908"/>
                <a:gd name="connsiteX92" fmla="*/ 3300406 w 4527226"/>
                <a:gd name="connsiteY92" fmla="*/ 4347648 h 6046908"/>
                <a:gd name="connsiteX93" fmla="*/ 3330886 w 4527226"/>
                <a:gd name="connsiteY93" fmla="*/ 4408608 h 6046908"/>
                <a:gd name="connsiteX94" fmla="*/ 3551866 w 4527226"/>
                <a:gd name="connsiteY94" fmla="*/ 4644828 h 6046908"/>
                <a:gd name="connsiteX95" fmla="*/ 3887146 w 4527226"/>
                <a:gd name="connsiteY95" fmla="*/ 5025828 h 6046908"/>
                <a:gd name="connsiteX96" fmla="*/ 4100506 w 4527226"/>
                <a:gd name="connsiteY96" fmla="*/ 5300148 h 6046908"/>
                <a:gd name="connsiteX97" fmla="*/ 4367206 w 4527226"/>
                <a:gd name="connsiteY97" fmla="*/ 5726868 h 6046908"/>
                <a:gd name="connsiteX98" fmla="*/ 4527226 w 4527226"/>
                <a:gd name="connsiteY98" fmla="*/ 6046908 h 6046908"/>
                <a:gd name="connsiteX0" fmla="*/ 602926 w 4527226"/>
                <a:gd name="connsiteY0" fmla="*/ 5223948 h 6046908"/>
                <a:gd name="connsiteX1" fmla="*/ 625786 w 4527226"/>
                <a:gd name="connsiteY1" fmla="*/ 5178228 h 6046908"/>
                <a:gd name="connsiteX2" fmla="*/ 701986 w 4527226"/>
                <a:gd name="connsiteY2" fmla="*/ 5071548 h 6046908"/>
                <a:gd name="connsiteX3" fmla="*/ 717226 w 4527226"/>
                <a:gd name="connsiteY3" fmla="*/ 5063928 h 6046908"/>
                <a:gd name="connsiteX4" fmla="*/ 709606 w 4527226"/>
                <a:gd name="connsiteY4" fmla="*/ 5025828 h 6046908"/>
                <a:gd name="connsiteX5" fmla="*/ 701986 w 4527226"/>
                <a:gd name="connsiteY5" fmla="*/ 5002968 h 6046908"/>
                <a:gd name="connsiteX6" fmla="*/ 968686 w 4527226"/>
                <a:gd name="connsiteY6" fmla="*/ 4682928 h 6046908"/>
                <a:gd name="connsiteX7" fmla="*/ 961066 w 4527226"/>
                <a:gd name="connsiteY7" fmla="*/ 4644828 h 6046908"/>
                <a:gd name="connsiteX8" fmla="*/ 1342066 w 4527226"/>
                <a:gd name="connsiteY8" fmla="*/ 4172388 h 6046908"/>
                <a:gd name="connsiteX9" fmla="*/ 1258246 w 4527226"/>
                <a:gd name="connsiteY9" fmla="*/ 4012368 h 6046908"/>
                <a:gd name="connsiteX10" fmla="*/ 1204906 w 4527226"/>
                <a:gd name="connsiteY10" fmla="*/ 3928548 h 6046908"/>
                <a:gd name="connsiteX11" fmla="*/ 1174426 w 4527226"/>
                <a:gd name="connsiteY11" fmla="*/ 3768528 h 6046908"/>
                <a:gd name="connsiteX12" fmla="*/ 1151566 w 4527226"/>
                <a:gd name="connsiteY12" fmla="*/ 3699948 h 6046908"/>
                <a:gd name="connsiteX13" fmla="*/ 1143946 w 4527226"/>
                <a:gd name="connsiteY13" fmla="*/ 3669468 h 6046908"/>
                <a:gd name="connsiteX14" fmla="*/ 1067746 w 4527226"/>
                <a:gd name="connsiteY14" fmla="*/ 3661848 h 6046908"/>
                <a:gd name="connsiteX15" fmla="*/ 938206 w 4527226"/>
                <a:gd name="connsiteY15" fmla="*/ 3669468 h 6046908"/>
                <a:gd name="connsiteX16" fmla="*/ 831526 w 4527226"/>
                <a:gd name="connsiteY16" fmla="*/ 3692328 h 6046908"/>
                <a:gd name="connsiteX17" fmla="*/ 610546 w 4527226"/>
                <a:gd name="connsiteY17" fmla="*/ 3738048 h 6046908"/>
                <a:gd name="connsiteX18" fmla="*/ 389566 w 4527226"/>
                <a:gd name="connsiteY18" fmla="*/ 3638988 h 6046908"/>
                <a:gd name="connsiteX19" fmla="*/ 381946 w 4527226"/>
                <a:gd name="connsiteY19" fmla="*/ 3326568 h 6046908"/>
                <a:gd name="connsiteX20" fmla="*/ 420046 w 4527226"/>
                <a:gd name="connsiteY20" fmla="*/ 3227508 h 6046908"/>
                <a:gd name="connsiteX21" fmla="*/ 389566 w 4527226"/>
                <a:gd name="connsiteY21" fmla="*/ 3166548 h 6046908"/>
                <a:gd name="connsiteX22" fmla="*/ 351466 w 4527226"/>
                <a:gd name="connsiteY22" fmla="*/ 3105588 h 6046908"/>
                <a:gd name="connsiteX23" fmla="*/ 397186 w 4527226"/>
                <a:gd name="connsiteY23" fmla="*/ 3021768 h 6046908"/>
                <a:gd name="connsiteX24" fmla="*/ 488626 w 4527226"/>
                <a:gd name="connsiteY24" fmla="*/ 2998908 h 6046908"/>
                <a:gd name="connsiteX25" fmla="*/ 471956 w 4527226"/>
                <a:gd name="connsiteY25" fmla="*/ 2942709 h 6046908"/>
                <a:gd name="connsiteX26" fmla="*/ 435286 w 4527226"/>
                <a:gd name="connsiteY26" fmla="*/ 2930328 h 6046908"/>
                <a:gd name="connsiteX27" fmla="*/ 389566 w 4527226"/>
                <a:gd name="connsiteY27" fmla="*/ 2930328 h 6046908"/>
                <a:gd name="connsiteX28" fmla="*/ 314000 w 4527226"/>
                <a:gd name="connsiteY28" fmla="*/ 2893495 h 6046908"/>
                <a:gd name="connsiteX29" fmla="*/ 320986 w 4527226"/>
                <a:gd name="connsiteY29" fmla="*/ 2846508 h 6046908"/>
                <a:gd name="connsiteX30" fmla="*/ 328606 w 4527226"/>
                <a:gd name="connsiteY30" fmla="*/ 2793168 h 6046908"/>
                <a:gd name="connsiteX31" fmla="*/ 313366 w 4527226"/>
                <a:gd name="connsiteY31" fmla="*/ 2732208 h 6046908"/>
                <a:gd name="connsiteX32" fmla="*/ 267646 w 4527226"/>
                <a:gd name="connsiteY32" fmla="*/ 2671248 h 6046908"/>
                <a:gd name="connsiteX33" fmla="*/ 176206 w 4527226"/>
                <a:gd name="connsiteY33" fmla="*/ 2656008 h 6046908"/>
                <a:gd name="connsiteX34" fmla="*/ 54286 w 4527226"/>
                <a:gd name="connsiteY34" fmla="*/ 2610288 h 6046908"/>
                <a:gd name="connsiteX35" fmla="*/ 7931 w 4527226"/>
                <a:gd name="connsiteY35" fmla="*/ 2563298 h 6046908"/>
                <a:gd name="connsiteX36" fmla="*/ 8566 w 4527226"/>
                <a:gd name="connsiteY36" fmla="*/ 2488368 h 6046908"/>
                <a:gd name="connsiteX37" fmla="*/ 92386 w 4527226"/>
                <a:gd name="connsiteY37" fmla="*/ 2335968 h 6046908"/>
                <a:gd name="connsiteX38" fmla="*/ 221926 w 4527226"/>
                <a:gd name="connsiteY38" fmla="*/ 2175948 h 6046908"/>
                <a:gd name="connsiteX39" fmla="*/ 282886 w 4527226"/>
                <a:gd name="connsiteY39" fmla="*/ 2084508 h 6046908"/>
                <a:gd name="connsiteX40" fmla="*/ 328606 w 4527226"/>
                <a:gd name="connsiteY40" fmla="*/ 1977828 h 6046908"/>
                <a:gd name="connsiteX41" fmla="*/ 359086 w 4527226"/>
                <a:gd name="connsiteY41" fmla="*/ 1871148 h 6046908"/>
                <a:gd name="connsiteX42" fmla="*/ 374326 w 4527226"/>
                <a:gd name="connsiteY42" fmla="*/ 1810188 h 6046908"/>
                <a:gd name="connsiteX43" fmla="*/ 343846 w 4527226"/>
                <a:gd name="connsiteY43" fmla="*/ 1756848 h 6046908"/>
                <a:gd name="connsiteX44" fmla="*/ 328606 w 4527226"/>
                <a:gd name="connsiteY44" fmla="*/ 1680648 h 6046908"/>
                <a:gd name="connsiteX45" fmla="*/ 412426 w 4527226"/>
                <a:gd name="connsiteY45" fmla="*/ 1474908 h 6046908"/>
                <a:gd name="connsiteX46" fmla="*/ 442906 w 4527226"/>
                <a:gd name="connsiteY46" fmla="*/ 1307268 h 6046908"/>
                <a:gd name="connsiteX47" fmla="*/ 465766 w 4527226"/>
                <a:gd name="connsiteY47" fmla="*/ 1192968 h 6046908"/>
                <a:gd name="connsiteX48" fmla="*/ 503866 w 4527226"/>
                <a:gd name="connsiteY48" fmla="*/ 1055808 h 6046908"/>
                <a:gd name="connsiteX49" fmla="*/ 557206 w 4527226"/>
                <a:gd name="connsiteY49" fmla="*/ 888168 h 6046908"/>
                <a:gd name="connsiteX50" fmla="*/ 503866 w 4527226"/>
                <a:gd name="connsiteY50" fmla="*/ 888168 h 6046908"/>
                <a:gd name="connsiteX51" fmla="*/ 412426 w 4527226"/>
                <a:gd name="connsiteY51" fmla="*/ 834828 h 6046908"/>
                <a:gd name="connsiteX52" fmla="*/ 328606 w 4527226"/>
                <a:gd name="connsiteY52" fmla="*/ 789108 h 6046908"/>
                <a:gd name="connsiteX53" fmla="*/ 260026 w 4527226"/>
                <a:gd name="connsiteY53" fmla="*/ 773868 h 6046908"/>
                <a:gd name="connsiteX54" fmla="*/ 214306 w 4527226"/>
                <a:gd name="connsiteY54" fmla="*/ 751008 h 6046908"/>
                <a:gd name="connsiteX55" fmla="*/ 260026 w 4527226"/>
                <a:gd name="connsiteY55" fmla="*/ 674808 h 6046908"/>
                <a:gd name="connsiteX56" fmla="*/ 374326 w 4527226"/>
                <a:gd name="connsiteY56" fmla="*/ 606228 h 6046908"/>
                <a:gd name="connsiteX57" fmla="*/ 557206 w 4527226"/>
                <a:gd name="connsiteY57" fmla="*/ 507168 h 6046908"/>
                <a:gd name="connsiteX58" fmla="*/ 656266 w 4527226"/>
                <a:gd name="connsiteY58" fmla="*/ 423348 h 6046908"/>
                <a:gd name="connsiteX59" fmla="*/ 892486 w 4527226"/>
                <a:gd name="connsiteY59" fmla="*/ 232848 h 6046908"/>
                <a:gd name="connsiteX60" fmla="*/ 1174426 w 4527226"/>
                <a:gd name="connsiteY60" fmla="*/ 80448 h 6046908"/>
                <a:gd name="connsiteX61" fmla="*/ 1593526 w 4527226"/>
                <a:gd name="connsiteY61" fmla="*/ 11868 h 6046908"/>
                <a:gd name="connsiteX62" fmla="*/ 1944046 w 4527226"/>
                <a:gd name="connsiteY62" fmla="*/ 4248 h 6046908"/>
                <a:gd name="connsiteX63" fmla="*/ 2172646 w 4527226"/>
                <a:gd name="connsiteY63" fmla="*/ 4248 h 6046908"/>
                <a:gd name="connsiteX64" fmla="*/ 2393626 w 4527226"/>
                <a:gd name="connsiteY64" fmla="*/ 57588 h 6046908"/>
                <a:gd name="connsiteX65" fmla="*/ 2667946 w 4527226"/>
                <a:gd name="connsiteY65" fmla="*/ 133788 h 6046908"/>
                <a:gd name="connsiteX66" fmla="*/ 2820346 w 4527226"/>
                <a:gd name="connsiteY66" fmla="*/ 202368 h 6046908"/>
                <a:gd name="connsiteX67" fmla="*/ 3102286 w 4527226"/>
                <a:gd name="connsiteY67" fmla="*/ 400488 h 6046908"/>
                <a:gd name="connsiteX68" fmla="*/ 3285166 w 4527226"/>
                <a:gd name="connsiteY68" fmla="*/ 651948 h 6046908"/>
                <a:gd name="connsiteX69" fmla="*/ 3407086 w 4527226"/>
                <a:gd name="connsiteY69" fmla="*/ 918648 h 6046908"/>
                <a:gd name="connsiteX70" fmla="*/ 3475666 w 4527226"/>
                <a:gd name="connsiteY70" fmla="*/ 1238688 h 6046908"/>
                <a:gd name="connsiteX71" fmla="*/ 3506146 w 4527226"/>
                <a:gd name="connsiteY71" fmla="*/ 1543488 h 6046908"/>
                <a:gd name="connsiteX72" fmla="*/ 3506146 w 4527226"/>
                <a:gd name="connsiteY72" fmla="*/ 1962588 h 6046908"/>
                <a:gd name="connsiteX73" fmla="*/ 3338506 w 4527226"/>
                <a:gd name="connsiteY73" fmla="*/ 2305488 h 6046908"/>
                <a:gd name="connsiteX74" fmla="*/ 3254686 w 4527226"/>
                <a:gd name="connsiteY74" fmla="*/ 2473128 h 6046908"/>
                <a:gd name="connsiteX75" fmla="*/ 3132766 w 4527226"/>
                <a:gd name="connsiteY75" fmla="*/ 2663628 h 6046908"/>
                <a:gd name="connsiteX76" fmla="*/ 3071806 w 4527226"/>
                <a:gd name="connsiteY76" fmla="*/ 2838888 h 6046908"/>
                <a:gd name="connsiteX77" fmla="*/ 3064186 w 4527226"/>
                <a:gd name="connsiteY77" fmla="*/ 2915088 h 6046908"/>
                <a:gd name="connsiteX78" fmla="*/ 3018466 w 4527226"/>
                <a:gd name="connsiteY78" fmla="*/ 3014148 h 6046908"/>
                <a:gd name="connsiteX79" fmla="*/ 2980366 w 4527226"/>
                <a:gd name="connsiteY79" fmla="*/ 3082728 h 6046908"/>
                <a:gd name="connsiteX80" fmla="*/ 2957506 w 4527226"/>
                <a:gd name="connsiteY80" fmla="*/ 3120828 h 6046908"/>
                <a:gd name="connsiteX81" fmla="*/ 2957506 w 4527226"/>
                <a:gd name="connsiteY81" fmla="*/ 3555168 h 6046908"/>
                <a:gd name="connsiteX82" fmla="*/ 3010846 w 4527226"/>
                <a:gd name="connsiteY82" fmla="*/ 3539928 h 6046908"/>
                <a:gd name="connsiteX83" fmla="*/ 3109906 w 4527226"/>
                <a:gd name="connsiteY83" fmla="*/ 3570408 h 6046908"/>
                <a:gd name="connsiteX84" fmla="*/ 3140386 w 4527226"/>
                <a:gd name="connsiteY84" fmla="*/ 3631368 h 6046908"/>
                <a:gd name="connsiteX85" fmla="*/ 3117526 w 4527226"/>
                <a:gd name="connsiteY85" fmla="*/ 3738048 h 6046908"/>
                <a:gd name="connsiteX86" fmla="*/ 3125146 w 4527226"/>
                <a:gd name="connsiteY86" fmla="*/ 4103808 h 6046908"/>
                <a:gd name="connsiteX87" fmla="*/ 3163246 w 4527226"/>
                <a:gd name="connsiteY87" fmla="*/ 4157148 h 6046908"/>
                <a:gd name="connsiteX88" fmla="*/ 3201346 w 4527226"/>
                <a:gd name="connsiteY88" fmla="*/ 4164768 h 6046908"/>
                <a:gd name="connsiteX89" fmla="*/ 3231826 w 4527226"/>
                <a:gd name="connsiteY89" fmla="*/ 4172388 h 6046908"/>
                <a:gd name="connsiteX90" fmla="*/ 3285166 w 4527226"/>
                <a:gd name="connsiteY90" fmla="*/ 4294308 h 6046908"/>
                <a:gd name="connsiteX91" fmla="*/ 3300406 w 4527226"/>
                <a:gd name="connsiteY91" fmla="*/ 4347648 h 6046908"/>
                <a:gd name="connsiteX92" fmla="*/ 3330886 w 4527226"/>
                <a:gd name="connsiteY92" fmla="*/ 4408608 h 6046908"/>
                <a:gd name="connsiteX93" fmla="*/ 3551866 w 4527226"/>
                <a:gd name="connsiteY93" fmla="*/ 4644828 h 6046908"/>
                <a:gd name="connsiteX94" fmla="*/ 3887146 w 4527226"/>
                <a:gd name="connsiteY94" fmla="*/ 5025828 h 6046908"/>
                <a:gd name="connsiteX95" fmla="*/ 4100506 w 4527226"/>
                <a:gd name="connsiteY95" fmla="*/ 5300148 h 6046908"/>
                <a:gd name="connsiteX96" fmla="*/ 4367206 w 4527226"/>
                <a:gd name="connsiteY96" fmla="*/ 5726868 h 6046908"/>
                <a:gd name="connsiteX97" fmla="*/ 4527226 w 4527226"/>
                <a:gd name="connsiteY97" fmla="*/ 6046908 h 6046908"/>
                <a:gd name="connsiteX0" fmla="*/ 625786 w 4527226"/>
                <a:gd name="connsiteY0" fmla="*/ 5178228 h 6046908"/>
                <a:gd name="connsiteX1" fmla="*/ 701986 w 4527226"/>
                <a:gd name="connsiteY1" fmla="*/ 5071548 h 6046908"/>
                <a:gd name="connsiteX2" fmla="*/ 717226 w 4527226"/>
                <a:gd name="connsiteY2" fmla="*/ 5063928 h 6046908"/>
                <a:gd name="connsiteX3" fmla="*/ 709606 w 4527226"/>
                <a:gd name="connsiteY3" fmla="*/ 5025828 h 6046908"/>
                <a:gd name="connsiteX4" fmla="*/ 701986 w 4527226"/>
                <a:gd name="connsiteY4" fmla="*/ 5002968 h 6046908"/>
                <a:gd name="connsiteX5" fmla="*/ 968686 w 4527226"/>
                <a:gd name="connsiteY5" fmla="*/ 4682928 h 6046908"/>
                <a:gd name="connsiteX6" fmla="*/ 961066 w 4527226"/>
                <a:gd name="connsiteY6" fmla="*/ 4644828 h 6046908"/>
                <a:gd name="connsiteX7" fmla="*/ 1342066 w 4527226"/>
                <a:gd name="connsiteY7" fmla="*/ 4172388 h 6046908"/>
                <a:gd name="connsiteX8" fmla="*/ 1258246 w 4527226"/>
                <a:gd name="connsiteY8" fmla="*/ 4012368 h 6046908"/>
                <a:gd name="connsiteX9" fmla="*/ 1204906 w 4527226"/>
                <a:gd name="connsiteY9" fmla="*/ 3928548 h 6046908"/>
                <a:gd name="connsiteX10" fmla="*/ 1174426 w 4527226"/>
                <a:gd name="connsiteY10" fmla="*/ 3768528 h 6046908"/>
                <a:gd name="connsiteX11" fmla="*/ 1151566 w 4527226"/>
                <a:gd name="connsiteY11" fmla="*/ 3699948 h 6046908"/>
                <a:gd name="connsiteX12" fmla="*/ 1143946 w 4527226"/>
                <a:gd name="connsiteY12" fmla="*/ 3669468 h 6046908"/>
                <a:gd name="connsiteX13" fmla="*/ 1067746 w 4527226"/>
                <a:gd name="connsiteY13" fmla="*/ 3661848 h 6046908"/>
                <a:gd name="connsiteX14" fmla="*/ 938206 w 4527226"/>
                <a:gd name="connsiteY14" fmla="*/ 3669468 h 6046908"/>
                <a:gd name="connsiteX15" fmla="*/ 831526 w 4527226"/>
                <a:gd name="connsiteY15" fmla="*/ 3692328 h 6046908"/>
                <a:gd name="connsiteX16" fmla="*/ 610546 w 4527226"/>
                <a:gd name="connsiteY16" fmla="*/ 3738048 h 6046908"/>
                <a:gd name="connsiteX17" fmla="*/ 389566 w 4527226"/>
                <a:gd name="connsiteY17" fmla="*/ 3638988 h 6046908"/>
                <a:gd name="connsiteX18" fmla="*/ 381946 w 4527226"/>
                <a:gd name="connsiteY18" fmla="*/ 3326568 h 6046908"/>
                <a:gd name="connsiteX19" fmla="*/ 420046 w 4527226"/>
                <a:gd name="connsiteY19" fmla="*/ 3227508 h 6046908"/>
                <a:gd name="connsiteX20" fmla="*/ 389566 w 4527226"/>
                <a:gd name="connsiteY20" fmla="*/ 3166548 h 6046908"/>
                <a:gd name="connsiteX21" fmla="*/ 351466 w 4527226"/>
                <a:gd name="connsiteY21" fmla="*/ 3105588 h 6046908"/>
                <a:gd name="connsiteX22" fmla="*/ 397186 w 4527226"/>
                <a:gd name="connsiteY22" fmla="*/ 3021768 h 6046908"/>
                <a:gd name="connsiteX23" fmla="*/ 488626 w 4527226"/>
                <a:gd name="connsiteY23" fmla="*/ 2998908 h 6046908"/>
                <a:gd name="connsiteX24" fmla="*/ 471956 w 4527226"/>
                <a:gd name="connsiteY24" fmla="*/ 2942709 h 6046908"/>
                <a:gd name="connsiteX25" fmla="*/ 435286 w 4527226"/>
                <a:gd name="connsiteY25" fmla="*/ 2930328 h 6046908"/>
                <a:gd name="connsiteX26" fmla="*/ 389566 w 4527226"/>
                <a:gd name="connsiteY26" fmla="*/ 2930328 h 6046908"/>
                <a:gd name="connsiteX27" fmla="*/ 314000 w 4527226"/>
                <a:gd name="connsiteY27" fmla="*/ 2893495 h 6046908"/>
                <a:gd name="connsiteX28" fmla="*/ 320986 w 4527226"/>
                <a:gd name="connsiteY28" fmla="*/ 2846508 h 6046908"/>
                <a:gd name="connsiteX29" fmla="*/ 328606 w 4527226"/>
                <a:gd name="connsiteY29" fmla="*/ 2793168 h 6046908"/>
                <a:gd name="connsiteX30" fmla="*/ 313366 w 4527226"/>
                <a:gd name="connsiteY30" fmla="*/ 2732208 h 6046908"/>
                <a:gd name="connsiteX31" fmla="*/ 267646 w 4527226"/>
                <a:gd name="connsiteY31" fmla="*/ 2671248 h 6046908"/>
                <a:gd name="connsiteX32" fmla="*/ 176206 w 4527226"/>
                <a:gd name="connsiteY32" fmla="*/ 2656008 h 6046908"/>
                <a:gd name="connsiteX33" fmla="*/ 54286 w 4527226"/>
                <a:gd name="connsiteY33" fmla="*/ 2610288 h 6046908"/>
                <a:gd name="connsiteX34" fmla="*/ 7931 w 4527226"/>
                <a:gd name="connsiteY34" fmla="*/ 2563298 h 6046908"/>
                <a:gd name="connsiteX35" fmla="*/ 8566 w 4527226"/>
                <a:gd name="connsiteY35" fmla="*/ 2488368 h 6046908"/>
                <a:gd name="connsiteX36" fmla="*/ 92386 w 4527226"/>
                <a:gd name="connsiteY36" fmla="*/ 2335968 h 6046908"/>
                <a:gd name="connsiteX37" fmla="*/ 221926 w 4527226"/>
                <a:gd name="connsiteY37" fmla="*/ 2175948 h 6046908"/>
                <a:gd name="connsiteX38" fmla="*/ 282886 w 4527226"/>
                <a:gd name="connsiteY38" fmla="*/ 2084508 h 6046908"/>
                <a:gd name="connsiteX39" fmla="*/ 328606 w 4527226"/>
                <a:gd name="connsiteY39" fmla="*/ 1977828 h 6046908"/>
                <a:gd name="connsiteX40" fmla="*/ 359086 w 4527226"/>
                <a:gd name="connsiteY40" fmla="*/ 1871148 h 6046908"/>
                <a:gd name="connsiteX41" fmla="*/ 374326 w 4527226"/>
                <a:gd name="connsiteY41" fmla="*/ 1810188 h 6046908"/>
                <a:gd name="connsiteX42" fmla="*/ 343846 w 4527226"/>
                <a:gd name="connsiteY42" fmla="*/ 1756848 h 6046908"/>
                <a:gd name="connsiteX43" fmla="*/ 328606 w 4527226"/>
                <a:gd name="connsiteY43" fmla="*/ 1680648 h 6046908"/>
                <a:gd name="connsiteX44" fmla="*/ 412426 w 4527226"/>
                <a:gd name="connsiteY44" fmla="*/ 1474908 h 6046908"/>
                <a:gd name="connsiteX45" fmla="*/ 442906 w 4527226"/>
                <a:gd name="connsiteY45" fmla="*/ 1307268 h 6046908"/>
                <a:gd name="connsiteX46" fmla="*/ 465766 w 4527226"/>
                <a:gd name="connsiteY46" fmla="*/ 1192968 h 6046908"/>
                <a:gd name="connsiteX47" fmla="*/ 503866 w 4527226"/>
                <a:gd name="connsiteY47" fmla="*/ 1055808 h 6046908"/>
                <a:gd name="connsiteX48" fmla="*/ 557206 w 4527226"/>
                <a:gd name="connsiteY48" fmla="*/ 888168 h 6046908"/>
                <a:gd name="connsiteX49" fmla="*/ 503866 w 4527226"/>
                <a:gd name="connsiteY49" fmla="*/ 888168 h 6046908"/>
                <a:gd name="connsiteX50" fmla="*/ 412426 w 4527226"/>
                <a:gd name="connsiteY50" fmla="*/ 834828 h 6046908"/>
                <a:gd name="connsiteX51" fmla="*/ 328606 w 4527226"/>
                <a:gd name="connsiteY51" fmla="*/ 789108 h 6046908"/>
                <a:gd name="connsiteX52" fmla="*/ 260026 w 4527226"/>
                <a:gd name="connsiteY52" fmla="*/ 773868 h 6046908"/>
                <a:gd name="connsiteX53" fmla="*/ 214306 w 4527226"/>
                <a:gd name="connsiteY53" fmla="*/ 751008 h 6046908"/>
                <a:gd name="connsiteX54" fmla="*/ 260026 w 4527226"/>
                <a:gd name="connsiteY54" fmla="*/ 674808 h 6046908"/>
                <a:gd name="connsiteX55" fmla="*/ 374326 w 4527226"/>
                <a:gd name="connsiteY55" fmla="*/ 606228 h 6046908"/>
                <a:gd name="connsiteX56" fmla="*/ 557206 w 4527226"/>
                <a:gd name="connsiteY56" fmla="*/ 507168 h 6046908"/>
                <a:gd name="connsiteX57" fmla="*/ 656266 w 4527226"/>
                <a:gd name="connsiteY57" fmla="*/ 423348 h 6046908"/>
                <a:gd name="connsiteX58" fmla="*/ 892486 w 4527226"/>
                <a:gd name="connsiteY58" fmla="*/ 232848 h 6046908"/>
                <a:gd name="connsiteX59" fmla="*/ 1174426 w 4527226"/>
                <a:gd name="connsiteY59" fmla="*/ 80448 h 6046908"/>
                <a:gd name="connsiteX60" fmla="*/ 1593526 w 4527226"/>
                <a:gd name="connsiteY60" fmla="*/ 11868 h 6046908"/>
                <a:gd name="connsiteX61" fmla="*/ 1944046 w 4527226"/>
                <a:gd name="connsiteY61" fmla="*/ 4248 h 6046908"/>
                <a:gd name="connsiteX62" fmla="*/ 2172646 w 4527226"/>
                <a:gd name="connsiteY62" fmla="*/ 4248 h 6046908"/>
                <a:gd name="connsiteX63" fmla="*/ 2393626 w 4527226"/>
                <a:gd name="connsiteY63" fmla="*/ 57588 h 6046908"/>
                <a:gd name="connsiteX64" fmla="*/ 2667946 w 4527226"/>
                <a:gd name="connsiteY64" fmla="*/ 133788 h 6046908"/>
                <a:gd name="connsiteX65" fmla="*/ 2820346 w 4527226"/>
                <a:gd name="connsiteY65" fmla="*/ 202368 h 6046908"/>
                <a:gd name="connsiteX66" fmla="*/ 3102286 w 4527226"/>
                <a:gd name="connsiteY66" fmla="*/ 400488 h 6046908"/>
                <a:gd name="connsiteX67" fmla="*/ 3285166 w 4527226"/>
                <a:gd name="connsiteY67" fmla="*/ 651948 h 6046908"/>
                <a:gd name="connsiteX68" fmla="*/ 3407086 w 4527226"/>
                <a:gd name="connsiteY68" fmla="*/ 918648 h 6046908"/>
                <a:gd name="connsiteX69" fmla="*/ 3475666 w 4527226"/>
                <a:gd name="connsiteY69" fmla="*/ 1238688 h 6046908"/>
                <a:gd name="connsiteX70" fmla="*/ 3506146 w 4527226"/>
                <a:gd name="connsiteY70" fmla="*/ 1543488 h 6046908"/>
                <a:gd name="connsiteX71" fmla="*/ 3506146 w 4527226"/>
                <a:gd name="connsiteY71" fmla="*/ 1962588 h 6046908"/>
                <a:gd name="connsiteX72" fmla="*/ 3338506 w 4527226"/>
                <a:gd name="connsiteY72" fmla="*/ 2305488 h 6046908"/>
                <a:gd name="connsiteX73" fmla="*/ 3254686 w 4527226"/>
                <a:gd name="connsiteY73" fmla="*/ 2473128 h 6046908"/>
                <a:gd name="connsiteX74" fmla="*/ 3132766 w 4527226"/>
                <a:gd name="connsiteY74" fmla="*/ 2663628 h 6046908"/>
                <a:gd name="connsiteX75" fmla="*/ 3071806 w 4527226"/>
                <a:gd name="connsiteY75" fmla="*/ 2838888 h 6046908"/>
                <a:gd name="connsiteX76" fmla="*/ 3064186 w 4527226"/>
                <a:gd name="connsiteY76" fmla="*/ 2915088 h 6046908"/>
                <a:gd name="connsiteX77" fmla="*/ 3018466 w 4527226"/>
                <a:gd name="connsiteY77" fmla="*/ 3014148 h 6046908"/>
                <a:gd name="connsiteX78" fmla="*/ 2980366 w 4527226"/>
                <a:gd name="connsiteY78" fmla="*/ 3082728 h 6046908"/>
                <a:gd name="connsiteX79" fmla="*/ 2957506 w 4527226"/>
                <a:gd name="connsiteY79" fmla="*/ 3120828 h 6046908"/>
                <a:gd name="connsiteX80" fmla="*/ 2957506 w 4527226"/>
                <a:gd name="connsiteY80" fmla="*/ 3555168 h 6046908"/>
                <a:gd name="connsiteX81" fmla="*/ 3010846 w 4527226"/>
                <a:gd name="connsiteY81" fmla="*/ 3539928 h 6046908"/>
                <a:gd name="connsiteX82" fmla="*/ 3109906 w 4527226"/>
                <a:gd name="connsiteY82" fmla="*/ 3570408 h 6046908"/>
                <a:gd name="connsiteX83" fmla="*/ 3140386 w 4527226"/>
                <a:gd name="connsiteY83" fmla="*/ 3631368 h 6046908"/>
                <a:gd name="connsiteX84" fmla="*/ 3117526 w 4527226"/>
                <a:gd name="connsiteY84" fmla="*/ 3738048 h 6046908"/>
                <a:gd name="connsiteX85" fmla="*/ 3125146 w 4527226"/>
                <a:gd name="connsiteY85" fmla="*/ 4103808 h 6046908"/>
                <a:gd name="connsiteX86" fmla="*/ 3163246 w 4527226"/>
                <a:gd name="connsiteY86" fmla="*/ 4157148 h 6046908"/>
                <a:gd name="connsiteX87" fmla="*/ 3201346 w 4527226"/>
                <a:gd name="connsiteY87" fmla="*/ 4164768 h 6046908"/>
                <a:gd name="connsiteX88" fmla="*/ 3231826 w 4527226"/>
                <a:gd name="connsiteY88" fmla="*/ 4172388 h 6046908"/>
                <a:gd name="connsiteX89" fmla="*/ 3285166 w 4527226"/>
                <a:gd name="connsiteY89" fmla="*/ 4294308 h 6046908"/>
                <a:gd name="connsiteX90" fmla="*/ 3300406 w 4527226"/>
                <a:gd name="connsiteY90" fmla="*/ 4347648 h 6046908"/>
                <a:gd name="connsiteX91" fmla="*/ 3330886 w 4527226"/>
                <a:gd name="connsiteY91" fmla="*/ 4408608 h 6046908"/>
                <a:gd name="connsiteX92" fmla="*/ 3551866 w 4527226"/>
                <a:gd name="connsiteY92" fmla="*/ 4644828 h 6046908"/>
                <a:gd name="connsiteX93" fmla="*/ 3887146 w 4527226"/>
                <a:gd name="connsiteY93" fmla="*/ 5025828 h 6046908"/>
                <a:gd name="connsiteX94" fmla="*/ 4100506 w 4527226"/>
                <a:gd name="connsiteY94" fmla="*/ 5300148 h 6046908"/>
                <a:gd name="connsiteX95" fmla="*/ 4367206 w 4527226"/>
                <a:gd name="connsiteY95" fmla="*/ 5726868 h 6046908"/>
                <a:gd name="connsiteX96" fmla="*/ 4527226 w 4527226"/>
                <a:gd name="connsiteY96" fmla="*/ 6046908 h 6046908"/>
                <a:gd name="connsiteX0" fmla="*/ 701986 w 4527226"/>
                <a:gd name="connsiteY0" fmla="*/ 5071548 h 6046908"/>
                <a:gd name="connsiteX1" fmla="*/ 717226 w 4527226"/>
                <a:gd name="connsiteY1" fmla="*/ 5063928 h 6046908"/>
                <a:gd name="connsiteX2" fmla="*/ 709606 w 4527226"/>
                <a:gd name="connsiteY2" fmla="*/ 5025828 h 6046908"/>
                <a:gd name="connsiteX3" fmla="*/ 701986 w 4527226"/>
                <a:gd name="connsiteY3" fmla="*/ 5002968 h 6046908"/>
                <a:gd name="connsiteX4" fmla="*/ 968686 w 4527226"/>
                <a:gd name="connsiteY4" fmla="*/ 4682928 h 6046908"/>
                <a:gd name="connsiteX5" fmla="*/ 961066 w 4527226"/>
                <a:gd name="connsiteY5" fmla="*/ 4644828 h 6046908"/>
                <a:gd name="connsiteX6" fmla="*/ 1342066 w 4527226"/>
                <a:gd name="connsiteY6" fmla="*/ 4172388 h 6046908"/>
                <a:gd name="connsiteX7" fmla="*/ 1258246 w 4527226"/>
                <a:gd name="connsiteY7" fmla="*/ 4012368 h 6046908"/>
                <a:gd name="connsiteX8" fmla="*/ 1204906 w 4527226"/>
                <a:gd name="connsiteY8" fmla="*/ 3928548 h 6046908"/>
                <a:gd name="connsiteX9" fmla="*/ 1174426 w 4527226"/>
                <a:gd name="connsiteY9" fmla="*/ 3768528 h 6046908"/>
                <a:gd name="connsiteX10" fmla="*/ 1151566 w 4527226"/>
                <a:gd name="connsiteY10" fmla="*/ 3699948 h 6046908"/>
                <a:gd name="connsiteX11" fmla="*/ 1143946 w 4527226"/>
                <a:gd name="connsiteY11" fmla="*/ 3669468 h 6046908"/>
                <a:gd name="connsiteX12" fmla="*/ 1067746 w 4527226"/>
                <a:gd name="connsiteY12" fmla="*/ 3661848 h 6046908"/>
                <a:gd name="connsiteX13" fmla="*/ 938206 w 4527226"/>
                <a:gd name="connsiteY13" fmla="*/ 3669468 h 6046908"/>
                <a:gd name="connsiteX14" fmla="*/ 831526 w 4527226"/>
                <a:gd name="connsiteY14" fmla="*/ 3692328 h 6046908"/>
                <a:gd name="connsiteX15" fmla="*/ 610546 w 4527226"/>
                <a:gd name="connsiteY15" fmla="*/ 3738048 h 6046908"/>
                <a:gd name="connsiteX16" fmla="*/ 389566 w 4527226"/>
                <a:gd name="connsiteY16" fmla="*/ 3638988 h 6046908"/>
                <a:gd name="connsiteX17" fmla="*/ 381946 w 4527226"/>
                <a:gd name="connsiteY17" fmla="*/ 3326568 h 6046908"/>
                <a:gd name="connsiteX18" fmla="*/ 420046 w 4527226"/>
                <a:gd name="connsiteY18" fmla="*/ 3227508 h 6046908"/>
                <a:gd name="connsiteX19" fmla="*/ 389566 w 4527226"/>
                <a:gd name="connsiteY19" fmla="*/ 3166548 h 6046908"/>
                <a:gd name="connsiteX20" fmla="*/ 351466 w 4527226"/>
                <a:gd name="connsiteY20" fmla="*/ 3105588 h 6046908"/>
                <a:gd name="connsiteX21" fmla="*/ 397186 w 4527226"/>
                <a:gd name="connsiteY21" fmla="*/ 3021768 h 6046908"/>
                <a:gd name="connsiteX22" fmla="*/ 488626 w 4527226"/>
                <a:gd name="connsiteY22" fmla="*/ 2998908 h 6046908"/>
                <a:gd name="connsiteX23" fmla="*/ 471956 w 4527226"/>
                <a:gd name="connsiteY23" fmla="*/ 2942709 h 6046908"/>
                <a:gd name="connsiteX24" fmla="*/ 435286 w 4527226"/>
                <a:gd name="connsiteY24" fmla="*/ 2930328 h 6046908"/>
                <a:gd name="connsiteX25" fmla="*/ 389566 w 4527226"/>
                <a:gd name="connsiteY25" fmla="*/ 2930328 h 6046908"/>
                <a:gd name="connsiteX26" fmla="*/ 314000 w 4527226"/>
                <a:gd name="connsiteY26" fmla="*/ 2893495 h 6046908"/>
                <a:gd name="connsiteX27" fmla="*/ 320986 w 4527226"/>
                <a:gd name="connsiteY27" fmla="*/ 2846508 h 6046908"/>
                <a:gd name="connsiteX28" fmla="*/ 328606 w 4527226"/>
                <a:gd name="connsiteY28" fmla="*/ 2793168 h 6046908"/>
                <a:gd name="connsiteX29" fmla="*/ 313366 w 4527226"/>
                <a:gd name="connsiteY29" fmla="*/ 2732208 h 6046908"/>
                <a:gd name="connsiteX30" fmla="*/ 267646 w 4527226"/>
                <a:gd name="connsiteY30" fmla="*/ 2671248 h 6046908"/>
                <a:gd name="connsiteX31" fmla="*/ 176206 w 4527226"/>
                <a:gd name="connsiteY31" fmla="*/ 2656008 h 6046908"/>
                <a:gd name="connsiteX32" fmla="*/ 54286 w 4527226"/>
                <a:gd name="connsiteY32" fmla="*/ 2610288 h 6046908"/>
                <a:gd name="connsiteX33" fmla="*/ 7931 w 4527226"/>
                <a:gd name="connsiteY33" fmla="*/ 2563298 h 6046908"/>
                <a:gd name="connsiteX34" fmla="*/ 8566 w 4527226"/>
                <a:gd name="connsiteY34" fmla="*/ 2488368 h 6046908"/>
                <a:gd name="connsiteX35" fmla="*/ 92386 w 4527226"/>
                <a:gd name="connsiteY35" fmla="*/ 2335968 h 6046908"/>
                <a:gd name="connsiteX36" fmla="*/ 221926 w 4527226"/>
                <a:gd name="connsiteY36" fmla="*/ 2175948 h 6046908"/>
                <a:gd name="connsiteX37" fmla="*/ 282886 w 4527226"/>
                <a:gd name="connsiteY37" fmla="*/ 2084508 h 6046908"/>
                <a:gd name="connsiteX38" fmla="*/ 328606 w 4527226"/>
                <a:gd name="connsiteY38" fmla="*/ 1977828 h 6046908"/>
                <a:gd name="connsiteX39" fmla="*/ 359086 w 4527226"/>
                <a:gd name="connsiteY39" fmla="*/ 1871148 h 6046908"/>
                <a:gd name="connsiteX40" fmla="*/ 374326 w 4527226"/>
                <a:gd name="connsiteY40" fmla="*/ 1810188 h 6046908"/>
                <a:gd name="connsiteX41" fmla="*/ 343846 w 4527226"/>
                <a:gd name="connsiteY41" fmla="*/ 1756848 h 6046908"/>
                <a:gd name="connsiteX42" fmla="*/ 328606 w 4527226"/>
                <a:gd name="connsiteY42" fmla="*/ 1680648 h 6046908"/>
                <a:gd name="connsiteX43" fmla="*/ 412426 w 4527226"/>
                <a:gd name="connsiteY43" fmla="*/ 1474908 h 6046908"/>
                <a:gd name="connsiteX44" fmla="*/ 442906 w 4527226"/>
                <a:gd name="connsiteY44" fmla="*/ 1307268 h 6046908"/>
                <a:gd name="connsiteX45" fmla="*/ 465766 w 4527226"/>
                <a:gd name="connsiteY45" fmla="*/ 1192968 h 6046908"/>
                <a:gd name="connsiteX46" fmla="*/ 503866 w 4527226"/>
                <a:gd name="connsiteY46" fmla="*/ 1055808 h 6046908"/>
                <a:gd name="connsiteX47" fmla="*/ 557206 w 4527226"/>
                <a:gd name="connsiteY47" fmla="*/ 888168 h 6046908"/>
                <a:gd name="connsiteX48" fmla="*/ 503866 w 4527226"/>
                <a:gd name="connsiteY48" fmla="*/ 888168 h 6046908"/>
                <a:gd name="connsiteX49" fmla="*/ 412426 w 4527226"/>
                <a:gd name="connsiteY49" fmla="*/ 834828 h 6046908"/>
                <a:gd name="connsiteX50" fmla="*/ 328606 w 4527226"/>
                <a:gd name="connsiteY50" fmla="*/ 789108 h 6046908"/>
                <a:gd name="connsiteX51" fmla="*/ 260026 w 4527226"/>
                <a:gd name="connsiteY51" fmla="*/ 773868 h 6046908"/>
                <a:gd name="connsiteX52" fmla="*/ 214306 w 4527226"/>
                <a:gd name="connsiteY52" fmla="*/ 751008 h 6046908"/>
                <a:gd name="connsiteX53" fmla="*/ 260026 w 4527226"/>
                <a:gd name="connsiteY53" fmla="*/ 674808 h 6046908"/>
                <a:gd name="connsiteX54" fmla="*/ 374326 w 4527226"/>
                <a:gd name="connsiteY54" fmla="*/ 606228 h 6046908"/>
                <a:gd name="connsiteX55" fmla="*/ 557206 w 4527226"/>
                <a:gd name="connsiteY55" fmla="*/ 507168 h 6046908"/>
                <a:gd name="connsiteX56" fmla="*/ 656266 w 4527226"/>
                <a:gd name="connsiteY56" fmla="*/ 423348 h 6046908"/>
                <a:gd name="connsiteX57" fmla="*/ 892486 w 4527226"/>
                <a:gd name="connsiteY57" fmla="*/ 232848 h 6046908"/>
                <a:gd name="connsiteX58" fmla="*/ 1174426 w 4527226"/>
                <a:gd name="connsiteY58" fmla="*/ 80448 h 6046908"/>
                <a:gd name="connsiteX59" fmla="*/ 1593526 w 4527226"/>
                <a:gd name="connsiteY59" fmla="*/ 11868 h 6046908"/>
                <a:gd name="connsiteX60" fmla="*/ 1944046 w 4527226"/>
                <a:gd name="connsiteY60" fmla="*/ 4248 h 6046908"/>
                <a:gd name="connsiteX61" fmla="*/ 2172646 w 4527226"/>
                <a:gd name="connsiteY61" fmla="*/ 4248 h 6046908"/>
                <a:gd name="connsiteX62" fmla="*/ 2393626 w 4527226"/>
                <a:gd name="connsiteY62" fmla="*/ 57588 h 6046908"/>
                <a:gd name="connsiteX63" fmla="*/ 2667946 w 4527226"/>
                <a:gd name="connsiteY63" fmla="*/ 133788 h 6046908"/>
                <a:gd name="connsiteX64" fmla="*/ 2820346 w 4527226"/>
                <a:gd name="connsiteY64" fmla="*/ 202368 h 6046908"/>
                <a:gd name="connsiteX65" fmla="*/ 3102286 w 4527226"/>
                <a:gd name="connsiteY65" fmla="*/ 400488 h 6046908"/>
                <a:gd name="connsiteX66" fmla="*/ 3285166 w 4527226"/>
                <a:gd name="connsiteY66" fmla="*/ 651948 h 6046908"/>
                <a:gd name="connsiteX67" fmla="*/ 3407086 w 4527226"/>
                <a:gd name="connsiteY67" fmla="*/ 918648 h 6046908"/>
                <a:gd name="connsiteX68" fmla="*/ 3475666 w 4527226"/>
                <a:gd name="connsiteY68" fmla="*/ 1238688 h 6046908"/>
                <a:gd name="connsiteX69" fmla="*/ 3506146 w 4527226"/>
                <a:gd name="connsiteY69" fmla="*/ 1543488 h 6046908"/>
                <a:gd name="connsiteX70" fmla="*/ 3506146 w 4527226"/>
                <a:gd name="connsiteY70" fmla="*/ 1962588 h 6046908"/>
                <a:gd name="connsiteX71" fmla="*/ 3338506 w 4527226"/>
                <a:gd name="connsiteY71" fmla="*/ 2305488 h 6046908"/>
                <a:gd name="connsiteX72" fmla="*/ 3254686 w 4527226"/>
                <a:gd name="connsiteY72" fmla="*/ 2473128 h 6046908"/>
                <a:gd name="connsiteX73" fmla="*/ 3132766 w 4527226"/>
                <a:gd name="connsiteY73" fmla="*/ 2663628 h 6046908"/>
                <a:gd name="connsiteX74" fmla="*/ 3071806 w 4527226"/>
                <a:gd name="connsiteY74" fmla="*/ 2838888 h 6046908"/>
                <a:gd name="connsiteX75" fmla="*/ 3064186 w 4527226"/>
                <a:gd name="connsiteY75" fmla="*/ 2915088 h 6046908"/>
                <a:gd name="connsiteX76" fmla="*/ 3018466 w 4527226"/>
                <a:gd name="connsiteY76" fmla="*/ 3014148 h 6046908"/>
                <a:gd name="connsiteX77" fmla="*/ 2980366 w 4527226"/>
                <a:gd name="connsiteY77" fmla="*/ 3082728 h 6046908"/>
                <a:gd name="connsiteX78" fmla="*/ 2957506 w 4527226"/>
                <a:gd name="connsiteY78" fmla="*/ 3120828 h 6046908"/>
                <a:gd name="connsiteX79" fmla="*/ 2957506 w 4527226"/>
                <a:gd name="connsiteY79" fmla="*/ 3555168 h 6046908"/>
                <a:gd name="connsiteX80" fmla="*/ 3010846 w 4527226"/>
                <a:gd name="connsiteY80" fmla="*/ 3539928 h 6046908"/>
                <a:gd name="connsiteX81" fmla="*/ 3109906 w 4527226"/>
                <a:gd name="connsiteY81" fmla="*/ 3570408 h 6046908"/>
                <a:gd name="connsiteX82" fmla="*/ 3140386 w 4527226"/>
                <a:gd name="connsiteY82" fmla="*/ 3631368 h 6046908"/>
                <a:gd name="connsiteX83" fmla="*/ 3117526 w 4527226"/>
                <a:gd name="connsiteY83" fmla="*/ 3738048 h 6046908"/>
                <a:gd name="connsiteX84" fmla="*/ 3125146 w 4527226"/>
                <a:gd name="connsiteY84" fmla="*/ 4103808 h 6046908"/>
                <a:gd name="connsiteX85" fmla="*/ 3163246 w 4527226"/>
                <a:gd name="connsiteY85" fmla="*/ 4157148 h 6046908"/>
                <a:gd name="connsiteX86" fmla="*/ 3201346 w 4527226"/>
                <a:gd name="connsiteY86" fmla="*/ 4164768 h 6046908"/>
                <a:gd name="connsiteX87" fmla="*/ 3231826 w 4527226"/>
                <a:gd name="connsiteY87" fmla="*/ 4172388 h 6046908"/>
                <a:gd name="connsiteX88" fmla="*/ 3285166 w 4527226"/>
                <a:gd name="connsiteY88" fmla="*/ 4294308 h 6046908"/>
                <a:gd name="connsiteX89" fmla="*/ 3300406 w 4527226"/>
                <a:gd name="connsiteY89" fmla="*/ 4347648 h 6046908"/>
                <a:gd name="connsiteX90" fmla="*/ 3330886 w 4527226"/>
                <a:gd name="connsiteY90" fmla="*/ 4408608 h 6046908"/>
                <a:gd name="connsiteX91" fmla="*/ 3551866 w 4527226"/>
                <a:gd name="connsiteY91" fmla="*/ 4644828 h 6046908"/>
                <a:gd name="connsiteX92" fmla="*/ 3887146 w 4527226"/>
                <a:gd name="connsiteY92" fmla="*/ 5025828 h 6046908"/>
                <a:gd name="connsiteX93" fmla="*/ 4100506 w 4527226"/>
                <a:gd name="connsiteY93" fmla="*/ 5300148 h 6046908"/>
                <a:gd name="connsiteX94" fmla="*/ 4367206 w 4527226"/>
                <a:gd name="connsiteY94" fmla="*/ 5726868 h 6046908"/>
                <a:gd name="connsiteX95" fmla="*/ 4527226 w 4527226"/>
                <a:gd name="connsiteY95" fmla="*/ 6046908 h 6046908"/>
                <a:gd name="connsiteX0" fmla="*/ 717226 w 4527226"/>
                <a:gd name="connsiteY0" fmla="*/ 5063928 h 6046908"/>
                <a:gd name="connsiteX1" fmla="*/ 709606 w 4527226"/>
                <a:gd name="connsiteY1" fmla="*/ 5025828 h 6046908"/>
                <a:gd name="connsiteX2" fmla="*/ 701986 w 4527226"/>
                <a:gd name="connsiteY2" fmla="*/ 5002968 h 6046908"/>
                <a:gd name="connsiteX3" fmla="*/ 968686 w 4527226"/>
                <a:gd name="connsiteY3" fmla="*/ 4682928 h 6046908"/>
                <a:gd name="connsiteX4" fmla="*/ 961066 w 4527226"/>
                <a:gd name="connsiteY4" fmla="*/ 4644828 h 6046908"/>
                <a:gd name="connsiteX5" fmla="*/ 1342066 w 4527226"/>
                <a:gd name="connsiteY5" fmla="*/ 4172388 h 6046908"/>
                <a:gd name="connsiteX6" fmla="*/ 1258246 w 4527226"/>
                <a:gd name="connsiteY6" fmla="*/ 4012368 h 6046908"/>
                <a:gd name="connsiteX7" fmla="*/ 1204906 w 4527226"/>
                <a:gd name="connsiteY7" fmla="*/ 3928548 h 6046908"/>
                <a:gd name="connsiteX8" fmla="*/ 1174426 w 4527226"/>
                <a:gd name="connsiteY8" fmla="*/ 3768528 h 6046908"/>
                <a:gd name="connsiteX9" fmla="*/ 1151566 w 4527226"/>
                <a:gd name="connsiteY9" fmla="*/ 3699948 h 6046908"/>
                <a:gd name="connsiteX10" fmla="*/ 1143946 w 4527226"/>
                <a:gd name="connsiteY10" fmla="*/ 3669468 h 6046908"/>
                <a:gd name="connsiteX11" fmla="*/ 1067746 w 4527226"/>
                <a:gd name="connsiteY11" fmla="*/ 3661848 h 6046908"/>
                <a:gd name="connsiteX12" fmla="*/ 938206 w 4527226"/>
                <a:gd name="connsiteY12" fmla="*/ 3669468 h 6046908"/>
                <a:gd name="connsiteX13" fmla="*/ 831526 w 4527226"/>
                <a:gd name="connsiteY13" fmla="*/ 3692328 h 6046908"/>
                <a:gd name="connsiteX14" fmla="*/ 610546 w 4527226"/>
                <a:gd name="connsiteY14" fmla="*/ 3738048 h 6046908"/>
                <a:gd name="connsiteX15" fmla="*/ 389566 w 4527226"/>
                <a:gd name="connsiteY15" fmla="*/ 3638988 h 6046908"/>
                <a:gd name="connsiteX16" fmla="*/ 381946 w 4527226"/>
                <a:gd name="connsiteY16" fmla="*/ 3326568 h 6046908"/>
                <a:gd name="connsiteX17" fmla="*/ 420046 w 4527226"/>
                <a:gd name="connsiteY17" fmla="*/ 3227508 h 6046908"/>
                <a:gd name="connsiteX18" fmla="*/ 389566 w 4527226"/>
                <a:gd name="connsiteY18" fmla="*/ 3166548 h 6046908"/>
                <a:gd name="connsiteX19" fmla="*/ 351466 w 4527226"/>
                <a:gd name="connsiteY19" fmla="*/ 3105588 h 6046908"/>
                <a:gd name="connsiteX20" fmla="*/ 397186 w 4527226"/>
                <a:gd name="connsiteY20" fmla="*/ 3021768 h 6046908"/>
                <a:gd name="connsiteX21" fmla="*/ 488626 w 4527226"/>
                <a:gd name="connsiteY21" fmla="*/ 2998908 h 6046908"/>
                <a:gd name="connsiteX22" fmla="*/ 471956 w 4527226"/>
                <a:gd name="connsiteY22" fmla="*/ 2942709 h 6046908"/>
                <a:gd name="connsiteX23" fmla="*/ 435286 w 4527226"/>
                <a:gd name="connsiteY23" fmla="*/ 2930328 h 6046908"/>
                <a:gd name="connsiteX24" fmla="*/ 389566 w 4527226"/>
                <a:gd name="connsiteY24" fmla="*/ 2930328 h 6046908"/>
                <a:gd name="connsiteX25" fmla="*/ 314000 w 4527226"/>
                <a:gd name="connsiteY25" fmla="*/ 2893495 h 6046908"/>
                <a:gd name="connsiteX26" fmla="*/ 320986 w 4527226"/>
                <a:gd name="connsiteY26" fmla="*/ 2846508 h 6046908"/>
                <a:gd name="connsiteX27" fmla="*/ 328606 w 4527226"/>
                <a:gd name="connsiteY27" fmla="*/ 2793168 h 6046908"/>
                <a:gd name="connsiteX28" fmla="*/ 313366 w 4527226"/>
                <a:gd name="connsiteY28" fmla="*/ 2732208 h 6046908"/>
                <a:gd name="connsiteX29" fmla="*/ 267646 w 4527226"/>
                <a:gd name="connsiteY29" fmla="*/ 2671248 h 6046908"/>
                <a:gd name="connsiteX30" fmla="*/ 176206 w 4527226"/>
                <a:gd name="connsiteY30" fmla="*/ 2656008 h 6046908"/>
                <a:gd name="connsiteX31" fmla="*/ 54286 w 4527226"/>
                <a:gd name="connsiteY31" fmla="*/ 2610288 h 6046908"/>
                <a:gd name="connsiteX32" fmla="*/ 7931 w 4527226"/>
                <a:gd name="connsiteY32" fmla="*/ 2563298 h 6046908"/>
                <a:gd name="connsiteX33" fmla="*/ 8566 w 4527226"/>
                <a:gd name="connsiteY33" fmla="*/ 2488368 h 6046908"/>
                <a:gd name="connsiteX34" fmla="*/ 92386 w 4527226"/>
                <a:gd name="connsiteY34" fmla="*/ 2335968 h 6046908"/>
                <a:gd name="connsiteX35" fmla="*/ 221926 w 4527226"/>
                <a:gd name="connsiteY35" fmla="*/ 2175948 h 6046908"/>
                <a:gd name="connsiteX36" fmla="*/ 282886 w 4527226"/>
                <a:gd name="connsiteY36" fmla="*/ 2084508 h 6046908"/>
                <a:gd name="connsiteX37" fmla="*/ 328606 w 4527226"/>
                <a:gd name="connsiteY37" fmla="*/ 1977828 h 6046908"/>
                <a:gd name="connsiteX38" fmla="*/ 359086 w 4527226"/>
                <a:gd name="connsiteY38" fmla="*/ 1871148 h 6046908"/>
                <a:gd name="connsiteX39" fmla="*/ 374326 w 4527226"/>
                <a:gd name="connsiteY39" fmla="*/ 1810188 h 6046908"/>
                <a:gd name="connsiteX40" fmla="*/ 343846 w 4527226"/>
                <a:gd name="connsiteY40" fmla="*/ 1756848 h 6046908"/>
                <a:gd name="connsiteX41" fmla="*/ 328606 w 4527226"/>
                <a:gd name="connsiteY41" fmla="*/ 1680648 h 6046908"/>
                <a:gd name="connsiteX42" fmla="*/ 412426 w 4527226"/>
                <a:gd name="connsiteY42" fmla="*/ 1474908 h 6046908"/>
                <a:gd name="connsiteX43" fmla="*/ 442906 w 4527226"/>
                <a:gd name="connsiteY43" fmla="*/ 1307268 h 6046908"/>
                <a:gd name="connsiteX44" fmla="*/ 465766 w 4527226"/>
                <a:gd name="connsiteY44" fmla="*/ 1192968 h 6046908"/>
                <a:gd name="connsiteX45" fmla="*/ 503866 w 4527226"/>
                <a:gd name="connsiteY45" fmla="*/ 1055808 h 6046908"/>
                <a:gd name="connsiteX46" fmla="*/ 557206 w 4527226"/>
                <a:gd name="connsiteY46" fmla="*/ 888168 h 6046908"/>
                <a:gd name="connsiteX47" fmla="*/ 503866 w 4527226"/>
                <a:gd name="connsiteY47" fmla="*/ 888168 h 6046908"/>
                <a:gd name="connsiteX48" fmla="*/ 412426 w 4527226"/>
                <a:gd name="connsiteY48" fmla="*/ 834828 h 6046908"/>
                <a:gd name="connsiteX49" fmla="*/ 328606 w 4527226"/>
                <a:gd name="connsiteY49" fmla="*/ 789108 h 6046908"/>
                <a:gd name="connsiteX50" fmla="*/ 260026 w 4527226"/>
                <a:gd name="connsiteY50" fmla="*/ 773868 h 6046908"/>
                <a:gd name="connsiteX51" fmla="*/ 214306 w 4527226"/>
                <a:gd name="connsiteY51" fmla="*/ 751008 h 6046908"/>
                <a:gd name="connsiteX52" fmla="*/ 260026 w 4527226"/>
                <a:gd name="connsiteY52" fmla="*/ 674808 h 6046908"/>
                <a:gd name="connsiteX53" fmla="*/ 374326 w 4527226"/>
                <a:gd name="connsiteY53" fmla="*/ 606228 h 6046908"/>
                <a:gd name="connsiteX54" fmla="*/ 557206 w 4527226"/>
                <a:gd name="connsiteY54" fmla="*/ 507168 h 6046908"/>
                <a:gd name="connsiteX55" fmla="*/ 656266 w 4527226"/>
                <a:gd name="connsiteY55" fmla="*/ 423348 h 6046908"/>
                <a:gd name="connsiteX56" fmla="*/ 892486 w 4527226"/>
                <a:gd name="connsiteY56" fmla="*/ 232848 h 6046908"/>
                <a:gd name="connsiteX57" fmla="*/ 1174426 w 4527226"/>
                <a:gd name="connsiteY57" fmla="*/ 80448 h 6046908"/>
                <a:gd name="connsiteX58" fmla="*/ 1593526 w 4527226"/>
                <a:gd name="connsiteY58" fmla="*/ 11868 h 6046908"/>
                <a:gd name="connsiteX59" fmla="*/ 1944046 w 4527226"/>
                <a:gd name="connsiteY59" fmla="*/ 4248 h 6046908"/>
                <a:gd name="connsiteX60" fmla="*/ 2172646 w 4527226"/>
                <a:gd name="connsiteY60" fmla="*/ 4248 h 6046908"/>
                <a:gd name="connsiteX61" fmla="*/ 2393626 w 4527226"/>
                <a:gd name="connsiteY61" fmla="*/ 57588 h 6046908"/>
                <a:gd name="connsiteX62" fmla="*/ 2667946 w 4527226"/>
                <a:gd name="connsiteY62" fmla="*/ 133788 h 6046908"/>
                <a:gd name="connsiteX63" fmla="*/ 2820346 w 4527226"/>
                <a:gd name="connsiteY63" fmla="*/ 202368 h 6046908"/>
                <a:gd name="connsiteX64" fmla="*/ 3102286 w 4527226"/>
                <a:gd name="connsiteY64" fmla="*/ 400488 h 6046908"/>
                <a:gd name="connsiteX65" fmla="*/ 3285166 w 4527226"/>
                <a:gd name="connsiteY65" fmla="*/ 651948 h 6046908"/>
                <a:gd name="connsiteX66" fmla="*/ 3407086 w 4527226"/>
                <a:gd name="connsiteY66" fmla="*/ 918648 h 6046908"/>
                <a:gd name="connsiteX67" fmla="*/ 3475666 w 4527226"/>
                <a:gd name="connsiteY67" fmla="*/ 1238688 h 6046908"/>
                <a:gd name="connsiteX68" fmla="*/ 3506146 w 4527226"/>
                <a:gd name="connsiteY68" fmla="*/ 1543488 h 6046908"/>
                <a:gd name="connsiteX69" fmla="*/ 3506146 w 4527226"/>
                <a:gd name="connsiteY69" fmla="*/ 1962588 h 6046908"/>
                <a:gd name="connsiteX70" fmla="*/ 3338506 w 4527226"/>
                <a:gd name="connsiteY70" fmla="*/ 2305488 h 6046908"/>
                <a:gd name="connsiteX71" fmla="*/ 3254686 w 4527226"/>
                <a:gd name="connsiteY71" fmla="*/ 2473128 h 6046908"/>
                <a:gd name="connsiteX72" fmla="*/ 3132766 w 4527226"/>
                <a:gd name="connsiteY72" fmla="*/ 2663628 h 6046908"/>
                <a:gd name="connsiteX73" fmla="*/ 3071806 w 4527226"/>
                <a:gd name="connsiteY73" fmla="*/ 2838888 h 6046908"/>
                <a:gd name="connsiteX74" fmla="*/ 3064186 w 4527226"/>
                <a:gd name="connsiteY74" fmla="*/ 2915088 h 6046908"/>
                <a:gd name="connsiteX75" fmla="*/ 3018466 w 4527226"/>
                <a:gd name="connsiteY75" fmla="*/ 3014148 h 6046908"/>
                <a:gd name="connsiteX76" fmla="*/ 2980366 w 4527226"/>
                <a:gd name="connsiteY76" fmla="*/ 3082728 h 6046908"/>
                <a:gd name="connsiteX77" fmla="*/ 2957506 w 4527226"/>
                <a:gd name="connsiteY77" fmla="*/ 3120828 h 6046908"/>
                <a:gd name="connsiteX78" fmla="*/ 2957506 w 4527226"/>
                <a:gd name="connsiteY78" fmla="*/ 3555168 h 6046908"/>
                <a:gd name="connsiteX79" fmla="*/ 3010846 w 4527226"/>
                <a:gd name="connsiteY79" fmla="*/ 3539928 h 6046908"/>
                <a:gd name="connsiteX80" fmla="*/ 3109906 w 4527226"/>
                <a:gd name="connsiteY80" fmla="*/ 3570408 h 6046908"/>
                <a:gd name="connsiteX81" fmla="*/ 3140386 w 4527226"/>
                <a:gd name="connsiteY81" fmla="*/ 3631368 h 6046908"/>
                <a:gd name="connsiteX82" fmla="*/ 3117526 w 4527226"/>
                <a:gd name="connsiteY82" fmla="*/ 3738048 h 6046908"/>
                <a:gd name="connsiteX83" fmla="*/ 3125146 w 4527226"/>
                <a:gd name="connsiteY83" fmla="*/ 4103808 h 6046908"/>
                <a:gd name="connsiteX84" fmla="*/ 3163246 w 4527226"/>
                <a:gd name="connsiteY84" fmla="*/ 4157148 h 6046908"/>
                <a:gd name="connsiteX85" fmla="*/ 3201346 w 4527226"/>
                <a:gd name="connsiteY85" fmla="*/ 4164768 h 6046908"/>
                <a:gd name="connsiteX86" fmla="*/ 3231826 w 4527226"/>
                <a:gd name="connsiteY86" fmla="*/ 4172388 h 6046908"/>
                <a:gd name="connsiteX87" fmla="*/ 3285166 w 4527226"/>
                <a:gd name="connsiteY87" fmla="*/ 4294308 h 6046908"/>
                <a:gd name="connsiteX88" fmla="*/ 3300406 w 4527226"/>
                <a:gd name="connsiteY88" fmla="*/ 4347648 h 6046908"/>
                <a:gd name="connsiteX89" fmla="*/ 3330886 w 4527226"/>
                <a:gd name="connsiteY89" fmla="*/ 4408608 h 6046908"/>
                <a:gd name="connsiteX90" fmla="*/ 3551866 w 4527226"/>
                <a:gd name="connsiteY90" fmla="*/ 4644828 h 6046908"/>
                <a:gd name="connsiteX91" fmla="*/ 3887146 w 4527226"/>
                <a:gd name="connsiteY91" fmla="*/ 5025828 h 6046908"/>
                <a:gd name="connsiteX92" fmla="*/ 4100506 w 4527226"/>
                <a:gd name="connsiteY92" fmla="*/ 5300148 h 6046908"/>
                <a:gd name="connsiteX93" fmla="*/ 4367206 w 4527226"/>
                <a:gd name="connsiteY93" fmla="*/ 5726868 h 6046908"/>
                <a:gd name="connsiteX94" fmla="*/ 4527226 w 4527226"/>
                <a:gd name="connsiteY94" fmla="*/ 6046908 h 6046908"/>
                <a:gd name="connsiteX0" fmla="*/ 709606 w 4527226"/>
                <a:gd name="connsiteY0" fmla="*/ 5025828 h 6046908"/>
                <a:gd name="connsiteX1" fmla="*/ 701986 w 4527226"/>
                <a:gd name="connsiteY1" fmla="*/ 5002968 h 6046908"/>
                <a:gd name="connsiteX2" fmla="*/ 968686 w 4527226"/>
                <a:gd name="connsiteY2" fmla="*/ 4682928 h 6046908"/>
                <a:gd name="connsiteX3" fmla="*/ 961066 w 4527226"/>
                <a:gd name="connsiteY3" fmla="*/ 4644828 h 6046908"/>
                <a:gd name="connsiteX4" fmla="*/ 1342066 w 4527226"/>
                <a:gd name="connsiteY4" fmla="*/ 4172388 h 6046908"/>
                <a:gd name="connsiteX5" fmla="*/ 1258246 w 4527226"/>
                <a:gd name="connsiteY5" fmla="*/ 4012368 h 6046908"/>
                <a:gd name="connsiteX6" fmla="*/ 1204906 w 4527226"/>
                <a:gd name="connsiteY6" fmla="*/ 3928548 h 6046908"/>
                <a:gd name="connsiteX7" fmla="*/ 1174426 w 4527226"/>
                <a:gd name="connsiteY7" fmla="*/ 3768528 h 6046908"/>
                <a:gd name="connsiteX8" fmla="*/ 1151566 w 4527226"/>
                <a:gd name="connsiteY8" fmla="*/ 3699948 h 6046908"/>
                <a:gd name="connsiteX9" fmla="*/ 1143946 w 4527226"/>
                <a:gd name="connsiteY9" fmla="*/ 3669468 h 6046908"/>
                <a:gd name="connsiteX10" fmla="*/ 1067746 w 4527226"/>
                <a:gd name="connsiteY10" fmla="*/ 3661848 h 6046908"/>
                <a:gd name="connsiteX11" fmla="*/ 938206 w 4527226"/>
                <a:gd name="connsiteY11" fmla="*/ 3669468 h 6046908"/>
                <a:gd name="connsiteX12" fmla="*/ 831526 w 4527226"/>
                <a:gd name="connsiteY12" fmla="*/ 3692328 h 6046908"/>
                <a:gd name="connsiteX13" fmla="*/ 610546 w 4527226"/>
                <a:gd name="connsiteY13" fmla="*/ 3738048 h 6046908"/>
                <a:gd name="connsiteX14" fmla="*/ 389566 w 4527226"/>
                <a:gd name="connsiteY14" fmla="*/ 3638988 h 6046908"/>
                <a:gd name="connsiteX15" fmla="*/ 381946 w 4527226"/>
                <a:gd name="connsiteY15" fmla="*/ 3326568 h 6046908"/>
                <a:gd name="connsiteX16" fmla="*/ 420046 w 4527226"/>
                <a:gd name="connsiteY16" fmla="*/ 3227508 h 6046908"/>
                <a:gd name="connsiteX17" fmla="*/ 389566 w 4527226"/>
                <a:gd name="connsiteY17" fmla="*/ 3166548 h 6046908"/>
                <a:gd name="connsiteX18" fmla="*/ 351466 w 4527226"/>
                <a:gd name="connsiteY18" fmla="*/ 3105588 h 6046908"/>
                <a:gd name="connsiteX19" fmla="*/ 397186 w 4527226"/>
                <a:gd name="connsiteY19" fmla="*/ 3021768 h 6046908"/>
                <a:gd name="connsiteX20" fmla="*/ 488626 w 4527226"/>
                <a:gd name="connsiteY20" fmla="*/ 2998908 h 6046908"/>
                <a:gd name="connsiteX21" fmla="*/ 471956 w 4527226"/>
                <a:gd name="connsiteY21" fmla="*/ 2942709 h 6046908"/>
                <a:gd name="connsiteX22" fmla="*/ 435286 w 4527226"/>
                <a:gd name="connsiteY22" fmla="*/ 2930328 h 6046908"/>
                <a:gd name="connsiteX23" fmla="*/ 389566 w 4527226"/>
                <a:gd name="connsiteY23" fmla="*/ 2930328 h 6046908"/>
                <a:gd name="connsiteX24" fmla="*/ 314000 w 4527226"/>
                <a:gd name="connsiteY24" fmla="*/ 2893495 h 6046908"/>
                <a:gd name="connsiteX25" fmla="*/ 320986 w 4527226"/>
                <a:gd name="connsiteY25" fmla="*/ 2846508 h 6046908"/>
                <a:gd name="connsiteX26" fmla="*/ 328606 w 4527226"/>
                <a:gd name="connsiteY26" fmla="*/ 2793168 h 6046908"/>
                <a:gd name="connsiteX27" fmla="*/ 313366 w 4527226"/>
                <a:gd name="connsiteY27" fmla="*/ 2732208 h 6046908"/>
                <a:gd name="connsiteX28" fmla="*/ 267646 w 4527226"/>
                <a:gd name="connsiteY28" fmla="*/ 2671248 h 6046908"/>
                <a:gd name="connsiteX29" fmla="*/ 176206 w 4527226"/>
                <a:gd name="connsiteY29" fmla="*/ 2656008 h 6046908"/>
                <a:gd name="connsiteX30" fmla="*/ 54286 w 4527226"/>
                <a:gd name="connsiteY30" fmla="*/ 2610288 h 6046908"/>
                <a:gd name="connsiteX31" fmla="*/ 7931 w 4527226"/>
                <a:gd name="connsiteY31" fmla="*/ 2563298 h 6046908"/>
                <a:gd name="connsiteX32" fmla="*/ 8566 w 4527226"/>
                <a:gd name="connsiteY32" fmla="*/ 2488368 h 6046908"/>
                <a:gd name="connsiteX33" fmla="*/ 92386 w 4527226"/>
                <a:gd name="connsiteY33" fmla="*/ 2335968 h 6046908"/>
                <a:gd name="connsiteX34" fmla="*/ 221926 w 4527226"/>
                <a:gd name="connsiteY34" fmla="*/ 2175948 h 6046908"/>
                <a:gd name="connsiteX35" fmla="*/ 282886 w 4527226"/>
                <a:gd name="connsiteY35" fmla="*/ 2084508 h 6046908"/>
                <a:gd name="connsiteX36" fmla="*/ 328606 w 4527226"/>
                <a:gd name="connsiteY36" fmla="*/ 1977828 h 6046908"/>
                <a:gd name="connsiteX37" fmla="*/ 359086 w 4527226"/>
                <a:gd name="connsiteY37" fmla="*/ 1871148 h 6046908"/>
                <a:gd name="connsiteX38" fmla="*/ 374326 w 4527226"/>
                <a:gd name="connsiteY38" fmla="*/ 1810188 h 6046908"/>
                <a:gd name="connsiteX39" fmla="*/ 343846 w 4527226"/>
                <a:gd name="connsiteY39" fmla="*/ 1756848 h 6046908"/>
                <a:gd name="connsiteX40" fmla="*/ 328606 w 4527226"/>
                <a:gd name="connsiteY40" fmla="*/ 1680648 h 6046908"/>
                <a:gd name="connsiteX41" fmla="*/ 412426 w 4527226"/>
                <a:gd name="connsiteY41" fmla="*/ 1474908 h 6046908"/>
                <a:gd name="connsiteX42" fmla="*/ 442906 w 4527226"/>
                <a:gd name="connsiteY42" fmla="*/ 1307268 h 6046908"/>
                <a:gd name="connsiteX43" fmla="*/ 465766 w 4527226"/>
                <a:gd name="connsiteY43" fmla="*/ 1192968 h 6046908"/>
                <a:gd name="connsiteX44" fmla="*/ 503866 w 4527226"/>
                <a:gd name="connsiteY44" fmla="*/ 1055808 h 6046908"/>
                <a:gd name="connsiteX45" fmla="*/ 557206 w 4527226"/>
                <a:gd name="connsiteY45" fmla="*/ 888168 h 6046908"/>
                <a:gd name="connsiteX46" fmla="*/ 503866 w 4527226"/>
                <a:gd name="connsiteY46" fmla="*/ 888168 h 6046908"/>
                <a:gd name="connsiteX47" fmla="*/ 412426 w 4527226"/>
                <a:gd name="connsiteY47" fmla="*/ 834828 h 6046908"/>
                <a:gd name="connsiteX48" fmla="*/ 328606 w 4527226"/>
                <a:gd name="connsiteY48" fmla="*/ 789108 h 6046908"/>
                <a:gd name="connsiteX49" fmla="*/ 260026 w 4527226"/>
                <a:gd name="connsiteY49" fmla="*/ 773868 h 6046908"/>
                <a:gd name="connsiteX50" fmla="*/ 214306 w 4527226"/>
                <a:gd name="connsiteY50" fmla="*/ 751008 h 6046908"/>
                <a:gd name="connsiteX51" fmla="*/ 260026 w 4527226"/>
                <a:gd name="connsiteY51" fmla="*/ 674808 h 6046908"/>
                <a:gd name="connsiteX52" fmla="*/ 374326 w 4527226"/>
                <a:gd name="connsiteY52" fmla="*/ 606228 h 6046908"/>
                <a:gd name="connsiteX53" fmla="*/ 557206 w 4527226"/>
                <a:gd name="connsiteY53" fmla="*/ 507168 h 6046908"/>
                <a:gd name="connsiteX54" fmla="*/ 656266 w 4527226"/>
                <a:gd name="connsiteY54" fmla="*/ 423348 h 6046908"/>
                <a:gd name="connsiteX55" fmla="*/ 892486 w 4527226"/>
                <a:gd name="connsiteY55" fmla="*/ 232848 h 6046908"/>
                <a:gd name="connsiteX56" fmla="*/ 1174426 w 4527226"/>
                <a:gd name="connsiteY56" fmla="*/ 80448 h 6046908"/>
                <a:gd name="connsiteX57" fmla="*/ 1593526 w 4527226"/>
                <a:gd name="connsiteY57" fmla="*/ 11868 h 6046908"/>
                <a:gd name="connsiteX58" fmla="*/ 1944046 w 4527226"/>
                <a:gd name="connsiteY58" fmla="*/ 4248 h 6046908"/>
                <a:gd name="connsiteX59" fmla="*/ 2172646 w 4527226"/>
                <a:gd name="connsiteY59" fmla="*/ 4248 h 6046908"/>
                <a:gd name="connsiteX60" fmla="*/ 2393626 w 4527226"/>
                <a:gd name="connsiteY60" fmla="*/ 57588 h 6046908"/>
                <a:gd name="connsiteX61" fmla="*/ 2667946 w 4527226"/>
                <a:gd name="connsiteY61" fmla="*/ 133788 h 6046908"/>
                <a:gd name="connsiteX62" fmla="*/ 2820346 w 4527226"/>
                <a:gd name="connsiteY62" fmla="*/ 202368 h 6046908"/>
                <a:gd name="connsiteX63" fmla="*/ 3102286 w 4527226"/>
                <a:gd name="connsiteY63" fmla="*/ 400488 h 6046908"/>
                <a:gd name="connsiteX64" fmla="*/ 3285166 w 4527226"/>
                <a:gd name="connsiteY64" fmla="*/ 651948 h 6046908"/>
                <a:gd name="connsiteX65" fmla="*/ 3407086 w 4527226"/>
                <a:gd name="connsiteY65" fmla="*/ 918648 h 6046908"/>
                <a:gd name="connsiteX66" fmla="*/ 3475666 w 4527226"/>
                <a:gd name="connsiteY66" fmla="*/ 1238688 h 6046908"/>
                <a:gd name="connsiteX67" fmla="*/ 3506146 w 4527226"/>
                <a:gd name="connsiteY67" fmla="*/ 1543488 h 6046908"/>
                <a:gd name="connsiteX68" fmla="*/ 3506146 w 4527226"/>
                <a:gd name="connsiteY68" fmla="*/ 1962588 h 6046908"/>
                <a:gd name="connsiteX69" fmla="*/ 3338506 w 4527226"/>
                <a:gd name="connsiteY69" fmla="*/ 2305488 h 6046908"/>
                <a:gd name="connsiteX70" fmla="*/ 3254686 w 4527226"/>
                <a:gd name="connsiteY70" fmla="*/ 2473128 h 6046908"/>
                <a:gd name="connsiteX71" fmla="*/ 3132766 w 4527226"/>
                <a:gd name="connsiteY71" fmla="*/ 2663628 h 6046908"/>
                <a:gd name="connsiteX72" fmla="*/ 3071806 w 4527226"/>
                <a:gd name="connsiteY72" fmla="*/ 2838888 h 6046908"/>
                <a:gd name="connsiteX73" fmla="*/ 3064186 w 4527226"/>
                <a:gd name="connsiteY73" fmla="*/ 2915088 h 6046908"/>
                <a:gd name="connsiteX74" fmla="*/ 3018466 w 4527226"/>
                <a:gd name="connsiteY74" fmla="*/ 3014148 h 6046908"/>
                <a:gd name="connsiteX75" fmla="*/ 2980366 w 4527226"/>
                <a:gd name="connsiteY75" fmla="*/ 3082728 h 6046908"/>
                <a:gd name="connsiteX76" fmla="*/ 2957506 w 4527226"/>
                <a:gd name="connsiteY76" fmla="*/ 3120828 h 6046908"/>
                <a:gd name="connsiteX77" fmla="*/ 2957506 w 4527226"/>
                <a:gd name="connsiteY77" fmla="*/ 3555168 h 6046908"/>
                <a:gd name="connsiteX78" fmla="*/ 3010846 w 4527226"/>
                <a:gd name="connsiteY78" fmla="*/ 3539928 h 6046908"/>
                <a:gd name="connsiteX79" fmla="*/ 3109906 w 4527226"/>
                <a:gd name="connsiteY79" fmla="*/ 3570408 h 6046908"/>
                <a:gd name="connsiteX80" fmla="*/ 3140386 w 4527226"/>
                <a:gd name="connsiteY80" fmla="*/ 3631368 h 6046908"/>
                <a:gd name="connsiteX81" fmla="*/ 3117526 w 4527226"/>
                <a:gd name="connsiteY81" fmla="*/ 3738048 h 6046908"/>
                <a:gd name="connsiteX82" fmla="*/ 3125146 w 4527226"/>
                <a:gd name="connsiteY82" fmla="*/ 4103808 h 6046908"/>
                <a:gd name="connsiteX83" fmla="*/ 3163246 w 4527226"/>
                <a:gd name="connsiteY83" fmla="*/ 4157148 h 6046908"/>
                <a:gd name="connsiteX84" fmla="*/ 3201346 w 4527226"/>
                <a:gd name="connsiteY84" fmla="*/ 4164768 h 6046908"/>
                <a:gd name="connsiteX85" fmla="*/ 3231826 w 4527226"/>
                <a:gd name="connsiteY85" fmla="*/ 4172388 h 6046908"/>
                <a:gd name="connsiteX86" fmla="*/ 3285166 w 4527226"/>
                <a:gd name="connsiteY86" fmla="*/ 4294308 h 6046908"/>
                <a:gd name="connsiteX87" fmla="*/ 3300406 w 4527226"/>
                <a:gd name="connsiteY87" fmla="*/ 4347648 h 6046908"/>
                <a:gd name="connsiteX88" fmla="*/ 3330886 w 4527226"/>
                <a:gd name="connsiteY88" fmla="*/ 4408608 h 6046908"/>
                <a:gd name="connsiteX89" fmla="*/ 3551866 w 4527226"/>
                <a:gd name="connsiteY89" fmla="*/ 4644828 h 6046908"/>
                <a:gd name="connsiteX90" fmla="*/ 3887146 w 4527226"/>
                <a:gd name="connsiteY90" fmla="*/ 5025828 h 6046908"/>
                <a:gd name="connsiteX91" fmla="*/ 4100506 w 4527226"/>
                <a:gd name="connsiteY91" fmla="*/ 5300148 h 6046908"/>
                <a:gd name="connsiteX92" fmla="*/ 4367206 w 4527226"/>
                <a:gd name="connsiteY92" fmla="*/ 5726868 h 6046908"/>
                <a:gd name="connsiteX93" fmla="*/ 4527226 w 4527226"/>
                <a:gd name="connsiteY93" fmla="*/ 6046908 h 6046908"/>
                <a:gd name="connsiteX0" fmla="*/ 701986 w 4527226"/>
                <a:gd name="connsiteY0" fmla="*/ 5002968 h 6046908"/>
                <a:gd name="connsiteX1" fmla="*/ 968686 w 4527226"/>
                <a:gd name="connsiteY1" fmla="*/ 4682928 h 6046908"/>
                <a:gd name="connsiteX2" fmla="*/ 961066 w 4527226"/>
                <a:gd name="connsiteY2" fmla="*/ 4644828 h 6046908"/>
                <a:gd name="connsiteX3" fmla="*/ 1342066 w 4527226"/>
                <a:gd name="connsiteY3" fmla="*/ 4172388 h 6046908"/>
                <a:gd name="connsiteX4" fmla="*/ 1258246 w 4527226"/>
                <a:gd name="connsiteY4" fmla="*/ 4012368 h 6046908"/>
                <a:gd name="connsiteX5" fmla="*/ 1204906 w 4527226"/>
                <a:gd name="connsiteY5" fmla="*/ 3928548 h 6046908"/>
                <a:gd name="connsiteX6" fmla="*/ 1174426 w 4527226"/>
                <a:gd name="connsiteY6" fmla="*/ 3768528 h 6046908"/>
                <a:gd name="connsiteX7" fmla="*/ 1151566 w 4527226"/>
                <a:gd name="connsiteY7" fmla="*/ 3699948 h 6046908"/>
                <a:gd name="connsiteX8" fmla="*/ 1143946 w 4527226"/>
                <a:gd name="connsiteY8" fmla="*/ 3669468 h 6046908"/>
                <a:gd name="connsiteX9" fmla="*/ 1067746 w 4527226"/>
                <a:gd name="connsiteY9" fmla="*/ 3661848 h 6046908"/>
                <a:gd name="connsiteX10" fmla="*/ 938206 w 4527226"/>
                <a:gd name="connsiteY10" fmla="*/ 3669468 h 6046908"/>
                <a:gd name="connsiteX11" fmla="*/ 831526 w 4527226"/>
                <a:gd name="connsiteY11" fmla="*/ 3692328 h 6046908"/>
                <a:gd name="connsiteX12" fmla="*/ 610546 w 4527226"/>
                <a:gd name="connsiteY12" fmla="*/ 3738048 h 6046908"/>
                <a:gd name="connsiteX13" fmla="*/ 389566 w 4527226"/>
                <a:gd name="connsiteY13" fmla="*/ 3638988 h 6046908"/>
                <a:gd name="connsiteX14" fmla="*/ 381946 w 4527226"/>
                <a:gd name="connsiteY14" fmla="*/ 3326568 h 6046908"/>
                <a:gd name="connsiteX15" fmla="*/ 420046 w 4527226"/>
                <a:gd name="connsiteY15" fmla="*/ 3227508 h 6046908"/>
                <a:gd name="connsiteX16" fmla="*/ 389566 w 4527226"/>
                <a:gd name="connsiteY16" fmla="*/ 3166548 h 6046908"/>
                <a:gd name="connsiteX17" fmla="*/ 351466 w 4527226"/>
                <a:gd name="connsiteY17" fmla="*/ 3105588 h 6046908"/>
                <a:gd name="connsiteX18" fmla="*/ 397186 w 4527226"/>
                <a:gd name="connsiteY18" fmla="*/ 3021768 h 6046908"/>
                <a:gd name="connsiteX19" fmla="*/ 488626 w 4527226"/>
                <a:gd name="connsiteY19" fmla="*/ 2998908 h 6046908"/>
                <a:gd name="connsiteX20" fmla="*/ 471956 w 4527226"/>
                <a:gd name="connsiteY20" fmla="*/ 2942709 h 6046908"/>
                <a:gd name="connsiteX21" fmla="*/ 435286 w 4527226"/>
                <a:gd name="connsiteY21" fmla="*/ 2930328 h 6046908"/>
                <a:gd name="connsiteX22" fmla="*/ 389566 w 4527226"/>
                <a:gd name="connsiteY22" fmla="*/ 2930328 h 6046908"/>
                <a:gd name="connsiteX23" fmla="*/ 314000 w 4527226"/>
                <a:gd name="connsiteY23" fmla="*/ 2893495 h 6046908"/>
                <a:gd name="connsiteX24" fmla="*/ 320986 w 4527226"/>
                <a:gd name="connsiteY24" fmla="*/ 2846508 h 6046908"/>
                <a:gd name="connsiteX25" fmla="*/ 328606 w 4527226"/>
                <a:gd name="connsiteY25" fmla="*/ 2793168 h 6046908"/>
                <a:gd name="connsiteX26" fmla="*/ 313366 w 4527226"/>
                <a:gd name="connsiteY26" fmla="*/ 2732208 h 6046908"/>
                <a:gd name="connsiteX27" fmla="*/ 267646 w 4527226"/>
                <a:gd name="connsiteY27" fmla="*/ 2671248 h 6046908"/>
                <a:gd name="connsiteX28" fmla="*/ 176206 w 4527226"/>
                <a:gd name="connsiteY28" fmla="*/ 2656008 h 6046908"/>
                <a:gd name="connsiteX29" fmla="*/ 54286 w 4527226"/>
                <a:gd name="connsiteY29" fmla="*/ 2610288 h 6046908"/>
                <a:gd name="connsiteX30" fmla="*/ 7931 w 4527226"/>
                <a:gd name="connsiteY30" fmla="*/ 2563298 h 6046908"/>
                <a:gd name="connsiteX31" fmla="*/ 8566 w 4527226"/>
                <a:gd name="connsiteY31" fmla="*/ 2488368 h 6046908"/>
                <a:gd name="connsiteX32" fmla="*/ 92386 w 4527226"/>
                <a:gd name="connsiteY32" fmla="*/ 2335968 h 6046908"/>
                <a:gd name="connsiteX33" fmla="*/ 221926 w 4527226"/>
                <a:gd name="connsiteY33" fmla="*/ 2175948 h 6046908"/>
                <a:gd name="connsiteX34" fmla="*/ 282886 w 4527226"/>
                <a:gd name="connsiteY34" fmla="*/ 2084508 h 6046908"/>
                <a:gd name="connsiteX35" fmla="*/ 328606 w 4527226"/>
                <a:gd name="connsiteY35" fmla="*/ 1977828 h 6046908"/>
                <a:gd name="connsiteX36" fmla="*/ 359086 w 4527226"/>
                <a:gd name="connsiteY36" fmla="*/ 1871148 h 6046908"/>
                <a:gd name="connsiteX37" fmla="*/ 374326 w 4527226"/>
                <a:gd name="connsiteY37" fmla="*/ 1810188 h 6046908"/>
                <a:gd name="connsiteX38" fmla="*/ 343846 w 4527226"/>
                <a:gd name="connsiteY38" fmla="*/ 1756848 h 6046908"/>
                <a:gd name="connsiteX39" fmla="*/ 328606 w 4527226"/>
                <a:gd name="connsiteY39" fmla="*/ 1680648 h 6046908"/>
                <a:gd name="connsiteX40" fmla="*/ 412426 w 4527226"/>
                <a:gd name="connsiteY40" fmla="*/ 1474908 h 6046908"/>
                <a:gd name="connsiteX41" fmla="*/ 442906 w 4527226"/>
                <a:gd name="connsiteY41" fmla="*/ 1307268 h 6046908"/>
                <a:gd name="connsiteX42" fmla="*/ 465766 w 4527226"/>
                <a:gd name="connsiteY42" fmla="*/ 1192968 h 6046908"/>
                <a:gd name="connsiteX43" fmla="*/ 503866 w 4527226"/>
                <a:gd name="connsiteY43" fmla="*/ 1055808 h 6046908"/>
                <a:gd name="connsiteX44" fmla="*/ 557206 w 4527226"/>
                <a:gd name="connsiteY44" fmla="*/ 888168 h 6046908"/>
                <a:gd name="connsiteX45" fmla="*/ 503866 w 4527226"/>
                <a:gd name="connsiteY45" fmla="*/ 888168 h 6046908"/>
                <a:gd name="connsiteX46" fmla="*/ 412426 w 4527226"/>
                <a:gd name="connsiteY46" fmla="*/ 834828 h 6046908"/>
                <a:gd name="connsiteX47" fmla="*/ 328606 w 4527226"/>
                <a:gd name="connsiteY47" fmla="*/ 789108 h 6046908"/>
                <a:gd name="connsiteX48" fmla="*/ 260026 w 4527226"/>
                <a:gd name="connsiteY48" fmla="*/ 773868 h 6046908"/>
                <a:gd name="connsiteX49" fmla="*/ 214306 w 4527226"/>
                <a:gd name="connsiteY49" fmla="*/ 751008 h 6046908"/>
                <a:gd name="connsiteX50" fmla="*/ 260026 w 4527226"/>
                <a:gd name="connsiteY50" fmla="*/ 674808 h 6046908"/>
                <a:gd name="connsiteX51" fmla="*/ 374326 w 4527226"/>
                <a:gd name="connsiteY51" fmla="*/ 606228 h 6046908"/>
                <a:gd name="connsiteX52" fmla="*/ 557206 w 4527226"/>
                <a:gd name="connsiteY52" fmla="*/ 507168 h 6046908"/>
                <a:gd name="connsiteX53" fmla="*/ 656266 w 4527226"/>
                <a:gd name="connsiteY53" fmla="*/ 423348 h 6046908"/>
                <a:gd name="connsiteX54" fmla="*/ 892486 w 4527226"/>
                <a:gd name="connsiteY54" fmla="*/ 232848 h 6046908"/>
                <a:gd name="connsiteX55" fmla="*/ 1174426 w 4527226"/>
                <a:gd name="connsiteY55" fmla="*/ 80448 h 6046908"/>
                <a:gd name="connsiteX56" fmla="*/ 1593526 w 4527226"/>
                <a:gd name="connsiteY56" fmla="*/ 11868 h 6046908"/>
                <a:gd name="connsiteX57" fmla="*/ 1944046 w 4527226"/>
                <a:gd name="connsiteY57" fmla="*/ 4248 h 6046908"/>
                <a:gd name="connsiteX58" fmla="*/ 2172646 w 4527226"/>
                <a:gd name="connsiteY58" fmla="*/ 4248 h 6046908"/>
                <a:gd name="connsiteX59" fmla="*/ 2393626 w 4527226"/>
                <a:gd name="connsiteY59" fmla="*/ 57588 h 6046908"/>
                <a:gd name="connsiteX60" fmla="*/ 2667946 w 4527226"/>
                <a:gd name="connsiteY60" fmla="*/ 133788 h 6046908"/>
                <a:gd name="connsiteX61" fmla="*/ 2820346 w 4527226"/>
                <a:gd name="connsiteY61" fmla="*/ 202368 h 6046908"/>
                <a:gd name="connsiteX62" fmla="*/ 3102286 w 4527226"/>
                <a:gd name="connsiteY62" fmla="*/ 400488 h 6046908"/>
                <a:gd name="connsiteX63" fmla="*/ 3285166 w 4527226"/>
                <a:gd name="connsiteY63" fmla="*/ 651948 h 6046908"/>
                <a:gd name="connsiteX64" fmla="*/ 3407086 w 4527226"/>
                <a:gd name="connsiteY64" fmla="*/ 918648 h 6046908"/>
                <a:gd name="connsiteX65" fmla="*/ 3475666 w 4527226"/>
                <a:gd name="connsiteY65" fmla="*/ 1238688 h 6046908"/>
                <a:gd name="connsiteX66" fmla="*/ 3506146 w 4527226"/>
                <a:gd name="connsiteY66" fmla="*/ 1543488 h 6046908"/>
                <a:gd name="connsiteX67" fmla="*/ 3506146 w 4527226"/>
                <a:gd name="connsiteY67" fmla="*/ 1962588 h 6046908"/>
                <a:gd name="connsiteX68" fmla="*/ 3338506 w 4527226"/>
                <a:gd name="connsiteY68" fmla="*/ 2305488 h 6046908"/>
                <a:gd name="connsiteX69" fmla="*/ 3254686 w 4527226"/>
                <a:gd name="connsiteY69" fmla="*/ 2473128 h 6046908"/>
                <a:gd name="connsiteX70" fmla="*/ 3132766 w 4527226"/>
                <a:gd name="connsiteY70" fmla="*/ 2663628 h 6046908"/>
                <a:gd name="connsiteX71" fmla="*/ 3071806 w 4527226"/>
                <a:gd name="connsiteY71" fmla="*/ 2838888 h 6046908"/>
                <a:gd name="connsiteX72" fmla="*/ 3064186 w 4527226"/>
                <a:gd name="connsiteY72" fmla="*/ 2915088 h 6046908"/>
                <a:gd name="connsiteX73" fmla="*/ 3018466 w 4527226"/>
                <a:gd name="connsiteY73" fmla="*/ 3014148 h 6046908"/>
                <a:gd name="connsiteX74" fmla="*/ 2980366 w 4527226"/>
                <a:gd name="connsiteY74" fmla="*/ 3082728 h 6046908"/>
                <a:gd name="connsiteX75" fmla="*/ 2957506 w 4527226"/>
                <a:gd name="connsiteY75" fmla="*/ 3120828 h 6046908"/>
                <a:gd name="connsiteX76" fmla="*/ 2957506 w 4527226"/>
                <a:gd name="connsiteY76" fmla="*/ 3555168 h 6046908"/>
                <a:gd name="connsiteX77" fmla="*/ 3010846 w 4527226"/>
                <a:gd name="connsiteY77" fmla="*/ 3539928 h 6046908"/>
                <a:gd name="connsiteX78" fmla="*/ 3109906 w 4527226"/>
                <a:gd name="connsiteY78" fmla="*/ 3570408 h 6046908"/>
                <a:gd name="connsiteX79" fmla="*/ 3140386 w 4527226"/>
                <a:gd name="connsiteY79" fmla="*/ 3631368 h 6046908"/>
                <a:gd name="connsiteX80" fmla="*/ 3117526 w 4527226"/>
                <a:gd name="connsiteY80" fmla="*/ 3738048 h 6046908"/>
                <a:gd name="connsiteX81" fmla="*/ 3125146 w 4527226"/>
                <a:gd name="connsiteY81" fmla="*/ 4103808 h 6046908"/>
                <a:gd name="connsiteX82" fmla="*/ 3163246 w 4527226"/>
                <a:gd name="connsiteY82" fmla="*/ 4157148 h 6046908"/>
                <a:gd name="connsiteX83" fmla="*/ 3201346 w 4527226"/>
                <a:gd name="connsiteY83" fmla="*/ 4164768 h 6046908"/>
                <a:gd name="connsiteX84" fmla="*/ 3231826 w 4527226"/>
                <a:gd name="connsiteY84" fmla="*/ 4172388 h 6046908"/>
                <a:gd name="connsiteX85" fmla="*/ 3285166 w 4527226"/>
                <a:gd name="connsiteY85" fmla="*/ 4294308 h 6046908"/>
                <a:gd name="connsiteX86" fmla="*/ 3300406 w 4527226"/>
                <a:gd name="connsiteY86" fmla="*/ 4347648 h 6046908"/>
                <a:gd name="connsiteX87" fmla="*/ 3330886 w 4527226"/>
                <a:gd name="connsiteY87" fmla="*/ 4408608 h 6046908"/>
                <a:gd name="connsiteX88" fmla="*/ 3551866 w 4527226"/>
                <a:gd name="connsiteY88" fmla="*/ 4644828 h 6046908"/>
                <a:gd name="connsiteX89" fmla="*/ 3887146 w 4527226"/>
                <a:gd name="connsiteY89" fmla="*/ 5025828 h 6046908"/>
                <a:gd name="connsiteX90" fmla="*/ 4100506 w 4527226"/>
                <a:gd name="connsiteY90" fmla="*/ 5300148 h 6046908"/>
                <a:gd name="connsiteX91" fmla="*/ 4367206 w 4527226"/>
                <a:gd name="connsiteY91" fmla="*/ 5726868 h 6046908"/>
                <a:gd name="connsiteX92" fmla="*/ 4527226 w 4527226"/>
                <a:gd name="connsiteY92" fmla="*/ 6046908 h 6046908"/>
                <a:gd name="connsiteX0" fmla="*/ 701986 w 4527226"/>
                <a:gd name="connsiteY0" fmla="*/ 5002968 h 6046908"/>
                <a:gd name="connsiteX1" fmla="*/ 961066 w 4527226"/>
                <a:gd name="connsiteY1" fmla="*/ 4644828 h 6046908"/>
                <a:gd name="connsiteX2" fmla="*/ 1342066 w 4527226"/>
                <a:gd name="connsiteY2" fmla="*/ 4172388 h 6046908"/>
                <a:gd name="connsiteX3" fmla="*/ 1258246 w 4527226"/>
                <a:gd name="connsiteY3" fmla="*/ 4012368 h 6046908"/>
                <a:gd name="connsiteX4" fmla="*/ 1204906 w 4527226"/>
                <a:gd name="connsiteY4" fmla="*/ 3928548 h 6046908"/>
                <a:gd name="connsiteX5" fmla="*/ 1174426 w 4527226"/>
                <a:gd name="connsiteY5" fmla="*/ 3768528 h 6046908"/>
                <a:gd name="connsiteX6" fmla="*/ 1151566 w 4527226"/>
                <a:gd name="connsiteY6" fmla="*/ 3699948 h 6046908"/>
                <a:gd name="connsiteX7" fmla="*/ 1143946 w 4527226"/>
                <a:gd name="connsiteY7" fmla="*/ 3669468 h 6046908"/>
                <a:gd name="connsiteX8" fmla="*/ 1067746 w 4527226"/>
                <a:gd name="connsiteY8" fmla="*/ 3661848 h 6046908"/>
                <a:gd name="connsiteX9" fmla="*/ 938206 w 4527226"/>
                <a:gd name="connsiteY9" fmla="*/ 3669468 h 6046908"/>
                <a:gd name="connsiteX10" fmla="*/ 831526 w 4527226"/>
                <a:gd name="connsiteY10" fmla="*/ 3692328 h 6046908"/>
                <a:gd name="connsiteX11" fmla="*/ 610546 w 4527226"/>
                <a:gd name="connsiteY11" fmla="*/ 3738048 h 6046908"/>
                <a:gd name="connsiteX12" fmla="*/ 389566 w 4527226"/>
                <a:gd name="connsiteY12" fmla="*/ 3638988 h 6046908"/>
                <a:gd name="connsiteX13" fmla="*/ 381946 w 4527226"/>
                <a:gd name="connsiteY13" fmla="*/ 3326568 h 6046908"/>
                <a:gd name="connsiteX14" fmla="*/ 420046 w 4527226"/>
                <a:gd name="connsiteY14" fmla="*/ 3227508 h 6046908"/>
                <a:gd name="connsiteX15" fmla="*/ 389566 w 4527226"/>
                <a:gd name="connsiteY15" fmla="*/ 3166548 h 6046908"/>
                <a:gd name="connsiteX16" fmla="*/ 351466 w 4527226"/>
                <a:gd name="connsiteY16" fmla="*/ 3105588 h 6046908"/>
                <a:gd name="connsiteX17" fmla="*/ 397186 w 4527226"/>
                <a:gd name="connsiteY17" fmla="*/ 3021768 h 6046908"/>
                <a:gd name="connsiteX18" fmla="*/ 488626 w 4527226"/>
                <a:gd name="connsiteY18" fmla="*/ 2998908 h 6046908"/>
                <a:gd name="connsiteX19" fmla="*/ 471956 w 4527226"/>
                <a:gd name="connsiteY19" fmla="*/ 2942709 h 6046908"/>
                <a:gd name="connsiteX20" fmla="*/ 435286 w 4527226"/>
                <a:gd name="connsiteY20" fmla="*/ 2930328 h 6046908"/>
                <a:gd name="connsiteX21" fmla="*/ 389566 w 4527226"/>
                <a:gd name="connsiteY21" fmla="*/ 2930328 h 6046908"/>
                <a:gd name="connsiteX22" fmla="*/ 314000 w 4527226"/>
                <a:gd name="connsiteY22" fmla="*/ 2893495 h 6046908"/>
                <a:gd name="connsiteX23" fmla="*/ 320986 w 4527226"/>
                <a:gd name="connsiteY23" fmla="*/ 2846508 h 6046908"/>
                <a:gd name="connsiteX24" fmla="*/ 328606 w 4527226"/>
                <a:gd name="connsiteY24" fmla="*/ 2793168 h 6046908"/>
                <a:gd name="connsiteX25" fmla="*/ 313366 w 4527226"/>
                <a:gd name="connsiteY25" fmla="*/ 2732208 h 6046908"/>
                <a:gd name="connsiteX26" fmla="*/ 267646 w 4527226"/>
                <a:gd name="connsiteY26" fmla="*/ 2671248 h 6046908"/>
                <a:gd name="connsiteX27" fmla="*/ 176206 w 4527226"/>
                <a:gd name="connsiteY27" fmla="*/ 2656008 h 6046908"/>
                <a:gd name="connsiteX28" fmla="*/ 54286 w 4527226"/>
                <a:gd name="connsiteY28" fmla="*/ 2610288 h 6046908"/>
                <a:gd name="connsiteX29" fmla="*/ 7931 w 4527226"/>
                <a:gd name="connsiteY29" fmla="*/ 2563298 h 6046908"/>
                <a:gd name="connsiteX30" fmla="*/ 8566 w 4527226"/>
                <a:gd name="connsiteY30" fmla="*/ 2488368 h 6046908"/>
                <a:gd name="connsiteX31" fmla="*/ 92386 w 4527226"/>
                <a:gd name="connsiteY31" fmla="*/ 2335968 h 6046908"/>
                <a:gd name="connsiteX32" fmla="*/ 221926 w 4527226"/>
                <a:gd name="connsiteY32" fmla="*/ 2175948 h 6046908"/>
                <a:gd name="connsiteX33" fmla="*/ 282886 w 4527226"/>
                <a:gd name="connsiteY33" fmla="*/ 2084508 h 6046908"/>
                <a:gd name="connsiteX34" fmla="*/ 328606 w 4527226"/>
                <a:gd name="connsiteY34" fmla="*/ 1977828 h 6046908"/>
                <a:gd name="connsiteX35" fmla="*/ 359086 w 4527226"/>
                <a:gd name="connsiteY35" fmla="*/ 1871148 h 6046908"/>
                <a:gd name="connsiteX36" fmla="*/ 374326 w 4527226"/>
                <a:gd name="connsiteY36" fmla="*/ 1810188 h 6046908"/>
                <a:gd name="connsiteX37" fmla="*/ 343846 w 4527226"/>
                <a:gd name="connsiteY37" fmla="*/ 1756848 h 6046908"/>
                <a:gd name="connsiteX38" fmla="*/ 328606 w 4527226"/>
                <a:gd name="connsiteY38" fmla="*/ 1680648 h 6046908"/>
                <a:gd name="connsiteX39" fmla="*/ 412426 w 4527226"/>
                <a:gd name="connsiteY39" fmla="*/ 1474908 h 6046908"/>
                <a:gd name="connsiteX40" fmla="*/ 442906 w 4527226"/>
                <a:gd name="connsiteY40" fmla="*/ 1307268 h 6046908"/>
                <a:gd name="connsiteX41" fmla="*/ 465766 w 4527226"/>
                <a:gd name="connsiteY41" fmla="*/ 1192968 h 6046908"/>
                <a:gd name="connsiteX42" fmla="*/ 503866 w 4527226"/>
                <a:gd name="connsiteY42" fmla="*/ 1055808 h 6046908"/>
                <a:gd name="connsiteX43" fmla="*/ 557206 w 4527226"/>
                <a:gd name="connsiteY43" fmla="*/ 888168 h 6046908"/>
                <a:gd name="connsiteX44" fmla="*/ 503866 w 4527226"/>
                <a:gd name="connsiteY44" fmla="*/ 888168 h 6046908"/>
                <a:gd name="connsiteX45" fmla="*/ 412426 w 4527226"/>
                <a:gd name="connsiteY45" fmla="*/ 834828 h 6046908"/>
                <a:gd name="connsiteX46" fmla="*/ 328606 w 4527226"/>
                <a:gd name="connsiteY46" fmla="*/ 789108 h 6046908"/>
                <a:gd name="connsiteX47" fmla="*/ 260026 w 4527226"/>
                <a:gd name="connsiteY47" fmla="*/ 773868 h 6046908"/>
                <a:gd name="connsiteX48" fmla="*/ 214306 w 4527226"/>
                <a:gd name="connsiteY48" fmla="*/ 751008 h 6046908"/>
                <a:gd name="connsiteX49" fmla="*/ 260026 w 4527226"/>
                <a:gd name="connsiteY49" fmla="*/ 674808 h 6046908"/>
                <a:gd name="connsiteX50" fmla="*/ 374326 w 4527226"/>
                <a:gd name="connsiteY50" fmla="*/ 606228 h 6046908"/>
                <a:gd name="connsiteX51" fmla="*/ 557206 w 4527226"/>
                <a:gd name="connsiteY51" fmla="*/ 507168 h 6046908"/>
                <a:gd name="connsiteX52" fmla="*/ 656266 w 4527226"/>
                <a:gd name="connsiteY52" fmla="*/ 423348 h 6046908"/>
                <a:gd name="connsiteX53" fmla="*/ 892486 w 4527226"/>
                <a:gd name="connsiteY53" fmla="*/ 232848 h 6046908"/>
                <a:gd name="connsiteX54" fmla="*/ 1174426 w 4527226"/>
                <a:gd name="connsiteY54" fmla="*/ 80448 h 6046908"/>
                <a:gd name="connsiteX55" fmla="*/ 1593526 w 4527226"/>
                <a:gd name="connsiteY55" fmla="*/ 11868 h 6046908"/>
                <a:gd name="connsiteX56" fmla="*/ 1944046 w 4527226"/>
                <a:gd name="connsiteY56" fmla="*/ 4248 h 6046908"/>
                <a:gd name="connsiteX57" fmla="*/ 2172646 w 4527226"/>
                <a:gd name="connsiteY57" fmla="*/ 4248 h 6046908"/>
                <a:gd name="connsiteX58" fmla="*/ 2393626 w 4527226"/>
                <a:gd name="connsiteY58" fmla="*/ 57588 h 6046908"/>
                <a:gd name="connsiteX59" fmla="*/ 2667946 w 4527226"/>
                <a:gd name="connsiteY59" fmla="*/ 133788 h 6046908"/>
                <a:gd name="connsiteX60" fmla="*/ 2820346 w 4527226"/>
                <a:gd name="connsiteY60" fmla="*/ 202368 h 6046908"/>
                <a:gd name="connsiteX61" fmla="*/ 3102286 w 4527226"/>
                <a:gd name="connsiteY61" fmla="*/ 400488 h 6046908"/>
                <a:gd name="connsiteX62" fmla="*/ 3285166 w 4527226"/>
                <a:gd name="connsiteY62" fmla="*/ 651948 h 6046908"/>
                <a:gd name="connsiteX63" fmla="*/ 3407086 w 4527226"/>
                <a:gd name="connsiteY63" fmla="*/ 918648 h 6046908"/>
                <a:gd name="connsiteX64" fmla="*/ 3475666 w 4527226"/>
                <a:gd name="connsiteY64" fmla="*/ 1238688 h 6046908"/>
                <a:gd name="connsiteX65" fmla="*/ 3506146 w 4527226"/>
                <a:gd name="connsiteY65" fmla="*/ 1543488 h 6046908"/>
                <a:gd name="connsiteX66" fmla="*/ 3506146 w 4527226"/>
                <a:gd name="connsiteY66" fmla="*/ 1962588 h 6046908"/>
                <a:gd name="connsiteX67" fmla="*/ 3338506 w 4527226"/>
                <a:gd name="connsiteY67" fmla="*/ 2305488 h 6046908"/>
                <a:gd name="connsiteX68" fmla="*/ 3254686 w 4527226"/>
                <a:gd name="connsiteY68" fmla="*/ 2473128 h 6046908"/>
                <a:gd name="connsiteX69" fmla="*/ 3132766 w 4527226"/>
                <a:gd name="connsiteY69" fmla="*/ 2663628 h 6046908"/>
                <a:gd name="connsiteX70" fmla="*/ 3071806 w 4527226"/>
                <a:gd name="connsiteY70" fmla="*/ 2838888 h 6046908"/>
                <a:gd name="connsiteX71" fmla="*/ 3064186 w 4527226"/>
                <a:gd name="connsiteY71" fmla="*/ 2915088 h 6046908"/>
                <a:gd name="connsiteX72" fmla="*/ 3018466 w 4527226"/>
                <a:gd name="connsiteY72" fmla="*/ 3014148 h 6046908"/>
                <a:gd name="connsiteX73" fmla="*/ 2980366 w 4527226"/>
                <a:gd name="connsiteY73" fmla="*/ 3082728 h 6046908"/>
                <a:gd name="connsiteX74" fmla="*/ 2957506 w 4527226"/>
                <a:gd name="connsiteY74" fmla="*/ 3120828 h 6046908"/>
                <a:gd name="connsiteX75" fmla="*/ 2957506 w 4527226"/>
                <a:gd name="connsiteY75" fmla="*/ 3555168 h 6046908"/>
                <a:gd name="connsiteX76" fmla="*/ 3010846 w 4527226"/>
                <a:gd name="connsiteY76" fmla="*/ 3539928 h 6046908"/>
                <a:gd name="connsiteX77" fmla="*/ 3109906 w 4527226"/>
                <a:gd name="connsiteY77" fmla="*/ 3570408 h 6046908"/>
                <a:gd name="connsiteX78" fmla="*/ 3140386 w 4527226"/>
                <a:gd name="connsiteY78" fmla="*/ 3631368 h 6046908"/>
                <a:gd name="connsiteX79" fmla="*/ 3117526 w 4527226"/>
                <a:gd name="connsiteY79" fmla="*/ 3738048 h 6046908"/>
                <a:gd name="connsiteX80" fmla="*/ 3125146 w 4527226"/>
                <a:gd name="connsiteY80" fmla="*/ 4103808 h 6046908"/>
                <a:gd name="connsiteX81" fmla="*/ 3163246 w 4527226"/>
                <a:gd name="connsiteY81" fmla="*/ 4157148 h 6046908"/>
                <a:gd name="connsiteX82" fmla="*/ 3201346 w 4527226"/>
                <a:gd name="connsiteY82" fmla="*/ 4164768 h 6046908"/>
                <a:gd name="connsiteX83" fmla="*/ 3231826 w 4527226"/>
                <a:gd name="connsiteY83" fmla="*/ 4172388 h 6046908"/>
                <a:gd name="connsiteX84" fmla="*/ 3285166 w 4527226"/>
                <a:gd name="connsiteY84" fmla="*/ 4294308 h 6046908"/>
                <a:gd name="connsiteX85" fmla="*/ 3300406 w 4527226"/>
                <a:gd name="connsiteY85" fmla="*/ 4347648 h 6046908"/>
                <a:gd name="connsiteX86" fmla="*/ 3330886 w 4527226"/>
                <a:gd name="connsiteY86" fmla="*/ 4408608 h 6046908"/>
                <a:gd name="connsiteX87" fmla="*/ 3551866 w 4527226"/>
                <a:gd name="connsiteY87" fmla="*/ 4644828 h 6046908"/>
                <a:gd name="connsiteX88" fmla="*/ 3887146 w 4527226"/>
                <a:gd name="connsiteY88" fmla="*/ 5025828 h 6046908"/>
                <a:gd name="connsiteX89" fmla="*/ 4100506 w 4527226"/>
                <a:gd name="connsiteY89" fmla="*/ 5300148 h 6046908"/>
                <a:gd name="connsiteX90" fmla="*/ 4367206 w 4527226"/>
                <a:gd name="connsiteY90" fmla="*/ 5726868 h 6046908"/>
                <a:gd name="connsiteX91" fmla="*/ 4527226 w 4527226"/>
                <a:gd name="connsiteY91" fmla="*/ 6046908 h 6046908"/>
                <a:gd name="connsiteX0" fmla="*/ 707488 w 4527226"/>
                <a:gd name="connsiteY0" fmla="*/ 5008470 h 6046908"/>
                <a:gd name="connsiteX1" fmla="*/ 961066 w 4527226"/>
                <a:gd name="connsiteY1" fmla="*/ 4644828 h 6046908"/>
                <a:gd name="connsiteX2" fmla="*/ 1342066 w 4527226"/>
                <a:gd name="connsiteY2" fmla="*/ 4172388 h 6046908"/>
                <a:gd name="connsiteX3" fmla="*/ 1258246 w 4527226"/>
                <a:gd name="connsiteY3" fmla="*/ 4012368 h 6046908"/>
                <a:gd name="connsiteX4" fmla="*/ 1204906 w 4527226"/>
                <a:gd name="connsiteY4" fmla="*/ 3928548 h 6046908"/>
                <a:gd name="connsiteX5" fmla="*/ 1174426 w 4527226"/>
                <a:gd name="connsiteY5" fmla="*/ 3768528 h 6046908"/>
                <a:gd name="connsiteX6" fmla="*/ 1151566 w 4527226"/>
                <a:gd name="connsiteY6" fmla="*/ 3699948 h 6046908"/>
                <a:gd name="connsiteX7" fmla="*/ 1143946 w 4527226"/>
                <a:gd name="connsiteY7" fmla="*/ 3669468 h 6046908"/>
                <a:gd name="connsiteX8" fmla="*/ 1067746 w 4527226"/>
                <a:gd name="connsiteY8" fmla="*/ 3661848 h 6046908"/>
                <a:gd name="connsiteX9" fmla="*/ 938206 w 4527226"/>
                <a:gd name="connsiteY9" fmla="*/ 3669468 h 6046908"/>
                <a:gd name="connsiteX10" fmla="*/ 831526 w 4527226"/>
                <a:gd name="connsiteY10" fmla="*/ 3692328 h 6046908"/>
                <a:gd name="connsiteX11" fmla="*/ 610546 w 4527226"/>
                <a:gd name="connsiteY11" fmla="*/ 3738048 h 6046908"/>
                <a:gd name="connsiteX12" fmla="*/ 389566 w 4527226"/>
                <a:gd name="connsiteY12" fmla="*/ 3638988 h 6046908"/>
                <a:gd name="connsiteX13" fmla="*/ 381946 w 4527226"/>
                <a:gd name="connsiteY13" fmla="*/ 3326568 h 6046908"/>
                <a:gd name="connsiteX14" fmla="*/ 420046 w 4527226"/>
                <a:gd name="connsiteY14" fmla="*/ 3227508 h 6046908"/>
                <a:gd name="connsiteX15" fmla="*/ 389566 w 4527226"/>
                <a:gd name="connsiteY15" fmla="*/ 3166548 h 6046908"/>
                <a:gd name="connsiteX16" fmla="*/ 351466 w 4527226"/>
                <a:gd name="connsiteY16" fmla="*/ 3105588 h 6046908"/>
                <a:gd name="connsiteX17" fmla="*/ 397186 w 4527226"/>
                <a:gd name="connsiteY17" fmla="*/ 3021768 h 6046908"/>
                <a:gd name="connsiteX18" fmla="*/ 488626 w 4527226"/>
                <a:gd name="connsiteY18" fmla="*/ 2998908 h 6046908"/>
                <a:gd name="connsiteX19" fmla="*/ 471956 w 4527226"/>
                <a:gd name="connsiteY19" fmla="*/ 2942709 h 6046908"/>
                <a:gd name="connsiteX20" fmla="*/ 435286 w 4527226"/>
                <a:gd name="connsiteY20" fmla="*/ 2930328 h 6046908"/>
                <a:gd name="connsiteX21" fmla="*/ 389566 w 4527226"/>
                <a:gd name="connsiteY21" fmla="*/ 2930328 h 6046908"/>
                <a:gd name="connsiteX22" fmla="*/ 314000 w 4527226"/>
                <a:gd name="connsiteY22" fmla="*/ 2893495 h 6046908"/>
                <a:gd name="connsiteX23" fmla="*/ 320986 w 4527226"/>
                <a:gd name="connsiteY23" fmla="*/ 2846508 h 6046908"/>
                <a:gd name="connsiteX24" fmla="*/ 328606 w 4527226"/>
                <a:gd name="connsiteY24" fmla="*/ 2793168 h 6046908"/>
                <a:gd name="connsiteX25" fmla="*/ 313366 w 4527226"/>
                <a:gd name="connsiteY25" fmla="*/ 2732208 h 6046908"/>
                <a:gd name="connsiteX26" fmla="*/ 267646 w 4527226"/>
                <a:gd name="connsiteY26" fmla="*/ 2671248 h 6046908"/>
                <a:gd name="connsiteX27" fmla="*/ 176206 w 4527226"/>
                <a:gd name="connsiteY27" fmla="*/ 2656008 h 6046908"/>
                <a:gd name="connsiteX28" fmla="*/ 54286 w 4527226"/>
                <a:gd name="connsiteY28" fmla="*/ 2610288 h 6046908"/>
                <a:gd name="connsiteX29" fmla="*/ 7931 w 4527226"/>
                <a:gd name="connsiteY29" fmla="*/ 2563298 h 6046908"/>
                <a:gd name="connsiteX30" fmla="*/ 8566 w 4527226"/>
                <a:gd name="connsiteY30" fmla="*/ 2488368 h 6046908"/>
                <a:gd name="connsiteX31" fmla="*/ 92386 w 4527226"/>
                <a:gd name="connsiteY31" fmla="*/ 2335968 h 6046908"/>
                <a:gd name="connsiteX32" fmla="*/ 221926 w 4527226"/>
                <a:gd name="connsiteY32" fmla="*/ 2175948 h 6046908"/>
                <a:gd name="connsiteX33" fmla="*/ 282886 w 4527226"/>
                <a:gd name="connsiteY33" fmla="*/ 2084508 h 6046908"/>
                <a:gd name="connsiteX34" fmla="*/ 328606 w 4527226"/>
                <a:gd name="connsiteY34" fmla="*/ 1977828 h 6046908"/>
                <a:gd name="connsiteX35" fmla="*/ 359086 w 4527226"/>
                <a:gd name="connsiteY35" fmla="*/ 1871148 h 6046908"/>
                <a:gd name="connsiteX36" fmla="*/ 374326 w 4527226"/>
                <a:gd name="connsiteY36" fmla="*/ 1810188 h 6046908"/>
                <a:gd name="connsiteX37" fmla="*/ 343846 w 4527226"/>
                <a:gd name="connsiteY37" fmla="*/ 1756848 h 6046908"/>
                <a:gd name="connsiteX38" fmla="*/ 328606 w 4527226"/>
                <a:gd name="connsiteY38" fmla="*/ 1680648 h 6046908"/>
                <a:gd name="connsiteX39" fmla="*/ 412426 w 4527226"/>
                <a:gd name="connsiteY39" fmla="*/ 1474908 h 6046908"/>
                <a:gd name="connsiteX40" fmla="*/ 442906 w 4527226"/>
                <a:gd name="connsiteY40" fmla="*/ 1307268 h 6046908"/>
                <a:gd name="connsiteX41" fmla="*/ 465766 w 4527226"/>
                <a:gd name="connsiteY41" fmla="*/ 1192968 h 6046908"/>
                <a:gd name="connsiteX42" fmla="*/ 503866 w 4527226"/>
                <a:gd name="connsiteY42" fmla="*/ 1055808 h 6046908"/>
                <a:gd name="connsiteX43" fmla="*/ 557206 w 4527226"/>
                <a:gd name="connsiteY43" fmla="*/ 888168 h 6046908"/>
                <a:gd name="connsiteX44" fmla="*/ 503866 w 4527226"/>
                <a:gd name="connsiteY44" fmla="*/ 888168 h 6046908"/>
                <a:gd name="connsiteX45" fmla="*/ 412426 w 4527226"/>
                <a:gd name="connsiteY45" fmla="*/ 834828 h 6046908"/>
                <a:gd name="connsiteX46" fmla="*/ 328606 w 4527226"/>
                <a:gd name="connsiteY46" fmla="*/ 789108 h 6046908"/>
                <a:gd name="connsiteX47" fmla="*/ 260026 w 4527226"/>
                <a:gd name="connsiteY47" fmla="*/ 773868 h 6046908"/>
                <a:gd name="connsiteX48" fmla="*/ 214306 w 4527226"/>
                <a:gd name="connsiteY48" fmla="*/ 751008 h 6046908"/>
                <a:gd name="connsiteX49" fmla="*/ 260026 w 4527226"/>
                <a:gd name="connsiteY49" fmla="*/ 674808 h 6046908"/>
                <a:gd name="connsiteX50" fmla="*/ 374326 w 4527226"/>
                <a:gd name="connsiteY50" fmla="*/ 606228 h 6046908"/>
                <a:gd name="connsiteX51" fmla="*/ 557206 w 4527226"/>
                <a:gd name="connsiteY51" fmla="*/ 507168 h 6046908"/>
                <a:gd name="connsiteX52" fmla="*/ 656266 w 4527226"/>
                <a:gd name="connsiteY52" fmla="*/ 423348 h 6046908"/>
                <a:gd name="connsiteX53" fmla="*/ 892486 w 4527226"/>
                <a:gd name="connsiteY53" fmla="*/ 232848 h 6046908"/>
                <a:gd name="connsiteX54" fmla="*/ 1174426 w 4527226"/>
                <a:gd name="connsiteY54" fmla="*/ 80448 h 6046908"/>
                <a:gd name="connsiteX55" fmla="*/ 1593526 w 4527226"/>
                <a:gd name="connsiteY55" fmla="*/ 11868 h 6046908"/>
                <a:gd name="connsiteX56" fmla="*/ 1944046 w 4527226"/>
                <a:gd name="connsiteY56" fmla="*/ 4248 h 6046908"/>
                <a:gd name="connsiteX57" fmla="*/ 2172646 w 4527226"/>
                <a:gd name="connsiteY57" fmla="*/ 4248 h 6046908"/>
                <a:gd name="connsiteX58" fmla="*/ 2393626 w 4527226"/>
                <a:gd name="connsiteY58" fmla="*/ 57588 h 6046908"/>
                <a:gd name="connsiteX59" fmla="*/ 2667946 w 4527226"/>
                <a:gd name="connsiteY59" fmla="*/ 133788 h 6046908"/>
                <a:gd name="connsiteX60" fmla="*/ 2820346 w 4527226"/>
                <a:gd name="connsiteY60" fmla="*/ 202368 h 6046908"/>
                <a:gd name="connsiteX61" fmla="*/ 3102286 w 4527226"/>
                <a:gd name="connsiteY61" fmla="*/ 400488 h 6046908"/>
                <a:gd name="connsiteX62" fmla="*/ 3285166 w 4527226"/>
                <a:gd name="connsiteY62" fmla="*/ 651948 h 6046908"/>
                <a:gd name="connsiteX63" fmla="*/ 3407086 w 4527226"/>
                <a:gd name="connsiteY63" fmla="*/ 918648 h 6046908"/>
                <a:gd name="connsiteX64" fmla="*/ 3475666 w 4527226"/>
                <a:gd name="connsiteY64" fmla="*/ 1238688 h 6046908"/>
                <a:gd name="connsiteX65" fmla="*/ 3506146 w 4527226"/>
                <a:gd name="connsiteY65" fmla="*/ 1543488 h 6046908"/>
                <a:gd name="connsiteX66" fmla="*/ 3506146 w 4527226"/>
                <a:gd name="connsiteY66" fmla="*/ 1962588 h 6046908"/>
                <a:gd name="connsiteX67" fmla="*/ 3338506 w 4527226"/>
                <a:gd name="connsiteY67" fmla="*/ 2305488 h 6046908"/>
                <a:gd name="connsiteX68" fmla="*/ 3254686 w 4527226"/>
                <a:gd name="connsiteY68" fmla="*/ 2473128 h 6046908"/>
                <a:gd name="connsiteX69" fmla="*/ 3132766 w 4527226"/>
                <a:gd name="connsiteY69" fmla="*/ 2663628 h 6046908"/>
                <a:gd name="connsiteX70" fmla="*/ 3071806 w 4527226"/>
                <a:gd name="connsiteY70" fmla="*/ 2838888 h 6046908"/>
                <a:gd name="connsiteX71" fmla="*/ 3064186 w 4527226"/>
                <a:gd name="connsiteY71" fmla="*/ 2915088 h 6046908"/>
                <a:gd name="connsiteX72" fmla="*/ 3018466 w 4527226"/>
                <a:gd name="connsiteY72" fmla="*/ 3014148 h 6046908"/>
                <a:gd name="connsiteX73" fmla="*/ 2980366 w 4527226"/>
                <a:gd name="connsiteY73" fmla="*/ 3082728 h 6046908"/>
                <a:gd name="connsiteX74" fmla="*/ 2957506 w 4527226"/>
                <a:gd name="connsiteY74" fmla="*/ 3120828 h 6046908"/>
                <a:gd name="connsiteX75" fmla="*/ 2957506 w 4527226"/>
                <a:gd name="connsiteY75" fmla="*/ 3555168 h 6046908"/>
                <a:gd name="connsiteX76" fmla="*/ 3010846 w 4527226"/>
                <a:gd name="connsiteY76" fmla="*/ 3539928 h 6046908"/>
                <a:gd name="connsiteX77" fmla="*/ 3109906 w 4527226"/>
                <a:gd name="connsiteY77" fmla="*/ 3570408 h 6046908"/>
                <a:gd name="connsiteX78" fmla="*/ 3140386 w 4527226"/>
                <a:gd name="connsiteY78" fmla="*/ 3631368 h 6046908"/>
                <a:gd name="connsiteX79" fmla="*/ 3117526 w 4527226"/>
                <a:gd name="connsiteY79" fmla="*/ 3738048 h 6046908"/>
                <a:gd name="connsiteX80" fmla="*/ 3125146 w 4527226"/>
                <a:gd name="connsiteY80" fmla="*/ 4103808 h 6046908"/>
                <a:gd name="connsiteX81" fmla="*/ 3163246 w 4527226"/>
                <a:gd name="connsiteY81" fmla="*/ 4157148 h 6046908"/>
                <a:gd name="connsiteX82" fmla="*/ 3201346 w 4527226"/>
                <a:gd name="connsiteY82" fmla="*/ 4164768 h 6046908"/>
                <a:gd name="connsiteX83" fmla="*/ 3231826 w 4527226"/>
                <a:gd name="connsiteY83" fmla="*/ 4172388 h 6046908"/>
                <a:gd name="connsiteX84" fmla="*/ 3285166 w 4527226"/>
                <a:gd name="connsiteY84" fmla="*/ 4294308 h 6046908"/>
                <a:gd name="connsiteX85" fmla="*/ 3300406 w 4527226"/>
                <a:gd name="connsiteY85" fmla="*/ 4347648 h 6046908"/>
                <a:gd name="connsiteX86" fmla="*/ 3330886 w 4527226"/>
                <a:gd name="connsiteY86" fmla="*/ 4408608 h 6046908"/>
                <a:gd name="connsiteX87" fmla="*/ 3551866 w 4527226"/>
                <a:gd name="connsiteY87" fmla="*/ 4644828 h 6046908"/>
                <a:gd name="connsiteX88" fmla="*/ 3887146 w 4527226"/>
                <a:gd name="connsiteY88" fmla="*/ 5025828 h 6046908"/>
                <a:gd name="connsiteX89" fmla="*/ 4100506 w 4527226"/>
                <a:gd name="connsiteY89" fmla="*/ 5300148 h 6046908"/>
                <a:gd name="connsiteX90" fmla="*/ 4367206 w 4527226"/>
                <a:gd name="connsiteY90" fmla="*/ 5726868 h 6046908"/>
                <a:gd name="connsiteX91" fmla="*/ 4527226 w 4527226"/>
                <a:gd name="connsiteY91" fmla="*/ 6046908 h 6046908"/>
                <a:gd name="connsiteX0" fmla="*/ 707488 w 4367206"/>
                <a:gd name="connsiteY0" fmla="*/ 5008470 h 5726868"/>
                <a:gd name="connsiteX1" fmla="*/ 961066 w 4367206"/>
                <a:gd name="connsiteY1" fmla="*/ 4644828 h 5726868"/>
                <a:gd name="connsiteX2" fmla="*/ 1342066 w 4367206"/>
                <a:gd name="connsiteY2" fmla="*/ 4172388 h 5726868"/>
                <a:gd name="connsiteX3" fmla="*/ 1258246 w 4367206"/>
                <a:gd name="connsiteY3" fmla="*/ 4012368 h 5726868"/>
                <a:gd name="connsiteX4" fmla="*/ 1204906 w 4367206"/>
                <a:gd name="connsiteY4" fmla="*/ 3928548 h 5726868"/>
                <a:gd name="connsiteX5" fmla="*/ 1174426 w 4367206"/>
                <a:gd name="connsiteY5" fmla="*/ 3768528 h 5726868"/>
                <a:gd name="connsiteX6" fmla="*/ 1151566 w 4367206"/>
                <a:gd name="connsiteY6" fmla="*/ 3699948 h 5726868"/>
                <a:gd name="connsiteX7" fmla="*/ 1143946 w 4367206"/>
                <a:gd name="connsiteY7" fmla="*/ 3669468 h 5726868"/>
                <a:gd name="connsiteX8" fmla="*/ 1067746 w 4367206"/>
                <a:gd name="connsiteY8" fmla="*/ 3661848 h 5726868"/>
                <a:gd name="connsiteX9" fmla="*/ 938206 w 4367206"/>
                <a:gd name="connsiteY9" fmla="*/ 3669468 h 5726868"/>
                <a:gd name="connsiteX10" fmla="*/ 831526 w 4367206"/>
                <a:gd name="connsiteY10" fmla="*/ 3692328 h 5726868"/>
                <a:gd name="connsiteX11" fmla="*/ 610546 w 4367206"/>
                <a:gd name="connsiteY11" fmla="*/ 3738048 h 5726868"/>
                <a:gd name="connsiteX12" fmla="*/ 389566 w 4367206"/>
                <a:gd name="connsiteY12" fmla="*/ 3638988 h 5726868"/>
                <a:gd name="connsiteX13" fmla="*/ 381946 w 4367206"/>
                <a:gd name="connsiteY13" fmla="*/ 3326568 h 5726868"/>
                <a:gd name="connsiteX14" fmla="*/ 420046 w 4367206"/>
                <a:gd name="connsiteY14" fmla="*/ 3227508 h 5726868"/>
                <a:gd name="connsiteX15" fmla="*/ 389566 w 4367206"/>
                <a:gd name="connsiteY15" fmla="*/ 3166548 h 5726868"/>
                <a:gd name="connsiteX16" fmla="*/ 351466 w 4367206"/>
                <a:gd name="connsiteY16" fmla="*/ 3105588 h 5726868"/>
                <a:gd name="connsiteX17" fmla="*/ 397186 w 4367206"/>
                <a:gd name="connsiteY17" fmla="*/ 3021768 h 5726868"/>
                <a:gd name="connsiteX18" fmla="*/ 488626 w 4367206"/>
                <a:gd name="connsiteY18" fmla="*/ 2998908 h 5726868"/>
                <a:gd name="connsiteX19" fmla="*/ 471956 w 4367206"/>
                <a:gd name="connsiteY19" fmla="*/ 2942709 h 5726868"/>
                <a:gd name="connsiteX20" fmla="*/ 435286 w 4367206"/>
                <a:gd name="connsiteY20" fmla="*/ 2930328 h 5726868"/>
                <a:gd name="connsiteX21" fmla="*/ 389566 w 4367206"/>
                <a:gd name="connsiteY21" fmla="*/ 2930328 h 5726868"/>
                <a:gd name="connsiteX22" fmla="*/ 314000 w 4367206"/>
                <a:gd name="connsiteY22" fmla="*/ 2893495 h 5726868"/>
                <a:gd name="connsiteX23" fmla="*/ 320986 w 4367206"/>
                <a:gd name="connsiteY23" fmla="*/ 2846508 h 5726868"/>
                <a:gd name="connsiteX24" fmla="*/ 328606 w 4367206"/>
                <a:gd name="connsiteY24" fmla="*/ 2793168 h 5726868"/>
                <a:gd name="connsiteX25" fmla="*/ 313366 w 4367206"/>
                <a:gd name="connsiteY25" fmla="*/ 2732208 h 5726868"/>
                <a:gd name="connsiteX26" fmla="*/ 267646 w 4367206"/>
                <a:gd name="connsiteY26" fmla="*/ 2671248 h 5726868"/>
                <a:gd name="connsiteX27" fmla="*/ 176206 w 4367206"/>
                <a:gd name="connsiteY27" fmla="*/ 2656008 h 5726868"/>
                <a:gd name="connsiteX28" fmla="*/ 54286 w 4367206"/>
                <a:gd name="connsiteY28" fmla="*/ 2610288 h 5726868"/>
                <a:gd name="connsiteX29" fmla="*/ 7931 w 4367206"/>
                <a:gd name="connsiteY29" fmla="*/ 2563298 h 5726868"/>
                <a:gd name="connsiteX30" fmla="*/ 8566 w 4367206"/>
                <a:gd name="connsiteY30" fmla="*/ 2488368 h 5726868"/>
                <a:gd name="connsiteX31" fmla="*/ 92386 w 4367206"/>
                <a:gd name="connsiteY31" fmla="*/ 2335968 h 5726868"/>
                <a:gd name="connsiteX32" fmla="*/ 221926 w 4367206"/>
                <a:gd name="connsiteY32" fmla="*/ 2175948 h 5726868"/>
                <a:gd name="connsiteX33" fmla="*/ 282886 w 4367206"/>
                <a:gd name="connsiteY33" fmla="*/ 2084508 h 5726868"/>
                <a:gd name="connsiteX34" fmla="*/ 328606 w 4367206"/>
                <a:gd name="connsiteY34" fmla="*/ 1977828 h 5726868"/>
                <a:gd name="connsiteX35" fmla="*/ 359086 w 4367206"/>
                <a:gd name="connsiteY35" fmla="*/ 1871148 h 5726868"/>
                <a:gd name="connsiteX36" fmla="*/ 374326 w 4367206"/>
                <a:gd name="connsiteY36" fmla="*/ 1810188 h 5726868"/>
                <a:gd name="connsiteX37" fmla="*/ 343846 w 4367206"/>
                <a:gd name="connsiteY37" fmla="*/ 1756848 h 5726868"/>
                <a:gd name="connsiteX38" fmla="*/ 328606 w 4367206"/>
                <a:gd name="connsiteY38" fmla="*/ 1680648 h 5726868"/>
                <a:gd name="connsiteX39" fmla="*/ 412426 w 4367206"/>
                <a:gd name="connsiteY39" fmla="*/ 1474908 h 5726868"/>
                <a:gd name="connsiteX40" fmla="*/ 442906 w 4367206"/>
                <a:gd name="connsiteY40" fmla="*/ 1307268 h 5726868"/>
                <a:gd name="connsiteX41" fmla="*/ 465766 w 4367206"/>
                <a:gd name="connsiteY41" fmla="*/ 1192968 h 5726868"/>
                <a:gd name="connsiteX42" fmla="*/ 503866 w 4367206"/>
                <a:gd name="connsiteY42" fmla="*/ 1055808 h 5726868"/>
                <a:gd name="connsiteX43" fmla="*/ 557206 w 4367206"/>
                <a:gd name="connsiteY43" fmla="*/ 888168 h 5726868"/>
                <a:gd name="connsiteX44" fmla="*/ 503866 w 4367206"/>
                <a:gd name="connsiteY44" fmla="*/ 888168 h 5726868"/>
                <a:gd name="connsiteX45" fmla="*/ 412426 w 4367206"/>
                <a:gd name="connsiteY45" fmla="*/ 834828 h 5726868"/>
                <a:gd name="connsiteX46" fmla="*/ 328606 w 4367206"/>
                <a:gd name="connsiteY46" fmla="*/ 789108 h 5726868"/>
                <a:gd name="connsiteX47" fmla="*/ 260026 w 4367206"/>
                <a:gd name="connsiteY47" fmla="*/ 773868 h 5726868"/>
                <a:gd name="connsiteX48" fmla="*/ 214306 w 4367206"/>
                <a:gd name="connsiteY48" fmla="*/ 751008 h 5726868"/>
                <a:gd name="connsiteX49" fmla="*/ 260026 w 4367206"/>
                <a:gd name="connsiteY49" fmla="*/ 674808 h 5726868"/>
                <a:gd name="connsiteX50" fmla="*/ 374326 w 4367206"/>
                <a:gd name="connsiteY50" fmla="*/ 606228 h 5726868"/>
                <a:gd name="connsiteX51" fmla="*/ 557206 w 4367206"/>
                <a:gd name="connsiteY51" fmla="*/ 507168 h 5726868"/>
                <a:gd name="connsiteX52" fmla="*/ 656266 w 4367206"/>
                <a:gd name="connsiteY52" fmla="*/ 423348 h 5726868"/>
                <a:gd name="connsiteX53" fmla="*/ 892486 w 4367206"/>
                <a:gd name="connsiteY53" fmla="*/ 232848 h 5726868"/>
                <a:gd name="connsiteX54" fmla="*/ 1174426 w 4367206"/>
                <a:gd name="connsiteY54" fmla="*/ 80448 h 5726868"/>
                <a:gd name="connsiteX55" fmla="*/ 1593526 w 4367206"/>
                <a:gd name="connsiteY55" fmla="*/ 11868 h 5726868"/>
                <a:gd name="connsiteX56" fmla="*/ 1944046 w 4367206"/>
                <a:gd name="connsiteY56" fmla="*/ 4248 h 5726868"/>
                <a:gd name="connsiteX57" fmla="*/ 2172646 w 4367206"/>
                <a:gd name="connsiteY57" fmla="*/ 4248 h 5726868"/>
                <a:gd name="connsiteX58" fmla="*/ 2393626 w 4367206"/>
                <a:gd name="connsiteY58" fmla="*/ 57588 h 5726868"/>
                <a:gd name="connsiteX59" fmla="*/ 2667946 w 4367206"/>
                <a:gd name="connsiteY59" fmla="*/ 133788 h 5726868"/>
                <a:gd name="connsiteX60" fmla="*/ 2820346 w 4367206"/>
                <a:gd name="connsiteY60" fmla="*/ 202368 h 5726868"/>
                <a:gd name="connsiteX61" fmla="*/ 3102286 w 4367206"/>
                <a:gd name="connsiteY61" fmla="*/ 400488 h 5726868"/>
                <a:gd name="connsiteX62" fmla="*/ 3285166 w 4367206"/>
                <a:gd name="connsiteY62" fmla="*/ 651948 h 5726868"/>
                <a:gd name="connsiteX63" fmla="*/ 3407086 w 4367206"/>
                <a:gd name="connsiteY63" fmla="*/ 918648 h 5726868"/>
                <a:gd name="connsiteX64" fmla="*/ 3475666 w 4367206"/>
                <a:gd name="connsiteY64" fmla="*/ 1238688 h 5726868"/>
                <a:gd name="connsiteX65" fmla="*/ 3506146 w 4367206"/>
                <a:gd name="connsiteY65" fmla="*/ 1543488 h 5726868"/>
                <a:gd name="connsiteX66" fmla="*/ 3506146 w 4367206"/>
                <a:gd name="connsiteY66" fmla="*/ 1962588 h 5726868"/>
                <a:gd name="connsiteX67" fmla="*/ 3338506 w 4367206"/>
                <a:gd name="connsiteY67" fmla="*/ 2305488 h 5726868"/>
                <a:gd name="connsiteX68" fmla="*/ 3254686 w 4367206"/>
                <a:gd name="connsiteY68" fmla="*/ 2473128 h 5726868"/>
                <a:gd name="connsiteX69" fmla="*/ 3132766 w 4367206"/>
                <a:gd name="connsiteY69" fmla="*/ 2663628 h 5726868"/>
                <a:gd name="connsiteX70" fmla="*/ 3071806 w 4367206"/>
                <a:gd name="connsiteY70" fmla="*/ 2838888 h 5726868"/>
                <a:gd name="connsiteX71" fmla="*/ 3064186 w 4367206"/>
                <a:gd name="connsiteY71" fmla="*/ 2915088 h 5726868"/>
                <a:gd name="connsiteX72" fmla="*/ 3018466 w 4367206"/>
                <a:gd name="connsiteY72" fmla="*/ 3014148 h 5726868"/>
                <a:gd name="connsiteX73" fmla="*/ 2980366 w 4367206"/>
                <a:gd name="connsiteY73" fmla="*/ 3082728 h 5726868"/>
                <a:gd name="connsiteX74" fmla="*/ 2957506 w 4367206"/>
                <a:gd name="connsiteY74" fmla="*/ 3120828 h 5726868"/>
                <a:gd name="connsiteX75" fmla="*/ 2957506 w 4367206"/>
                <a:gd name="connsiteY75" fmla="*/ 3555168 h 5726868"/>
                <a:gd name="connsiteX76" fmla="*/ 3010846 w 4367206"/>
                <a:gd name="connsiteY76" fmla="*/ 3539928 h 5726868"/>
                <a:gd name="connsiteX77" fmla="*/ 3109906 w 4367206"/>
                <a:gd name="connsiteY77" fmla="*/ 3570408 h 5726868"/>
                <a:gd name="connsiteX78" fmla="*/ 3140386 w 4367206"/>
                <a:gd name="connsiteY78" fmla="*/ 3631368 h 5726868"/>
                <a:gd name="connsiteX79" fmla="*/ 3117526 w 4367206"/>
                <a:gd name="connsiteY79" fmla="*/ 3738048 h 5726868"/>
                <a:gd name="connsiteX80" fmla="*/ 3125146 w 4367206"/>
                <a:gd name="connsiteY80" fmla="*/ 4103808 h 5726868"/>
                <a:gd name="connsiteX81" fmla="*/ 3163246 w 4367206"/>
                <a:gd name="connsiteY81" fmla="*/ 4157148 h 5726868"/>
                <a:gd name="connsiteX82" fmla="*/ 3201346 w 4367206"/>
                <a:gd name="connsiteY82" fmla="*/ 4164768 h 5726868"/>
                <a:gd name="connsiteX83" fmla="*/ 3231826 w 4367206"/>
                <a:gd name="connsiteY83" fmla="*/ 4172388 h 5726868"/>
                <a:gd name="connsiteX84" fmla="*/ 3285166 w 4367206"/>
                <a:gd name="connsiteY84" fmla="*/ 4294308 h 5726868"/>
                <a:gd name="connsiteX85" fmla="*/ 3300406 w 4367206"/>
                <a:gd name="connsiteY85" fmla="*/ 4347648 h 5726868"/>
                <a:gd name="connsiteX86" fmla="*/ 3330886 w 4367206"/>
                <a:gd name="connsiteY86" fmla="*/ 4408608 h 5726868"/>
                <a:gd name="connsiteX87" fmla="*/ 3551866 w 4367206"/>
                <a:gd name="connsiteY87" fmla="*/ 4644828 h 5726868"/>
                <a:gd name="connsiteX88" fmla="*/ 3887146 w 4367206"/>
                <a:gd name="connsiteY88" fmla="*/ 5025828 h 5726868"/>
                <a:gd name="connsiteX89" fmla="*/ 4100506 w 4367206"/>
                <a:gd name="connsiteY89" fmla="*/ 5300148 h 5726868"/>
                <a:gd name="connsiteX90" fmla="*/ 4367206 w 4367206"/>
                <a:gd name="connsiteY90" fmla="*/ 5726868 h 5726868"/>
                <a:gd name="connsiteX0" fmla="*/ 707488 w 4100506"/>
                <a:gd name="connsiteY0" fmla="*/ 5008470 h 5300148"/>
                <a:gd name="connsiteX1" fmla="*/ 961066 w 4100506"/>
                <a:gd name="connsiteY1" fmla="*/ 4644828 h 5300148"/>
                <a:gd name="connsiteX2" fmla="*/ 1342066 w 4100506"/>
                <a:gd name="connsiteY2" fmla="*/ 4172388 h 5300148"/>
                <a:gd name="connsiteX3" fmla="*/ 1258246 w 4100506"/>
                <a:gd name="connsiteY3" fmla="*/ 4012368 h 5300148"/>
                <a:gd name="connsiteX4" fmla="*/ 1204906 w 4100506"/>
                <a:gd name="connsiteY4" fmla="*/ 3928548 h 5300148"/>
                <a:gd name="connsiteX5" fmla="*/ 1174426 w 4100506"/>
                <a:gd name="connsiteY5" fmla="*/ 3768528 h 5300148"/>
                <a:gd name="connsiteX6" fmla="*/ 1151566 w 4100506"/>
                <a:gd name="connsiteY6" fmla="*/ 3699948 h 5300148"/>
                <a:gd name="connsiteX7" fmla="*/ 1143946 w 4100506"/>
                <a:gd name="connsiteY7" fmla="*/ 3669468 h 5300148"/>
                <a:gd name="connsiteX8" fmla="*/ 1067746 w 4100506"/>
                <a:gd name="connsiteY8" fmla="*/ 3661848 h 5300148"/>
                <a:gd name="connsiteX9" fmla="*/ 938206 w 4100506"/>
                <a:gd name="connsiteY9" fmla="*/ 3669468 h 5300148"/>
                <a:gd name="connsiteX10" fmla="*/ 831526 w 4100506"/>
                <a:gd name="connsiteY10" fmla="*/ 3692328 h 5300148"/>
                <a:gd name="connsiteX11" fmla="*/ 610546 w 4100506"/>
                <a:gd name="connsiteY11" fmla="*/ 3738048 h 5300148"/>
                <a:gd name="connsiteX12" fmla="*/ 389566 w 4100506"/>
                <a:gd name="connsiteY12" fmla="*/ 3638988 h 5300148"/>
                <a:gd name="connsiteX13" fmla="*/ 381946 w 4100506"/>
                <a:gd name="connsiteY13" fmla="*/ 3326568 h 5300148"/>
                <a:gd name="connsiteX14" fmla="*/ 420046 w 4100506"/>
                <a:gd name="connsiteY14" fmla="*/ 3227508 h 5300148"/>
                <a:gd name="connsiteX15" fmla="*/ 389566 w 4100506"/>
                <a:gd name="connsiteY15" fmla="*/ 3166548 h 5300148"/>
                <a:gd name="connsiteX16" fmla="*/ 351466 w 4100506"/>
                <a:gd name="connsiteY16" fmla="*/ 3105588 h 5300148"/>
                <a:gd name="connsiteX17" fmla="*/ 397186 w 4100506"/>
                <a:gd name="connsiteY17" fmla="*/ 3021768 h 5300148"/>
                <a:gd name="connsiteX18" fmla="*/ 488626 w 4100506"/>
                <a:gd name="connsiteY18" fmla="*/ 2998908 h 5300148"/>
                <a:gd name="connsiteX19" fmla="*/ 471956 w 4100506"/>
                <a:gd name="connsiteY19" fmla="*/ 2942709 h 5300148"/>
                <a:gd name="connsiteX20" fmla="*/ 435286 w 4100506"/>
                <a:gd name="connsiteY20" fmla="*/ 2930328 h 5300148"/>
                <a:gd name="connsiteX21" fmla="*/ 389566 w 4100506"/>
                <a:gd name="connsiteY21" fmla="*/ 2930328 h 5300148"/>
                <a:gd name="connsiteX22" fmla="*/ 314000 w 4100506"/>
                <a:gd name="connsiteY22" fmla="*/ 2893495 h 5300148"/>
                <a:gd name="connsiteX23" fmla="*/ 320986 w 4100506"/>
                <a:gd name="connsiteY23" fmla="*/ 2846508 h 5300148"/>
                <a:gd name="connsiteX24" fmla="*/ 328606 w 4100506"/>
                <a:gd name="connsiteY24" fmla="*/ 2793168 h 5300148"/>
                <a:gd name="connsiteX25" fmla="*/ 313366 w 4100506"/>
                <a:gd name="connsiteY25" fmla="*/ 2732208 h 5300148"/>
                <a:gd name="connsiteX26" fmla="*/ 267646 w 4100506"/>
                <a:gd name="connsiteY26" fmla="*/ 2671248 h 5300148"/>
                <a:gd name="connsiteX27" fmla="*/ 176206 w 4100506"/>
                <a:gd name="connsiteY27" fmla="*/ 2656008 h 5300148"/>
                <a:gd name="connsiteX28" fmla="*/ 54286 w 4100506"/>
                <a:gd name="connsiteY28" fmla="*/ 2610288 h 5300148"/>
                <a:gd name="connsiteX29" fmla="*/ 7931 w 4100506"/>
                <a:gd name="connsiteY29" fmla="*/ 2563298 h 5300148"/>
                <a:gd name="connsiteX30" fmla="*/ 8566 w 4100506"/>
                <a:gd name="connsiteY30" fmla="*/ 2488368 h 5300148"/>
                <a:gd name="connsiteX31" fmla="*/ 92386 w 4100506"/>
                <a:gd name="connsiteY31" fmla="*/ 2335968 h 5300148"/>
                <a:gd name="connsiteX32" fmla="*/ 221926 w 4100506"/>
                <a:gd name="connsiteY32" fmla="*/ 2175948 h 5300148"/>
                <a:gd name="connsiteX33" fmla="*/ 282886 w 4100506"/>
                <a:gd name="connsiteY33" fmla="*/ 2084508 h 5300148"/>
                <a:gd name="connsiteX34" fmla="*/ 328606 w 4100506"/>
                <a:gd name="connsiteY34" fmla="*/ 1977828 h 5300148"/>
                <a:gd name="connsiteX35" fmla="*/ 359086 w 4100506"/>
                <a:gd name="connsiteY35" fmla="*/ 1871148 h 5300148"/>
                <a:gd name="connsiteX36" fmla="*/ 374326 w 4100506"/>
                <a:gd name="connsiteY36" fmla="*/ 1810188 h 5300148"/>
                <a:gd name="connsiteX37" fmla="*/ 343846 w 4100506"/>
                <a:gd name="connsiteY37" fmla="*/ 1756848 h 5300148"/>
                <a:gd name="connsiteX38" fmla="*/ 328606 w 4100506"/>
                <a:gd name="connsiteY38" fmla="*/ 1680648 h 5300148"/>
                <a:gd name="connsiteX39" fmla="*/ 412426 w 4100506"/>
                <a:gd name="connsiteY39" fmla="*/ 1474908 h 5300148"/>
                <a:gd name="connsiteX40" fmla="*/ 442906 w 4100506"/>
                <a:gd name="connsiteY40" fmla="*/ 1307268 h 5300148"/>
                <a:gd name="connsiteX41" fmla="*/ 465766 w 4100506"/>
                <a:gd name="connsiteY41" fmla="*/ 1192968 h 5300148"/>
                <a:gd name="connsiteX42" fmla="*/ 503866 w 4100506"/>
                <a:gd name="connsiteY42" fmla="*/ 1055808 h 5300148"/>
                <a:gd name="connsiteX43" fmla="*/ 557206 w 4100506"/>
                <a:gd name="connsiteY43" fmla="*/ 888168 h 5300148"/>
                <a:gd name="connsiteX44" fmla="*/ 503866 w 4100506"/>
                <a:gd name="connsiteY44" fmla="*/ 888168 h 5300148"/>
                <a:gd name="connsiteX45" fmla="*/ 412426 w 4100506"/>
                <a:gd name="connsiteY45" fmla="*/ 834828 h 5300148"/>
                <a:gd name="connsiteX46" fmla="*/ 328606 w 4100506"/>
                <a:gd name="connsiteY46" fmla="*/ 789108 h 5300148"/>
                <a:gd name="connsiteX47" fmla="*/ 260026 w 4100506"/>
                <a:gd name="connsiteY47" fmla="*/ 773868 h 5300148"/>
                <a:gd name="connsiteX48" fmla="*/ 214306 w 4100506"/>
                <a:gd name="connsiteY48" fmla="*/ 751008 h 5300148"/>
                <a:gd name="connsiteX49" fmla="*/ 260026 w 4100506"/>
                <a:gd name="connsiteY49" fmla="*/ 674808 h 5300148"/>
                <a:gd name="connsiteX50" fmla="*/ 374326 w 4100506"/>
                <a:gd name="connsiteY50" fmla="*/ 606228 h 5300148"/>
                <a:gd name="connsiteX51" fmla="*/ 557206 w 4100506"/>
                <a:gd name="connsiteY51" fmla="*/ 507168 h 5300148"/>
                <a:gd name="connsiteX52" fmla="*/ 656266 w 4100506"/>
                <a:gd name="connsiteY52" fmla="*/ 423348 h 5300148"/>
                <a:gd name="connsiteX53" fmla="*/ 892486 w 4100506"/>
                <a:gd name="connsiteY53" fmla="*/ 232848 h 5300148"/>
                <a:gd name="connsiteX54" fmla="*/ 1174426 w 4100506"/>
                <a:gd name="connsiteY54" fmla="*/ 80448 h 5300148"/>
                <a:gd name="connsiteX55" fmla="*/ 1593526 w 4100506"/>
                <a:gd name="connsiteY55" fmla="*/ 11868 h 5300148"/>
                <a:gd name="connsiteX56" fmla="*/ 1944046 w 4100506"/>
                <a:gd name="connsiteY56" fmla="*/ 4248 h 5300148"/>
                <a:gd name="connsiteX57" fmla="*/ 2172646 w 4100506"/>
                <a:gd name="connsiteY57" fmla="*/ 4248 h 5300148"/>
                <a:gd name="connsiteX58" fmla="*/ 2393626 w 4100506"/>
                <a:gd name="connsiteY58" fmla="*/ 57588 h 5300148"/>
                <a:gd name="connsiteX59" fmla="*/ 2667946 w 4100506"/>
                <a:gd name="connsiteY59" fmla="*/ 133788 h 5300148"/>
                <a:gd name="connsiteX60" fmla="*/ 2820346 w 4100506"/>
                <a:gd name="connsiteY60" fmla="*/ 202368 h 5300148"/>
                <a:gd name="connsiteX61" fmla="*/ 3102286 w 4100506"/>
                <a:gd name="connsiteY61" fmla="*/ 400488 h 5300148"/>
                <a:gd name="connsiteX62" fmla="*/ 3285166 w 4100506"/>
                <a:gd name="connsiteY62" fmla="*/ 651948 h 5300148"/>
                <a:gd name="connsiteX63" fmla="*/ 3407086 w 4100506"/>
                <a:gd name="connsiteY63" fmla="*/ 918648 h 5300148"/>
                <a:gd name="connsiteX64" fmla="*/ 3475666 w 4100506"/>
                <a:gd name="connsiteY64" fmla="*/ 1238688 h 5300148"/>
                <a:gd name="connsiteX65" fmla="*/ 3506146 w 4100506"/>
                <a:gd name="connsiteY65" fmla="*/ 1543488 h 5300148"/>
                <a:gd name="connsiteX66" fmla="*/ 3506146 w 4100506"/>
                <a:gd name="connsiteY66" fmla="*/ 1962588 h 5300148"/>
                <a:gd name="connsiteX67" fmla="*/ 3338506 w 4100506"/>
                <a:gd name="connsiteY67" fmla="*/ 2305488 h 5300148"/>
                <a:gd name="connsiteX68" fmla="*/ 3254686 w 4100506"/>
                <a:gd name="connsiteY68" fmla="*/ 2473128 h 5300148"/>
                <a:gd name="connsiteX69" fmla="*/ 3132766 w 4100506"/>
                <a:gd name="connsiteY69" fmla="*/ 2663628 h 5300148"/>
                <a:gd name="connsiteX70" fmla="*/ 3071806 w 4100506"/>
                <a:gd name="connsiteY70" fmla="*/ 2838888 h 5300148"/>
                <a:gd name="connsiteX71" fmla="*/ 3064186 w 4100506"/>
                <a:gd name="connsiteY71" fmla="*/ 2915088 h 5300148"/>
                <a:gd name="connsiteX72" fmla="*/ 3018466 w 4100506"/>
                <a:gd name="connsiteY72" fmla="*/ 3014148 h 5300148"/>
                <a:gd name="connsiteX73" fmla="*/ 2980366 w 4100506"/>
                <a:gd name="connsiteY73" fmla="*/ 3082728 h 5300148"/>
                <a:gd name="connsiteX74" fmla="*/ 2957506 w 4100506"/>
                <a:gd name="connsiteY74" fmla="*/ 3120828 h 5300148"/>
                <a:gd name="connsiteX75" fmla="*/ 2957506 w 4100506"/>
                <a:gd name="connsiteY75" fmla="*/ 3555168 h 5300148"/>
                <a:gd name="connsiteX76" fmla="*/ 3010846 w 4100506"/>
                <a:gd name="connsiteY76" fmla="*/ 3539928 h 5300148"/>
                <a:gd name="connsiteX77" fmla="*/ 3109906 w 4100506"/>
                <a:gd name="connsiteY77" fmla="*/ 3570408 h 5300148"/>
                <a:gd name="connsiteX78" fmla="*/ 3140386 w 4100506"/>
                <a:gd name="connsiteY78" fmla="*/ 3631368 h 5300148"/>
                <a:gd name="connsiteX79" fmla="*/ 3117526 w 4100506"/>
                <a:gd name="connsiteY79" fmla="*/ 3738048 h 5300148"/>
                <a:gd name="connsiteX80" fmla="*/ 3125146 w 4100506"/>
                <a:gd name="connsiteY80" fmla="*/ 4103808 h 5300148"/>
                <a:gd name="connsiteX81" fmla="*/ 3163246 w 4100506"/>
                <a:gd name="connsiteY81" fmla="*/ 4157148 h 5300148"/>
                <a:gd name="connsiteX82" fmla="*/ 3201346 w 4100506"/>
                <a:gd name="connsiteY82" fmla="*/ 4164768 h 5300148"/>
                <a:gd name="connsiteX83" fmla="*/ 3231826 w 4100506"/>
                <a:gd name="connsiteY83" fmla="*/ 4172388 h 5300148"/>
                <a:gd name="connsiteX84" fmla="*/ 3285166 w 4100506"/>
                <a:gd name="connsiteY84" fmla="*/ 4294308 h 5300148"/>
                <a:gd name="connsiteX85" fmla="*/ 3300406 w 4100506"/>
                <a:gd name="connsiteY85" fmla="*/ 4347648 h 5300148"/>
                <a:gd name="connsiteX86" fmla="*/ 3330886 w 4100506"/>
                <a:gd name="connsiteY86" fmla="*/ 4408608 h 5300148"/>
                <a:gd name="connsiteX87" fmla="*/ 3551866 w 4100506"/>
                <a:gd name="connsiteY87" fmla="*/ 4644828 h 5300148"/>
                <a:gd name="connsiteX88" fmla="*/ 3887146 w 4100506"/>
                <a:gd name="connsiteY88" fmla="*/ 5025828 h 5300148"/>
                <a:gd name="connsiteX89" fmla="*/ 4100506 w 4100506"/>
                <a:gd name="connsiteY89" fmla="*/ 5300148 h 5300148"/>
                <a:gd name="connsiteX0" fmla="*/ 707488 w 3887146"/>
                <a:gd name="connsiteY0" fmla="*/ 5008470 h 5025828"/>
                <a:gd name="connsiteX1" fmla="*/ 961066 w 3887146"/>
                <a:gd name="connsiteY1" fmla="*/ 4644828 h 5025828"/>
                <a:gd name="connsiteX2" fmla="*/ 1342066 w 3887146"/>
                <a:gd name="connsiteY2" fmla="*/ 4172388 h 5025828"/>
                <a:gd name="connsiteX3" fmla="*/ 1258246 w 3887146"/>
                <a:gd name="connsiteY3" fmla="*/ 4012368 h 5025828"/>
                <a:gd name="connsiteX4" fmla="*/ 1204906 w 3887146"/>
                <a:gd name="connsiteY4" fmla="*/ 3928548 h 5025828"/>
                <a:gd name="connsiteX5" fmla="*/ 1174426 w 3887146"/>
                <a:gd name="connsiteY5" fmla="*/ 3768528 h 5025828"/>
                <a:gd name="connsiteX6" fmla="*/ 1151566 w 3887146"/>
                <a:gd name="connsiteY6" fmla="*/ 3699948 h 5025828"/>
                <a:gd name="connsiteX7" fmla="*/ 1143946 w 3887146"/>
                <a:gd name="connsiteY7" fmla="*/ 3669468 h 5025828"/>
                <a:gd name="connsiteX8" fmla="*/ 1067746 w 3887146"/>
                <a:gd name="connsiteY8" fmla="*/ 3661848 h 5025828"/>
                <a:gd name="connsiteX9" fmla="*/ 938206 w 3887146"/>
                <a:gd name="connsiteY9" fmla="*/ 3669468 h 5025828"/>
                <a:gd name="connsiteX10" fmla="*/ 831526 w 3887146"/>
                <a:gd name="connsiteY10" fmla="*/ 3692328 h 5025828"/>
                <a:gd name="connsiteX11" fmla="*/ 610546 w 3887146"/>
                <a:gd name="connsiteY11" fmla="*/ 3738048 h 5025828"/>
                <a:gd name="connsiteX12" fmla="*/ 389566 w 3887146"/>
                <a:gd name="connsiteY12" fmla="*/ 3638988 h 5025828"/>
                <a:gd name="connsiteX13" fmla="*/ 381946 w 3887146"/>
                <a:gd name="connsiteY13" fmla="*/ 3326568 h 5025828"/>
                <a:gd name="connsiteX14" fmla="*/ 420046 w 3887146"/>
                <a:gd name="connsiteY14" fmla="*/ 3227508 h 5025828"/>
                <a:gd name="connsiteX15" fmla="*/ 389566 w 3887146"/>
                <a:gd name="connsiteY15" fmla="*/ 3166548 h 5025828"/>
                <a:gd name="connsiteX16" fmla="*/ 351466 w 3887146"/>
                <a:gd name="connsiteY16" fmla="*/ 3105588 h 5025828"/>
                <a:gd name="connsiteX17" fmla="*/ 397186 w 3887146"/>
                <a:gd name="connsiteY17" fmla="*/ 3021768 h 5025828"/>
                <a:gd name="connsiteX18" fmla="*/ 488626 w 3887146"/>
                <a:gd name="connsiteY18" fmla="*/ 2998908 h 5025828"/>
                <a:gd name="connsiteX19" fmla="*/ 471956 w 3887146"/>
                <a:gd name="connsiteY19" fmla="*/ 2942709 h 5025828"/>
                <a:gd name="connsiteX20" fmla="*/ 435286 w 3887146"/>
                <a:gd name="connsiteY20" fmla="*/ 2930328 h 5025828"/>
                <a:gd name="connsiteX21" fmla="*/ 389566 w 3887146"/>
                <a:gd name="connsiteY21" fmla="*/ 2930328 h 5025828"/>
                <a:gd name="connsiteX22" fmla="*/ 314000 w 3887146"/>
                <a:gd name="connsiteY22" fmla="*/ 2893495 h 5025828"/>
                <a:gd name="connsiteX23" fmla="*/ 320986 w 3887146"/>
                <a:gd name="connsiteY23" fmla="*/ 2846508 h 5025828"/>
                <a:gd name="connsiteX24" fmla="*/ 328606 w 3887146"/>
                <a:gd name="connsiteY24" fmla="*/ 2793168 h 5025828"/>
                <a:gd name="connsiteX25" fmla="*/ 313366 w 3887146"/>
                <a:gd name="connsiteY25" fmla="*/ 2732208 h 5025828"/>
                <a:gd name="connsiteX26" fmla="*/ 267646 w 3887146"/>
                <a:gd name="connsiteY26" fmla="*/ 2671248 h 5025828"/>
                <a:gd name="connsiteX27" fmla="*/ 176206 w 3887146"/>
                <a:gd name="connsiteY27" fmla="*/ 2656008 h 5025828"/>
                <a:gd name="connsiteX28" fmla="*/ 54286 w 3887146"/>
                <a:gd name="connsiteY28" fmla="*/ 2610288 h 5025828"/>
                <a:gd name="connsiteX29" fmla="*/ 7931 w 3887146"/>
                <a:gd name="connsiteY29" fmla="*/ 2563298 h 5025828"/>
                <a:gd name="connsiteX30" fmla="*/ 8566 w 3887146"/>
                <a:gd name="connsiteY30" fmla="*/ 2488368 h 5025828"/>
                <a:gd name="connsiteX31" fmla="*/ 92386 w 3887146"/>
                <a:gd name="connsiteY31" fmla="*/ 2335968 h 5025828"/>
                <a:gd name="connsiteX32" fmla="*/ 221926 w 3887146"/>
                <a:gd name="connsiteY32" fmla="*/ 2175948 h 5025828"/>
                <a:gd name="connsiteX33" fmla="*/ 282886 w 3887146"/>
                <a:gd name="connsiteY33" fmla="*/ 2084508 h 5025828"/>
                <a:gd name="connsiteX34" fmla="*/ 328606 w 3887146"/>
                <a:gd name="connsiteY34" fmla="*/ 1977828 h 5025828"/>
                <a:gd name="connsiteX35" fmla="*/ 359086 w 3887146"/>
                <a:gd name="connsiteY35" fmla="*/ 1871148 h 5025828"/>
                <a:gd name="connsiteX36" fmla="*/ 374326 w 3887146"/>
                <a:gd name="connsiteY36" fmla="*/ 1810188 h 5025828"/>
                <a:gd name="connsiteX37" fmla="*/ 343846 w 3887146"/>
                <a:gd name="connsiteY37" fmla="*/ 1756848 h 5025828"/>
                <a:gd name="connsiteX38" fmla="*/ 328606 w 3887146"/>
                <a:gd name="connsiteY38" fmla="*/ 1680648 h 5025828"/>
                <a:gd name="connsiteX39" fmla="*/ 412426 w 3887146"/>
                <a:gd name="connsiteY39" fmla="*/ 1474908 h 5025828"/>
                <a:gd name="connsiteX40" fmla="*/ 442906 w 3887146"/>
                <a:gd name="connsiteY40" fmla="*/ 1307268 h 5025828"/>
                <a:gd name="connsiteX41" fmla="*/ 465766 w 3887146"/>
                <a:gd name="connsiteY41" fmla="*/ 1192968 h 5025828"/>
                <a:gd name="connsiteX42" fmla="*/ 503866 w 3887146"/>
                <a:gd name="connsiteY42" fmla="*/ 1055808 h 5025828"/>
                <a:gd name="connsiteX43" fmla="*/ 557206 w 3887146"/>
                <a:gd name="connsiteY43" fmla="*/ 888168 h 5025828"/>
                <a:gd name="connsiteX44" fmla="*/ 503866 w 3887146"/>
                <a:gd name="connsiteY44" fmla="*/ 888168 h 5025828"/>
                <a:gd name="connsiteX45" fmla="*/ 412426 w 3887146"/>
                <a:gd name="connsiteY45" fmla="*/ 834828 h 5025828"/>
                <a:gd name="connsiteX46" fmla="*/ 328606 w 3887146"/>
                <a:gd name="connsiteY46" fmla="*/ 789108 h 5025828"/>
                <a:gd name="connsiteX47" fmla="*/ 260026 w 3887146"/>
                <a:gd name="connsiteY47" fmla="*/ 773868 h 5025828"/>
                <a:gd name="connsiteX48" fmla="*/ 214306 w 3887146"/>
                <a:gd name="connsiteY48" fmla="*/ 751008 h 5025828"/>
                <a:gd name="connsiteX49" fmla="*/ 260026 w 3887146"/>
                <a:gd name="connsiteY49" fmla="*/ 674808 h 5025828"/>
                <a:gd name="connsiteX50" fmla="*/ 374326 w 3887146"/>
                <a:gd name="connsiteY50" fmla="*/ 606228 h 5025828"/>
                <a:gd name="connsiteX51" fmla="*/ 557206 w 3887146"/>
                <a:gd name="connsiteY51" fmla="*/ 507168 h 5025828"/>
                <a:gd name="connsiteX52" fmla="*/ 656266 w 3887146"/>
                <a:gd name="connsiteY52" fmla="*/ 423348 h 5025828"/>
                <a:gd name="connsiteX53" fmla="*/ 892486 w 3887146"/>
                <a:gd name="connsiteY53" fmla="*/ 232848 h 5025828"/>
                <a:gd name="connsiteX54" fmla="*/ 1174426 w 3887146"/>
                <a:gd name="connsiteY54" fmla="*/ 80448 h 5025828"/>
                <a:gd name="connsiteX55" fmla="*/ 1593526 w 3887146"/>
                <a:gd name="connsiteY55" fmla="*/ 11868 h 5025828"/>
                <a:gd name="connsiteX56" fmla="*/ 1944046 w 3887146"/>
                <a:gd name="connsiteY56" fmla="*/ 4248 h 5025828"/>
                <a:gd name="connsiteX57" fmla="*/ 2172646 w 3887146"/>
                <a:gd name="connsiteY57" fmla="*/ 4248 h 5025828"/>
                <a:gd name="connsiteX58" fmla="*/ 2393626 w 3887146"/>
                <a:gd name="connsiteY58" fmla="*/ 57588 h 5025828"/>
                <a:gd name="connsiteX59" fmla="*/ 2667946 w 3887146"/>
                <a:gd name="connsiteY59" fmla="*/ 133788 h 5025828"/>
                <a:gd name="connsiteX60" fmla="*/ 2820346 w 3887146"/>
                <a:gd name="connsiteY60" fmla="*/ 202368 h 5025828"/>
                <a:gd name="connsiteX61" fmla="*/ 3102286 w 3887146"/>
                <a:gd name="connsiteY61" fmla="*/ 400488 h 5025828"/>
                <a:gd name="connsiteX62" fmla="*/ 3285166 w 3887146"/>
                <a:gd name="connsiteY62" fmla="*/ 651948 h 5025828"/>
                <a:gd name="connsiteX63" fmla="*/ 3407086 w 3887146"/>
                <a:gd name="connsiteY63" fmla="*/ 918648 h 5025828"/>
                <a:gd name="connsiteX64" fmla="*/ 3475666 w 3887146"/>
                <a:gd name="connsiteY64" fmla="*/ 1238688 h 5025828"/>
                <a:gd name="connsiteX65" fmla="*/ 3506146 w 3887146"/>
                <a:gd name="connsiteY65" fmla="*/ 1543488 h 5025828"/>
                <a:gd name="connsiteX66" fmla="*/ 3506146 w 3887146"/>
                <a:gd name="connsiteY66" fmla="*/ 1962588 h 5025828"/>
                <a:gd name="connsiteX67" fmla="*/ 3338506 w 3887146"/>
                <a:gd name="connsiteY67" fmla="*/ 2305488 h 5025828"/>
                <a:gd name="connsiteX68" fmla="*/ 3254686 w 3887146"/>
                <a:gd name="connsiteY68" fmla="*/ 2473128 h 5025828"/>
                <a:gd name="connsiteX69" fmla="*/ 3132766 w 3887146"/>
                <a:gd name="connsiteY69" fmla="*/ 2663628 h 5025828"/>
                <a:gd name="connsiteX70" fmla="*/ 3071806 w 3887146"/>
                <a:gd name="connsiteY70" fmla="*/ 2838888 h 5025828"/>
                <a:gd name="connsiteX71" fmla="*/ 3064186 w 3887146"/>
                <a:gd name="connsiteY71" fmla="*/ 2915088 h 5025828"/>
                <a:gd name="connsiteX72" fmla="*/ 3018466 w 3887146"/>
                <a:gd name="connsiteY72" fmla="*/ 3014148 h 5025828"/>
                <a:gd name="connsiteX73" fmla="*/ 2980366 w 3887146"/>
                <a:gd name="connsiteY73" fmla="*/ 3082728 h 5025828"/>
                <a:gd name="connsiteX74" fmla="*/ 2957506 w 3887146"/>
                <a:gd name="connsiteY74" fmla="*/ 3120828 h 5025828"/>
                <a:gd name="connsiteX75" fmla="*/ 2957506 w 3887146"/>
                <a:gd name="connsiteY75" fmla="*/ 3555168 h 5025828"/>
                <a:gd name="connsiteX76" fmla="*/ 3010846 w 3887146"/>
                <a:gd name="connsiteY76" fmla="*/ 3539928 h 5025828"/>
                <a:gd name="connsiteX77" fmla="*/ 3109906 w 3887146"/>
                <a:gd name="connsiteY77" fmla="*/ 3570408 h 5025828"/>
                <a:gd name="connsiteX78" fmla="*/ 3140386 w 3887146"/>
                <a:gd name="connsiteY78" fmla="*/ 3631368 h 5025828"/>
                <a:gd name="connsiteX79" fmla="*/ 3117526 w 3887146"/>
                <a:gd name="connsiteY79" fmla="*/ 3738048 h 5025828"/>
                <a:gd name="connsiteX80" fmla="*/ 3125146 w 3887146"/>
                <a:gd name="connsiteY80" fmla="*/ 4103808 h 5025828"/>
                <a:gd name="connsiteX81" fmla="*/ 3163246 w 3887146"/>
                <a:gd name="connsiteY81" fmla="*/ 4157148 h 5025828"/>
                <a:gd name="connsiteX82" fmla="*/ 3201346 w 3887146"/>
                <a:gd name="connsiteY82" fmla="*/ 4164768 h 5025828"/>
                <a:gd name="connsiteX83" fmla="*/ 3231826 w 3887146"/>
                <a:gd name="connsiteY83" fmla="*/ 4172388 h 5025828"/>
                <a:gd name="connsiteX84" fmla="*/ 3285166 w 3887146"/>
                <a:gd name="connsiteY84" fmla="*/ 4294308 h 5025828"/>
                <a:gd name="connsiteX85" fmla="*/ 3300406 w 3887146"/>
                <a:gd name="connsiteY85" fmla="*/ 4347648 h 5025828"/>
                <a:gd name="connsiteX86" fmla="*/ 3330886 w 3887146"/>
                <a:gd name="connsiteY86" fmla="*/ 4408608 h 5025828"/>
                <a:gd name="connsiteX87" fmla="*/ 3551866 w 3887146"/>
                <a:gd name="connsiteY87" fmla="*/ 4644828 h 5025828"/>
                <a:gd name="connsiteX88" fmla="*/ 3887146 w 3887146"/>
                <a:gd name="connsiteY88" fmla="*/ 5025828 h 5025828"/>
                <a:gd name="connsiteX0" fmla="*/ 707488 w 3884395"/>
                <a:gd name="connsiteY0" fmla="*/ 5008470 h 5017575"/>
                <a:gd name="connsiteX1" fmla="*/ 961066 w 3884395"/>
                <a:gd name="connsiteY1" fmla="*/ 4644828 h 5017575"/>
                <a:gd name="connsiteX2" fmla="*/ 1342066 w 3884395"/>
                <a:gd name="connsiteY2" fmla="*/ 4172388 h 5017575"/>
                <a:gd name="connsiteX3" fmla="*/ 1258246 w 3884395"/>
                <a:gd name="connsiteY3" fmla="*/ 4012368 h 5017575"/>
                <a:gd name="connsiteX4" fmla="*/ 1204906 w 3884395"/>
                <a:gd name="connsiteY4" fmla="*/ 3928548 h 5017575"/>
                <a:gd name="connsiteX5" fmla="*/ 1174426 w 3884395"/>
                <a:gd name="connsiteY5" fmla="*/ 3768528 h 5017575"/>
                <a:gd name="connsiteX6" fmla="*/ 1151566 w 3884395"/>
                <a:gd name="connsiteY6" fmla="*/ 3699948 h 5017575"/>
                <a:gd name="connsiteX7" fmla="*/ 1143946 w 3884395"/>
                <a:gd name="connsiteY7" fmla="*/ 3669468 h 5017575"/>
                <a:gd name="connsiteX8" fmla="*/ 1067746 w 3884395"/>
                <a:gd name="connsiteY8" fmla="*/ 3661848 h 5017575"/>
                <a:gd name="connsiteX9" fmla="*/ 938206 w 3884395"/>
                <a:gd name="connsiteY9" fmla="*/ 3669468 h 5017575"/>
                <a:gd name="connsiteX10" fmla="*/ 831526 w 3884395"/>
                <a:gd name="connsiteY10" fmla="*/ 3692328 h 5017575"/>
                <a:gd name="connsiteX11" fmla="*/ 610546 w 3884395"/>
                <a:gd name="connsiteY11" fmla="*/ 3738048 h 5017575"/>
                <a:gd name="connsiteX12" fmla="*/ 389566 w 3884395"/>
                <a:gd name="connsiteY12" fmla="*/ 3638988 h 5017575"/>
                <a:gd name="connsiteX13" fmla="*/ 381946 w 3884395"/>
                <a:gd name="connsiteY13" fmla="*/ 3326568 h 5017575"/>
                <a:gd name="connsiteX14" fmla="*/ 420046 w 3884395"/>
                <a:gd name="connsiteY14" fmla="*/ 3227508 h 5017575"/>
                <a:gd name="connsiteX15" fmla="*/ 389566 w 3884395"/>
                <a:gd name="connsiteY15" fmla="*/ 3166548 h 5017575"/>
                <a:gd name="connsiteX16" fmla="*/ 351466 w 3884395"/>
                <a:gd name="connsiteY16" fmla="*/ 3105588 h 5017575"/>
                <a:gd name="connsiteX17" fmla="*/ 397186 w 3884395"/>
                <a:gd name="connsiteY17" fmla="*/ 3021768 h 5017575"/>
                <a:gd name="connsiteX18" fmla="*/ 488626 w 3884395"/>
                <a:gd name="connsiteY18" fmla="*/ 2998908 h 5017575"/>
                <a:gd name="connsiteX19" fmla="*/ 471956 w 3884395"/>
                <a:gd name="connsiteY19" fmla="*/ 2942709 h 5017575"/>
                <a:gd name="connsiteX20" fmla="*/ 435286 w 3884395"/>
                <a:gd name="connsiteY20" fmla="*/ 2930328 h 5017575"/>
                <a:gd name="connsiteX21" fmla="*/ 389566 w 3884395"/>
                <a:gd name="connsiteY21" fmla="*/ 2930328 h 5017575"/>
                <a:gd name="connsiteX22" fmla="*/ 314000 w 3884395"/>
                <a:gd name="connsiteY22" fmla="*/ 2893495 h 5017575"/>
                <a:gd name="connsiteX23" fmla="*/ 320986 w 3884395"/>
                <a:gd name="connsiteY23" fmla="*/ 2846508 h 5017575"/>
                <a:gd name="connsiteX24" fmla="*/ 328606 w 3884395"/>
                <a:gd name="connsiteY24" fmla="*/ 2793168 h 5017575"/>
                <a:gd name="connsiteX25" fmla="*/ 313366 w 3884395"/>
                <a:gd name="connsiteY25" fmla="*/ 2732208 h 5017575"/>
                <a:gd name="connsiteX26" fmla="*/ 267646 w 3884395"/>
                <a:gd name="connsiteY26" fmla="*/ 2671248 h 5017575"/>
                <a:gd name="connsiteX27" fmla="*/ 176206 w 3884395"/>
                <a:gd name="connsiteY27" fmla="*/ 2656008 h 5017575"/>
                <a:gd name="connsiteX28" fmla="*/ 54286 w 3884395"/>
                <a:gd name="connsiteY28" fmla="*/ 2610288 h 5017575"/>
                <a:gd name="connsiteX29" fmla="*/ 7931 w 3884395"/>
                <a:gd name="connsiteY29" fmla="*/ 2563298 h 5017575"/>
                <a:gd name="connsiteX30" fmla="*/ 8566 w 3884395"/>
                <a:gd name="connsiteY30" fmla="*/ 2488368 h 5017575"/>
                <a:gd name="connsiteX31" fmla="*/ 92386 w 3884395"/>
                <a:gd name="connsiteY31" fmla="*/ 2335968 h 5017575"/>
                <a:gd name="connsiteX32" fmla="*/ 221926 w 3884395"/>
                <a:gd name="connsiteY32" fmla="*/ 2175948 h 5017575"/>
                <a:gd name="connsiteX33" fmla="*/ 282886 w 3884395"/>
                <a:gd name="connsiteY33" fmla="*/ 2084508 h 5017575"/>
                <a:gd name="connsiteX34" fmla="*/ 328606 w 3884395"/>
                <a:gd name="connsiteY34" fmla="*/ 1977828 h 5017575"/>
                <a:gd name="connsiteX35" fmla="*/ 359086 w 3884395"/>
                <a:gd name="connsiteY35" fmla="*/ 1871148 h 5017575"/>
                <a:gd name="connsiteX36" fmla="*/ 374326 w 3884395"/>
                <a:gd name="connsiteY36" fmla="*/ 1810188 h 5017575"/>
                <a:gd name="connsiteX37" fmla="*/ 343846 w 3884395"/>
                <a:gd name="connsiteY37" fmla="*/ 1756848 h 5017575"/>
                <a:gd name="connsiteX38" fmla="*/ 328606 w 3884395"/>
                <a:gd name="connsiteY38" fmla="*/ 1680648 h 5017575"/>
                <a:gd name="connsiteX39" fmla="*/ 412426 w 3884395"/>
                <a:gd name="connsiteY39" fmla="*/ 1474908 h 5017575"/>
                <a:gd name="connsiteX40" fmla="*/ 442906 w 3884395"/>
                <a:gd name="connsiteY40" fmla="*/ 1307268 h 5017575"/>
                <a:gd name="connsiteX41" fmla="*/ 465766 w 3884395"/>
                <a:gd name="connsiteY41" fmla="*/ 1192968 h 5017575"/>
                <a:gd name="connsiteX42" fmla="*/ 503866 w 3884395"/>
                <a:gd name="connsiteY42" fmla="*/ 1055808 h 5017575"/>
                <a:gd name="connsiteX43" fmla="*/ 557206 w 3884395"/>
                <a:gd name="connsiteY43" fmla="*/ 888168 h 5017575"/>
                <a:gd name="connsiteX44" fmla="*/ 503866 w 3884395"/>
                <a:gd name="connsiteY44" fmla="*/ 888168 h 5017575"/>
                <a:gd name="connsiteX45" fmla="*/ 412426 w 3884395"/>
                <a:gd name="connsiteY45" fmla="*/ 834828 h 5017575"/>
                <a:gd name="connsiteX46" fmla="*/ 328606 w 3884395"/>
                <a:gd name="connsiteY46" fmla="*/ 789108 h 5017575"/>
                <a:gd name="connsiteX47" fmla="*/ 260026 w 3884395"/>
                <a:gd name="connsiteY47" fmla="*/ 773868 h 5017575"/>
                <a:gd name="connsiteX48" fmla="*/ 214306 w 3884395"/>
                <a:gd name="connsiteY48" fmla="*/ 751008 h 5017575"/>
                <a:gd name="connsiteX49" fmla="*/ 260026 w 3884395"/>
                <a:gd name="connsiteY49" fmla="*/ 674808 h 5017575"/>
                <a:gd name="connsiteX50" fmla="*/ 374326 w 3884395"/>
                <a:gd name="connsiteY50" fmla="*/ 606228 h 5017575"/>
                <a:gd name="connsiteX51" fmla="*/ 557206 w 3884395"/>
                <a:gd name="connsiteY51" fmla="*/ 507168 h 5017575"/>
                <a:gd name="connsiteX52" fmla="*/ 656266 w 3884395"/>
                <a:gd name="connsiteY52" fmla="*/ 423348 h 5017575"/>
                <a:gd name="connsiteX53" fmla="*/ 892486 w 3884395"/>
                <a:gd name="connsiteY53" fmla="*/ 232848 h 5017575"/>
                <a:gd name="connsiteX54" fmla="*/ 1174426 w 3884395"/>
                <a:gd name="connsiteY54" fmla="*/ 80448 h 5017575"/>
                <a:gd name="connsiteX55" fmla="*/ 1593526 w 3884395"/>
                <a:gd name="connsiteY55" fmla="*/ 11868 h 5017575"/>
                <a:gd name="connsiteX56" fmla="*/ 1944046 w 3884395"/>
                <a:gd name="connsiteY56" fmla="*/ 4248 h 5017575"/>
                <a:gd name="connsiteX57" fmla="*/ 2172646 w 3884395"/>
                <a:gd name="connsiteY57" fmla="*/ 4248 h 5017575"/>
                <a:gd name="connsiteX58" fmla="*/ 2393626 w 3884395"/>
                <a:gd name="connsiteY58" fmla="*/ 57588 h 5017575"/>
                <a:gd name="connsiteX59" fmla="*/ 2667946 w 3884395"/>
                <a:gd name="connsiteY59" fmla="*/ 133788 h 5017575"/>
                <a:gd name="connsiteX60" fmla="*/ 2820346 w 3884395"/>
                <a:gd name="connsiteY60" fmla="*/ 202368 h 5017575"/>
                <a:gd name="connsiteX61" fmla="*/ 3102286 w 3884395"/>
                <a:gd name="connsiteY61" fmla="*/ 400488 h 5017575"/>
                <a:gd name="connsiteX62" fmla="*/ 3285166 w 3884395"/>
                <a:gd name="connsiteY62" fmla="*/ 651948 h 5017575"/>
                <a:gd name="connsiteX63" fmla="*/ 3407086 w 3884395"/>
                <a:gd name="connsiteY63" fmla="*/ 918648 h 5017575"/>
                <a:gd name="connsiteX64" fmla="*/ 3475666 w 3884395"/>
                <a:gd name="connsiteY64" fmla="*/ 1238688 h 5017575"/>
                <a:gd name="connsiteX65" fmla="*/ 3506146 w 3884395"/>
                <a:gd name="connsiteY65" fmla="*/ 1543488 h 5017575"/>
                <a:gd name="connsiteX66" fmla="*/ 3506146 w 3884395"/>
                <a:gd name="connsiteY66" fmla="*/ 1962588 h 5017575"/>
                <a:gd name="connsiteX67" fmla="*/ 3338506 w 3884395"/>
                <a:gd name="connsiteY67" fmla="*/ 2305488 h 5017575"/>
                <a:gd name="connsiteX68" fmla="*/ 3254686 w 3884395"/>
                <a:gd name="connsiteY68" fmla="*/ 2473128 h 5017575"/>
                <a:gd name="connsiteX69" fmla="*/ 3132766 w 3884395"/>
                <a:gd name="connsiteY69" fmla="*/ 2663628 h 5017575"/>
                <a:gd name="connsiteX70" fmla="*/ 3071806 w 3884395"/>
                <a:gd name="connsiteY70" fmla="*/ 2838888 h 5017575"/>
                <a:gd name="connsiteX71" fmla="*/ 3064186 w 3884395"/>
                <a:gd name="connsiteY71" fmla="*/ 2915088 h 5017575"/>
                <a:gd name="connsiteX72" fmla="*/ 3018466 w 3884395"/>
                <a:gd name="connsiteY72" fmla="*/ 3014148 h 5017575"/>
                <a:gd name="connsiteX73" fmla="*/ 2980366 w 3884395"/>
                <a:gd name="connsiteY73" fmla="*/ 3082728 h 5017575"/>
                <a:gd name="connsiteX74" fmla="*/ 2957506 w 3884395"/>
                <a:gd name="connsiteY74" fmla="*/ 3120828 h 5017575"/>
                <a:gd name="connsiteX75" fmla="*/ 2957506 w 3884395"/>
                <a:gd name="connsiteY75" fmla="*/ 3555168 h 5017575"/>
                <a:gd name="connsiteX76" fmla="*/ 3010846 w 3884395"/>
                <a:gd name="connsiteY76" fmla="*/ 3539928 h 5017575"/>
                <a:gd name="connsiteX77" fmla="*/ 3109906 w 3884395"/>
                <a:gd name="connsiteY77" fmla="*/ 3570408 h 5017575"/>
                <a:gd name="connsiteX78" fmla="*/ 3140386 w 3884395"/>
                <a:gd name="connsiteY78" fmla="*/ 3631368 h 5017575"/>
                <a:gd name="connsiteX79" fmla="*/ 3117526 w 3884395"/>
                <a:gd name="connsiteY79" fmla="*/ 3738048 h 5017575"/>
                <a:gd name="connsiteX80" fmla="*/ 3125146 w 3884395"/>
                <a:gd name="connsiteY80" fmla="*/ 4103808 h 5017575"/>
                <a:gd name="connsiteX81" fmla="*/ 3163246 w 3884395"/>
                <a:gd name="connsiteY81" fmla="*/ 4157148 h 5017575"/>
                <a:gd name="connsiteX82" fmla="*/ 3201346 w 3884395"/>
                <a:gd name="connsiteY82" fmla="*/ 4164768 h 5017575"/>
                <a:gd name="connsiteX83" fmla="*/ 3231826 w 3884395"/>
                <a:gd name="connsiteY83" fmla="*/ 4172388 h 5017575"/>
                <a:gd name="connsiteX84" fmla="*/ 3285166 w 3884395"/>
                <a:gd name="connsiteY84" fmla="*/ 4294308 h 5017575"/>
                <a:gd name="connsiteX85" fmla="*/ 3300406 w 3884395"/>
                <a:gd name="connsiteY85" fmla="*/ 4347648 h 5017575"/>
                <a:gd name="connsiteX86" fmla="*/ 3330886 w 3884395"/>
                <a:gd name="connsiteY86" fmla="*/ 4408608 h 5017575"/>
                <a:gd name="connsiteX87" fmla="*/ 3551866 w 3884395"/>
                <a:gd name="connsiteY87" fmla="*/ 4644828 h 5017575"/>
                <a:gd name="connsiteX88" fmla="*/ 3884395 w 3884395"/>
                <a:gd name="connsiteY88" fmla="*/ 5017575 h 5017575"/>
                <a:gd name="connsiteX0" fmla="*/ 707488 w 3889897"/>
                <a:gd name="connsiteY0" fmla="*/ 5008470 h 5020326"/>
                <a:gd name="connsiteX1" fmla="*/ 961066 w 3889897"/>
                <a:gd name="connsiteY1" fmla="*/ 4644828 h 5020326"/>
                <a:gd name="connsiteX2" fmla="*/ 1342066 w 3889897"/>
                <a:gd name="connsiteY2" fmla="*/ 4172388 h 5020326"/>
                <a:gd name="connsiteX3" fmla="*/ 1258246 w 3889897"/>
                <a:gd name="connsiteY3" fmla="*/ 4012368 h 5020326"/>
                <a:gd name="connsiteX4" fmla="*/ 1204906 w 3889897"/>
                <a:gd name="connsiteY4" fmla="*/ 3928548 h 5020326"/>
                <a:gd name="connsiteX5" fmla="*/ 1174426 w 3889897"/>
                <a:gd name="connsiteY5" fmla="*/ 3768528 h 5020326"/>
                <a:gd name="connsiteX6" fmla="*/ 1151566 w 3889897"/>
                <a:gd name="connsiteY6" fmla="*/ 3699948 h 5020326"/>
                <a:gd name="connsiteX7" fmla="*/ 1143946 w 3889897"/>
                <a:gd name="connsiteY7" fmla="*/ 3669468 h 5020326"/>
                <a:gd name="connsiteX8" fmla="*/ 1067746 w 3889897"/>
                <a:gd name="connsiteY8" fmla="*/ 3661848 h 5020326"/>
                <a:gd name="connsiteX9" fmla="*/ 938206 w 3889897"/>
                <a:gd name="connsiteY9" fmla="*/ 3669468 h 5020326"/>
                <a:gd name="connsiteX10" fmla="*/ 831526 w 3889897"/>
                <a:gd name="connsiteY10" fmla="*/ 3692328 h 5020326"/>
                <a:gd name="connsiteX11" fmla="*/ 610546 w 3889897"/>
                <a:gd name="connsiteY11" fmla="*/ 3738048 h 5020326"/>
                <a:gd name="connsiteX12" fmla="*/ 389566 w 3889897"/>
                <a:gd name="connsiteY12" fmla="*/ 3638988 h 5020326"/>
                <a:gd name="connsiteX13" fmla="*/ 381946 w 3889897"/>
                <a:gd name="connsiteY13" fmla="*/ 3326568 h 5020326"/>
                <a:gd name="connsiteX14" fmla="*/ 420046 w 3889897"/>
                <a:gd name="connsiteY14" fmla="*/ 3227508 h 5020326"/>
                <a:gd name="connsiteX15" fmla="*/ 389566 w 3889897"/>
                <a:gd name="connsiteY15" fmla="*/ 3166548 h 5020326"/>
                <a:gd name="connsiteX16" fmla="*/ 351466 w 3889897"/>
                <a:gd name="connsiteY16" fmla="*/ 3105588 h 5020326"/>
                <a:gd name="connsiteX17" fmla="*/ 397186 w 3889897"/>
                <a:gd name="connsiteY17" fmla="*/ 3021768 h 5020326"/>
                <a:gd name="connsiteX18" fmla="*/ 488626 w 3889897"/>
                <a:gd name="connsiteY18" fmla="*/ 2998908 h 5020326"/>
                <a:gd name="connsiteX19" fmla="*/ 471956 w 3889897"/>
                <a:gd name="connsiteY19" fmla="*/ 2942709 h 5020326"/>
                <a:gd name="connsiteX20" fmla="*/ 435286 w 3889897"/>
                <a:gd name="connsiteY20" fmla="*/ 2930328 h 5020326"/>
                <a:gd name="connsiteX21" fmla="*/ 389566 w 3889897"/>
                <a:gd name="connsiteY21" fmla="*/ 2930328 h 5020326"/>
                <a:gd name="connsiteX22" fmla="*/ 314000 w 3889897"/>
                <a:gd name="connsiteY22" fmla="*/ 2893495 h 5020326"/>
                <a:gd name="connsiteX23" fmla="*/ 320986 w 3889897"/>
                <a:gd name="connsiteY23" fmla="*/ 2846508 h 5020326"/>
                <a:gd name="connsiteX24" fmla="*/ 328606 w 3889897"/>
                <a:gd name="connsiteY24" fmla="*/ 2793168 h 5020326"/>
                <a:gd name="connsiteX25" fmla="*/ 313366 w 3889897"/>
                <a:gd name="connsiteY25" fmla="*/ 2732208 h 5020326"/>
                <a:gd name="connsiteX26" fmla="*/ 267646 w 3889897"/>
                <a:gd name="connsiteY26" fmla="*/ 2671248 h 5020326"/>
                <a:gd name="connsiteX27" fmla="*/ 176206 w 3889897"/>
                <a:gd name="connsiteY27" fmla="*/ 2656008 h 5020326"/>
                <a:gd name="connsiteX28" fmla="*/ 54286 w 3889897"/>
                <a:gd name="connsiteY28" fmla="*/ 2610288 h 5020326"/>
                <a:gd name="connsiteX29" fmla="*/ 7931 w 3889897"/>
                <a:gd name="connsiteY29" fmla="*/ 2563298 h 5020326"/>
                <a:gd name="connsiteX30" fmla="*/ 8566 w 3889897"/>
                <a:gd name="connsiteY30" fmla="*/ 2488368 h 5020326"/>
                <a:gd name="connsiteX31" fmla="*/ 92386 w 3889897"/>
                <a:gd name="connsiteY31" fmla="*/ 2335968 h 5020326"/>
                <a:gd name="connsiteX32" fmla="*/ 221926 w 3889897"/>
                <a:gd name="connsiteY32" fmla="*/ 2175948 h 5020326"/>
                <a:gd name="connsiteX33" fmla="*/ 282886 w 3889897"/>
                <a:gd name="connsiteY33" fmla="*/ 2084508 h 5020326"/>
                <a:gd name="connsiteX34" fmla="*/ 328606 w 3889897"/>
                <a:gd name="connsiteY34" fmla="*/ 1977828 h 5020326"/>
                <a:gd name="connsiteX35" fmla="*/ 359086 w 3889897"/>
                <a:gd name="connsiteY35" fmla="*/ 1871148 h 5020326"/>
                <a:gd name="connsiteX36" fmla="*/ 374326 w 3889897"/>
                <a:gd name="connsiteY36" fmla="*/ 1810188 h 5020326"/>
                <a:gd name="connsiteX37" fmla="*/ 343846 w 3889897"/>
                <a:gd name="connsiteY37" fmla="*/ 1756848 h 5020326"/>
                <a:gd name="connsiteX38" fmla="*/ 328606 w 3889897"/>
                <a:gd name="connsiteY38" fmla="*/ 1680648 h 5020326"/>
                <a:gd name="connsiteX39" fmla="*/ 412426 w 3889897"/>
                <a:gd name="connsiteY39" fmla="*/ 1474908 h 5020326"/>
                <a:gd name="connsiteX40" fmla="*/ 442906 w 3889897"/>
                <a:gd name="connsiteY40" fmla="*/ 1307268 h 5020326"/>
                <a:gd name="connsiteX41" fmla="*/ 465766 w 3889897"/>
                <a:gd name="connsiteY41" fmla="*/ 1192968 h 5020326"/>
                <a:gd name="connsiteX42" fmla="*/ 503866 w 3889897"/>
                <a:gd name="connsiteY42" fmla="*/ 1055808 h 5020326"/>
                <a:gd name="connsiteX43" fmla="*/ 557206 w 3889897"/>
                <a:gd name="connsiteY43" fmla="*/ 888168 h 5020326"/>
                <a:gd name="connsiteX44" fmla="*/ 503866 w 3889897"/>
                <a:gd name="connsiteY44" fmla="*/ 888168 h 5020326"/>
                <a:gd name="connsiteX45" fmla="*/ 412426 w 3889897"/>
                <a:gd name="connsiteY45" fmla="*/ 834828 h 5020326"/>
                <a:gd name="connsiteX46" fmla="*/ 328606 w 3889897"/>
                <a:gd name="connsiteY46" fmla="*/ 789108 h 5020326"/>
                <a:gd name="connsiteX47" fmla="*/ 260026 w 3889897"/>
                <a:gd name="connsiteY47" fmla="*/ 773868 h 5020326"/>
                <a:gd name="connsiteX48" fmla="*/ 214306 w 3889897"/>
                <a:gd name="connsiteY48" fmla="*/ 751008 h 5020326"/>
                <a:gd name="connsiteX49" fmla="*/ 260026 w 3889897"/>
                <a:gd name="connsiteY49" fmla="*/ 674808 h 5020326"/>
                <a:gd name="connsiteX50" fmla="*/ 374326 w 3889897"/>
                <a:gd name="connsiteY50" fmla="*/ 606228 h 5020326"/>
                <a:gd name="connsiteX51" fmla="*/ 557206 w 3889897"/>
                <a:gd name="connsiteY51" fmla="*/ 507168 h 5020326"/>
                <a:gd name="connsiteX52" fmla="*/ 656266 w 3889897"/>
                <a:gd name="connsiteY52" fmla="*/ 423348 h 5020326"/>
                <a:gd name="connsiteX53" fmla="*/ 892486 w 3889897"/>
                <a:gd name="connsiteY53" fmla="*/ 232848 h 5020326"/>
                <a:gd name="connsiteX54" fmla="*/ 1174426 w 3889897"/>
                <a:gd name="connsiteY54" fmla="*/ 80448 h 5020326"/>
                <a:gd name="connsiteX55" fmla="*/ 1593526 w 3889897"/>
                <a:gd name="connsiteY55" fmla="*/ 11868 h 5020326"/>
                <a:gd name="connsiteX56" fmla="*/ 1944046 w 3889897"/>
                <a:gd name="connsiteY56" fmla="*/ 4248 h 5020326"/>
                <a:gd name="connsiteX57" fmla="*/ 2172646 w 3889897"/>
                <a:gd name="connsiteY57" fmla="*/ 4248 h 5020326"/>
                <a:gd name="connsiteX58" fmla="*/ 2393626 w 3889897"/>
                <a:gd name="connsiteY58" fmla="*/ 57588 h 5020326"/>
                <a:gd name="connsiteX59" fmla="*/ 2667946 w 3889897"/>
                <a:gd name="connsiteY59" fmla="*/ 133788 h 5020326"/>
                <a:gd name="connsiteX60" fmla="*/ 2820346 w 3889897"/>
                <a:gd name="connsiteY60" fmla="*/ 202368 h 5020326"/>
                <a:gd name="connsiteX61" fmla="*/ 3102286 w 3889897"/>
                <a:gd name="connsiteY61" fmla="*/ 400488 h 5020326"/>
                <a:gd name="connsiteX62" fmla="*/ 3285166 w 3889897"/>
                <a:gd name="connsiteY62" fmla="*/ 651948 h 5020326"/>
                <a:gd name="connsiteX63" fmla="*/ 3407086 w 3889897"/>
                <a:gd name="connsiteY63" fmla="*/ 918648 h 5020326"/>
                <a:gd name="connsiteX64" fmla="*/ 3475666 w 3889897"/>
                <a:gd name="connsiteY64" fmla="*/ 1238688 h 5020326"/>
                <a:gd name="connsiteX65" fmla="*/ 3506146 w 3889897"/>
                <a:gd name="connsiteY65" fmla="*/ 1543488 h 5020326"/>
                <a:gd name="connsiteX66" fmla="*/ 3506146 w 3889897"/>
                <a:gd name="connsiteY66" fmla="*/ 1962588 h 5020326"/>
                <a:gd name="connsiteX67" fmla="*/ 3338506 w 3889897"/>
                <a:gd name="connsiteY67" fmla="*/ 2305488 h 5020326"/>
                <a:gd name="connsiteX68" fmla="*/ 3254686 w 3889897"/>
                <a:gd name="connsiteY68" fmla="*/ 2473128 h 5020326"/>
                <a:gd name="connsiteX69" fmla="*/ 3132766 w 3889897"/>
                <a:gd name="connsiteY69" fmla="*/ 2663628 h 5020326"/>
                <a:gd name="connsiteX70" fmla="*/ 3071806 w 3889897"/>
                <a:gd name="connsiteY70" fmla="*/ 2838888 h 5020326"/>
                <a:gd name="connsiteX71" fmla="*/ 3064186 w 3889897"/>
                <a:gd name="connsiteY71" fmla="*/ 2915088 h 5020326"/>
                <a:gd name="connsiteX72" fmla="*/ 3018466 w 3889897"/>
                <a:gd name="connsiteY72" fmla="*/ 3014148 h 5020326"/>
                <a:gd name="connsiteX73" fmla="*/ 2980366 w 3889897"/>
                <a:gd name="connsiteY73" fmla="*/ 3082728 h 5020326"/>
                <a:gd name="connsiteX74" fmla="*/ 2957506 w 3889897"/>
                <a:gd name="connsiteY74" fmla="*/ 3120828 h 5020326"/>
                <a:gd name="connsiteX75" fmla="*/ 2957506 w 3889897"/>
                <a:gd name="connsiteY75" fmla="*/ 3555168 h 5020326"/>
                <a:gd name="connsiteX76" fmla="*/ 3010846 w 3889897"/>
                <a:gd name="connsiteY76" fmla="*/ 3539928 h 5020326"/>
                <a:gd name="connsiteX77" fmla="*/ 3109906 w 3889897"/>
                <a:gd name="connsiteY77" fmla="*/ 3570408 h 5020326"/>
                <a:gd name="connsiteX78" fmla="*/ 3140386 w 3889897"/>
                <a:gd name="connsiteY78" fmla="*/ 3631368 h 5020326"/>
                <a:gd name="connsiteX79" fmla="*/ 3117526 w 3889897"/>
                <a:gd name="connsiteY79" fmla="*/ 3738048 h 5020326"/>
                <a:gd name="connsiteX80" fmla="*/ 3125146 w 3889897"/>
                <a:gd name="connsiteY80" fmla="*/ 4103808 h 5020326"/>
                <a:gd name="connsiteX81" fmla="*/ 3163246 w 3889897"/>
                <a:gd name="connsiteY81" fmla="*/ 4157148 h 5020326"/>
                <a:gd name="connsiteX82" fmla="*/ 3201346 w 3889897"/>
                <a:gd name="connsiteY82" fmla="*/ 4164768 h 5020326"/>
                <a:gd name="connsiteX83" fmla="*/ 3231826 w 3889897"/>
                <a:gd name="connsiteY83" fmla="*/ 4172388 h 5020326"/>
                <a:gd name="connsiteX84" fmla="*/ 3285166 w 3889897"/>
                <a:gd name="connsiteY84" fmla="*/ 4294308 h 5020326"/>
                <a:gd name="connsiteX85" fmla="*/ 3300406 w 3889897"/>
                <a:gd name="connsiteY85" fmla="*/ 4347648 h 5020326"/>
                <a:gd name="connsiteX86" fmla="*/ 3330886 w 3889897"/>
                <a:gd name="connsiteY86" fmla="*/ 4408608 h 5020326"/>
                <a:gd name="connsiteX87" fmla="*/ 3551866 w 3889897"/>
                <a:gd name="connsiteY87" fmla="*/ 4644828 h 5020326"/>
                <a:gd name="connsiteX88" fmla="*/ 3889897 w 3889897"/>
                <a:gd name="connsiteY88" fmla="*/ 5020326 h 5020326"/>
                <a:gd name="connsiteX0" fmla="*/ 704737 w 3889897"/>
                <a:gd name="connsiteY0" fmla="*/ 5016723 h 5020326"/>
                <a:gd name="connsiteX1" fmla="*/ 961066 w 3889897"/>
                <a:gd name="connsiteY1" fmla="*/ 4644828 h 5020326"/>
                <a:gd name="connsiteX2" fmla="*/ 1342066 w 3889897"/>
                <a:gd name="connsiteY2" fmla="*/ 4172388 h 5020326"/>
                <a:gd name="connsiteX3" fmla="*/ 1258246 w 3889897"/>
                <a:gd name="connsiteY3" fmla="*/ 4012368 h 5020326"/>
                <a:gd name="connsiteX4" fmla="*/ 1204906 w 3889897"/>
                <a:gd name="connsiteY4" fmla="*/ 3928548 h 5020326"/>
                <a:gd name="connsiteX5" fmla="*/ 1174426 w 3889897"/>
                <a:gd name="connsiteY5" fmla="*/ 3768528 h 5020326"/>
                <a:gd name="connsiteX6" fmla="*/ 1151566 w 3889897"/>
                <a:gd name="connsiteY6" fmla="*/ 3699948 h 5020326"/>
                <a:gd name="connsiteX7" fmla="*/ 1143946 w 3889897"/>
                <a:gd name="connsiteY7" fmla="*/ 3669468 h 5020326"/>
                <a:gd name="connsiteX8" fmla="*/ 1067746 w 3889897"/>
                <a:gd name="connsiteY8" fmla="*/ 3661848 h 5020326"/>
                <a:gd name="connsiteX9" fmla="*/ 938206 w 3889897"/>
                <a:gd name="connsiteY9" fmla="*/ 3669468 h 5020326"/>
                <a:gd name="connsiteX10" fmla="*/ 831526 w 3889897"/>
                <a:gd name="connsiteY10" fmla="*/ 3692328 h 5020326"/>
                <a:gd name="connsiteX11" fmla="*/ 610546 w 3889897"/>
                <a:gd name="connsiteY11" fmla="*/ 3738048 h 5020326"/>
                <a:gd name="connsiteX12" fmla="*/ 389566 w 3889897"/>
                <a:gd name="connsiteY12" fmla="*/ 3638988 h 5020326"/>
                <a:gd name="connsiteX13" fmla="*/ 381946 w 3889897"/>
                <a:gd name="connsiteY13" fmla="*/ 3326568 h 5020326"/>
                <a:gd name="connsiteX14" fmla="*/ 420046 w 3889897"/>
                <a:gd name="connsiteY14" fmla="*/ 3227508 h 5020326"/>
                <a:gd name="connsiteX15" fmla="*/ 389566 w 3889897"/>
                <a:gd name="connsiteY15" fmla="*/ 3166548 h 5020326"/>
                <a:gd name="connsiteX16" fmla="*/ 351466 w 3889897"/>
                <a:gd name="connsiteY16" fmla="*/ 3105588 h 5020326"/>
                <a:gd name="connsiteX17" fmla="*/ 397186 w 3889897"/>
                <a:gd name="connsiteY17" fmla="*/ 3021768 h 5020326"/>
                <a:gd name="connsiteX18" fmla="*/ 488626 w 3889897"/>
                <a:gd name="connsiteY18" fmla="*/ 2998908 h 5020326"/>
                <a:gd name="connsiteX19" fmla="*/ 471956 w 3889897"/>
                <a:gd name="connsiteY19" fmla="*/ 2942709 h 5020326"/>
                <a:gd name="connsiteX20" fmla="*/ 435286 w 3889897"/>
                <a:gd name="connsiteY20" fmla="*/ 2930328 h 5020326"/>
                <a:gd name="connsiteX21" fmla="*/ 389566 w 3889897"/>
                <a:gd name="connsiteY21" fmla="*/ 2930328 h 5020326"/>
                <a:gd name="connsiteX22" fmla="*/ 314000 w 3889897"/>
                <a:gd name="connsiteY22" fmla="*/ 2893495 h 5020326"/>
                <a:gd name="connsiteX23" fmla="*/ 320986 w 3889897"/>
                <a:gd name="connsiteY23" fmla="*/ 2846508 h 5020326"/>
                <a:gd name="connsiteX24" fmla="*/ 328606 w 3889897"/>
                <a:gd name="connsiteY24" fmla="*/ 2793168 h 5020326"/>
                <a:gd name="connsiteX25" fmla="*/ 313366 w 3889897"/>
                <a:gd name="connsiteY25" fmla="*/ 2732208 h 5020326"/>
                <a:gd name="connsiteX26" fmla="*/ 267646 w 3889897"/>
                <a:gd name="connsiteY26" fmla="*/ 2671248 h 5020326"/>
                <a:gd name="connsiteX27" fmla="*/ 176206 w 3889897"/>
                <a:gd name="connsiteY27" fmla="*/ 2656008 h 5020326"/>
                <a:gd name="connsiteX28" fmla="*/ 54286 w 3889897"/>
                <a:gd name="connsiteY28" fmla="*/ 2610288 h 5020326"/>
                <a:gd name="connsiteX29" fmla="*/ 7931 w 3889897"/>
                <a:gd name="connsiteY29" fmla="*/ 2563298 h 5020326"/>
                <a:gd name="connsiteX30" fmla="*/ 8566 w 3889897"/>
                <a:gd name="connsiteY30" fmla="*/ 2488368 h 5020326"/>
                <a:gd name="connsiteX31" fmla="*/ 92386 w 3889897"/>
                <a:gd name="connsiteY31" fmla="*/ 2335968 h 5020326"/>
                <a:gd name="connsiteX32" fmla="*/ 221926 w 3889897"/>
                <a:gd name="connsiteY32" fmla="*/ 2175948 h 5020326"/>
                <a:gd name="connsiteX33" fmla="*/ 282886 w 3889897"/>
                <a:gd name="connsiteY33" fmla="*/ 2084508 h 5020326"/>
                <a:gd name="connsiteX34" fmla="*/ 328606 w 3889897"/>
                <a:gd name="connsiteY34" fmla="*/ 1977828 h 5020326"/>
                <a:gd name="connsiteX35" fmla="*/ 359086 w 3889897"/>
                <a:gd name="connsiteY35" fmla="*/ 1871148 h 5020326"/>
                <a:gd name="connsiteX36" fmla="*/ 374326 w 3889897"/>
                <a:gd name="connsiteY36" fmla="*/ 1810188 h 5020326"/>
                <a:gd name="connsiteX37" fmla="*/ 343846 w 3889897"/>
                <a:gd name="connsiteY37" fmla="*/ 1756848 h 5020326"/>
                <a:gd name="connsiteX38" fmla="*/ 328606 w 3889897"/>
                <a:gd name="connsiteY38" fmla="*/ 1680648 h 5020326"/>
                <a:gd name="connsiteX39" fmla="*/ 412426 w 3889897"/>
                <a:gd name="connsiteY39" fmla="*/ 1474908 h 5020326"/>
                <a:gd name="connsiteX40" fmla="*/ 442906 w 3889897"/>
                <a:gd name="connsiteY40" fmla="*/ 1307268 h 5020326"/>
                <a:gd name="connsiteX41" fmla="*/ 465766 w 3889897"/>
                <a:gd name="connsiteY41" fmla="*/ 1192968 h 5020326"/>
                <a:gd name="connsiteX42" fmla="*/ 503866 w 3889897"/>
                <a:gd name="connsiteY42" fmla="*/ 1055808 h 5020326"/>
                <a:gd name="connsiteX43" fmla="*/ 557206 w 3889897"/>
                <a:gd name="connsiteY43" fmla="*/ 888168 h 5020326"/>
                <a:gd name="connsiteX44" fmla="*/ 503866 w 3889897"/>
                <a:gd name="connsiteY44" fmla="*/ 888168 h 5020326"/>
                <a:gd name="connsiteX45" fmla="*/ 412426 w 3889897"/>
                <a:gd name="connsiteY45" fmla="*/ 834828 h 5020326"/>
                <a:gd name="connsiteX46" fmla="*/ 328606 w 3889897"/>
                <a:gd name="connsiteY46" fmla="*/ 789108 h 5020326"/>
                <a:gd name="connsiteX47" fmla="*/ 260026 w 3889897"/>
                <a:gd name="connsiteY47" fmla="*/ 773868 h 5020326"/>
                <a:gd name="connsiteX48" fmla="*/ 214306 w 3889897"/>
                <a:gd name="connsiteY48" fmla="*/ 751008 h 5020326"/>
                <a:gd name="connsiteX49" fmla="*/ 260026 w 3889897"/>
                <a:gd name="connsiteY49" fmla="*/ 674808 h 5020326"/>
                <a:gd name="connsiteX50" fmla="*/ 374326 w 3889897"/>
                <a:gd name="connsiteY50" fmla="*/ 606228 h 5020326"/>
                <a:gd name="connsiteX51" fmla="*/ 557206 w 3889897"/>
                <a:gd name="connsiteY51" fmla="*/ 507168 h 5020326"/>
                <a:gd name="connsiteX52" fmla="*/ 656266 w 3889897"/>
                <a:gd name="connsiteY52" fmla="*/ 423348 h 5020326"/>
                <a:gd name="connsiteX53" fmla="*/ 892486 w 3889897"/>
                <a:gd name="connsiteY53" fmla="*/ 232848 h 5020326"/>
                <a:gd name="connsiteX54" fmla="*/ 1174426 w 3889897"/>
                <a:gd name="connsiteY54" fmla="*/ 80448 h 5020326"/>
                <a:gd name="connsiteX55" fmla="*/ 1593526 w 3889897"/>
                <a:gd name="connsiteY55" fmla="*/ 11868 h 5020326"/>
                <a:gd name="connsiteX56" fmla="*/ 1944046 w 3889897"/>
                <a:gd name="connsiteY56" fmla="*/ 4248 h 5020326"/>
                <a:gd name="connsiteX57" fmla="*/ 2172646 w 3889897"/>
                <a:gd name="connsiteY57" fmla="*/ 4248 h 5020326"/>
                <a:gd name="connsiteX58" fmla="*/ 2393626 w 3889897"/>
                <a:gd name="connsiteY58" fmla="*/ 57588 h 5020326"/>
                <a:gd name="connsiteX59" fmla="*/ 2667946 w 3889897"/>
                <a:gd name="connsiteY59" fmla="*/ 133788 h 5020326"/>
                <a:gd name="connsiteX60" fmla="*/ 2820346 w 3889897"/>
                <a:gd name="connsiteY60" fmla="*/ 202368 h 5020326"/>
                <a:gd name="connsiteX61" fmla="*/ 3102286 w 3889897"/>
                <a:gd name="connsiteY61" fmla="*/ 400488 h 5020326"/>
                <a:gd name="connsiteX62" fmla="*/ 3285166 w 3889897"/>
                <a:gd name="connsiteY62" fmla="*/ 651948 h 5020326"/>
                <a:gd name="connsiteX63" fmla="*/ 3407086 w 3889897"/>
                <a:gd name="connsiteY63" fmla="*/ 918648 h 5020326"/>
                <a:gd name="connsiteX64" fmla="*/ 3475666 w 3889897"/>
                <a:gd name="connsiteY64" fmla="*/ 1238688 h 5020326"/>
                <a:gd name="connsiteX65" fmla="*/ 3506146 w 3889897"/>
                <a:gd name="connsiteY65" fmla="*/ 1543488 h 5020326"/>
                <a:gd name="connsiteX66" fmla="*/ 3506146 w 3889897"/>
                <a:gd name="connsiteY66" fmla="*/ 1962588 h 5020326"/>
                <a:gd name="connsiteX67" fmla="*/ 3338506 w 3889897"/>
                <a:gd name="connsiteY67" fmla="*/ 2305488 h 5020326"/>
                <a:gd name="connsiteX68" fmla="*/ 3254686 w 3889897"/>
                <a:gd name="connsiteY68" fmla="*/ 2473128 h 5020326"/>
                <a:gd name="connsiteX69" fmla="*/ 3132766 w 3889897"/>
                <a:gd name="connsiteY69" fmla="*/ 2663628 h 5020326"/>
                <a:gd name="connsiteX70" fmla="*/ 3071806 w 3889897"/>
                <a:gd name="connsiteY70" fmla="*/ 2838888 h 5020326"/>
                <a:gd name="connsiteX71" fmla="*/ 3064186 w 3889897"/>
                <a:gd name="connsiteY71" fmla="*/ 2915088 h 5020326"/>
                <a:gd name="connsiteX72" fmla="*/ 3018466 w 3889897"/>
                <a:gd name="connsiteY72" fmla="*/ 3014148 h 5020326"/>
                <a:gd name="connsiteX73" fmla="*/ 2980366 w 3889897"/>
                <a:gd name="connsiteY73" fmla="*/ 3082728 h 5020326"/>
                <a:gd name="connsiteX74" fmla="*/ 2957506 w 3889897"/>
                <a:gd name="connsiteY74" fmla="*/ 3120828 h 5020326"/>
                <a:gd name="connsiteX75" fmla="*/ 2957506 w 3889897"/>
                <a:gd name="connsiteY75" fmla="*/ 3555168 h 5020326"/>
                <a:gd name="connsiteX76" fmla="*/ 3010846 w 3889897"/>
                <a:gd name="connsiteY76" fmla="*/ 3539928 h 5020326"/>
                <a:gd name="connsiteX77" fmla="*/ 3109906 w 3889897"/>
                <a:gd name="connsiteY77" fmla="*/ 3570408 h 5020326"/>
                <a:gd name="connsiteX78" fmla="*/ 3140386 w 3889897"/>
                <a:gd name="connsiteY78" fmla="*/ 3631368 h 5020326"/>
                <a:gd name="connsiteX79" fmla="*/ 3117526 w 3889897"/>
                <a:gd name="connsiteY79" fmla="*/ 3738048 h 5020326"/>
                <a:gd name="connsiteX80" fmla="*/ 3125146 w 3889897"/>
                <a:gd name="connsiteY80" fmla="*/ 4103808 h 5020326"/>
                <a:gd name="connsiteX81" fmla="*/ 3163246 w 3889897"/>
                <a:gd name="connsiteY81" fmla="*/ 4157148 h 5020326"/>
                <a:gd name="connsiteX82" fmla="*/ 3201346 w 3889897"/>
                <a:gd name="connsiteY82" fmla="*/ 4164768 h 5020326"/>
                <a:gd name="connsiteX83" fmla="*/ 3231826 w 3889897"/>
                <a:gd name="connsiteY83" fmla="*/ 4172388 h 5020326"/>
                <a:gd name="connsiteX84" fmla="*/ 3285166 w 3889897"/>
                <a:gd name="connsiteY84" fmla="*/ 4294308 h 5020326"/>
                <a:gd name="connsiteX85" fmla="*/ 3300406 w 3889897"/>
                <a:gd name="connsiteY85" fmla="*/ 4347648 h 5020326"/>
                <a:gd name="connsiteX86" fmla="*/ 3330886 w 3889897"/>
                <a:gd name="connsiteY86" fmla="*/ 4408608 h 5020326"/>
                <a:gd name="connsiteX87" fmla="*/ 3551866 w 3889897"/>
                <a:gd name="connsiteY87" fmla="*/ 4644828 h 5020326"/>
                <a:gd name="connsiteX88" fmla="*/ 3889897 w 3889897"/>
                <a:gd name="connsiteY88" fmla="*/ 5020326 h 5020326"/>
                <a:gd name="connsiteX0" fmla="*/ 710239 w 3889897"/>
                <a:gd name="connsiteY0" fmla="*/ 5024991 h 5024991"/>
                <a:gd name="connsiteX1" fmla="*/ 961066 w 3889897"/>
                <a:gd name="connsiteY1" fmla="*/ 4644828 h 5024991"/>
                <a:gd name="connsiteX2" fmla="*/ 1342066 w 3889897"/>
                <a:gd name="connsiteY2" fmla="*/ 4172388 h 5024991"/>
                <a:gd name="connsiteX3" fmla="*/ 1258246 w 3889897"/>
                <a:gd name="connsiteY3" fmla="*/ 4012368 h 5024991"/>
                <a:gd name="connsiteX4" fmla="*/ 1204906 w 3889897"/>
                <a:gd name="connsiteY4" fmla="*/ 3928548 h 5024991"/>
                <a:gd name="connsiteX5" fmla="*/ 1174426 w 3889897"/>
                <a:gd name="connsiteY5" fmla="*/ 3768528 h 5024991"/>
                <a:gd name="connsiteX6" fmla="*/ 1151566 w 3889897"/>
                <a:gd name="connsiteY6" fmla="*/ 3699948 h 5024991"/>
                <a:gd name="connsiteX7" fmla="*/ 1143946 w 3889897"/>
                <a:gd name="connsiteY7" fmla="*/ 3669468 h 5024991"/>
                <a:gd name="connsiteX8" fmla="*/ 1067746 w 3889897"/>
                <a:gd name="connsiteY8" fmla="*/ 3661848 h 5024991"/>
                <a:gd name="connsiteX9" fmla="*/ 938206 w 3889897"/>
                <a:gd name="connsiteY9" fmla="*/ 3669468 h 5024991"/>
                <a:gd name="connsiteX10" fmla="*/ 831526 w 3889897"/>
                <a:gd name="connsiteY10" fmla="*/ 3692328 h 5024991"/>
                <a:gd name="connsiteX11" fmla="*/ 610546 w 3889897"/>
                <a:gd name="connsiteY11" fmla="*/ 3738048 h 5024991"/>
                <a:gd name="connsiteX12" fmla="*/ 389566 w 3889897"/>
                <a:gd name="connsiteY12" fmla="*/ 3638988 h 5024991"/>
                <a:gd name="connsiteX13" fmla="*/ 381946 w 3889897"/>
                <a:gd name="connsiteY13" fmla="*/ 3326568 h 5024991"/>
                <a:gd name="connsiteX14" fmla="*/ 420046 w 3889897"/>
                <a:gd name="connsiteY14" fmla="*/ 3227508 h 5024991"/>
                <a:gd name="connsiteX15" fmla="*/ 389566 w 3889897"/>
                <a:gd name="connsiteY15" fmla="*/ 3166548 h 5024991"/>
                <a:gd name="connsiteX16" fmla="*/ 351466 w 3889897"/>
                <a:gd name="connsiteY16" fmla="*/ 3105588 h 5024991"/>
                <a:gd name="connsiteX17" fmla="*/ 397186 w 3889897"/>
                <a:gd name="connsiteY17" fmla="*/ 3021768 h 5024991"/>
                <a:gd name="connsiteX18" fmla="*/ 488626 w 3889897"/>
                <a:gd name="connsiteY18" fmla="*/ 2998908 h 5024991"/>
                <a:gd name="connsiteX19" fmla="*/ 471956 w 3889897"/>
                <a:gd name="connsiteY19" fmla="*/ 2942709 h 5024991"/>
                <a:gd name="connsiteX20" fmla="*/ 435286 w 3889897"/>
                <a:gd name="connsiteY20" fmla="*/ 2930328 h 5024991"/>
                <a:gd name="connsiteX21" fmla="*/ 389566 w 3889897"/>
                <a:gd name="connsiteY21" fmla="*/ 2930328 h 5024991"/>
                <a:gd name="connsiteX22" fmla="*/ 314000 w 3889897"/>
                <a:gd name="connsiteY22" fmla="*/ 2893495 h 5024991"/>
                <a:gd name="connsiteX23" fmla="*/ 320986 w 3889897"/>
                <a:gd name="connsiteY23" fmla="*/ 2846508 h 5024991"/>
                <a:gd name="connsiteX24" fmla="*/ 328606 w 3889897"/>
                <a:gd name="connsiteY24" fmla="*/ 2793168 h 5024991"/>
                <a:gd name="connsiteX25" fmla="*/ 313366 w 3889897"/>
                <a:gd name="connsiteY25" fmla="*/ 2732208 h 5024991"/>
                <a:gd name="connsiteX26" fmla="*/ 267646 w 3889897"/>
                <a:gd name="connsiteY26" fmla="*/ 2671248 h 5024991"/>
                <a:gd name="connsiteX27" fmla="*/ 176206 w 3889897"/>
                <a:gd name="connsiteY27" fmla="*/ 2656008 h 5024991"/>
                <a:gd name="connsiteX28" fmla="*/ 54286 w 3889897"/>
                <a:gd name="connsiteY28" fmla="*/ 2610288 h 5024991"/>
                <a:gd name="connsiteX29" fmla="*/ 7931 w 3889897"/>
                <a:gd name="connsiteY29" fmla="*/ 2563298 h 5024991"/>
                <a:gd name="connsiteX30" fmla="*/ 8566 w 3889897"/>
                <a:gd name="connsiteY30" fmla="*/ 2488368 h 5024991"/>
                <a:gd name="connsiteX31" fmla="*/ 92386 w 3889897"/>
                <a:gd name="connsiteY31" fmla="*/ 2335968 h 5024991"/>
                <a:gd name="connsiteX32" fmla="*/ 221926 w 3889897"/>
                <a:gd name="connsiteY32" fmla="*/ 2175948 h 5024991"/>
                <a:gd name="connsiteX33" fmla="*/ 282886 w 3889897"/>
                <a:gd name="connsiteY33" fmla="*/ 2084508 h 5024991"/>
                <a:gd name="connsiteX34" fmla="*/ 328606 w 3889897"/>
                <a:gd name="connsiteY34" fmla="*/ 1977828 h 5024991"/>
                <a:gd name="connsiteX35" fmla="*/ 359086 w 3889897"/>
                <a:gd name="connsiteY35" fmla="*/ 1871148 h 5024991"/>
                <a:gd name="connsiteX36" fmla="*/ 374326 w 3889897"/>
                <a:gd name="connsiteY36" fmla="*/ 1810188 h 5024991"/>
                <a:gd name="connsiteX37" fmla="*/ 343846 w 3889897"/>
                <a:gd name="connsiteY37" fmla="*/ 1756848 h 5024991"/>
                <a:gd name="connsiteX38" fmla="*/ 328606 w 3889897"/>
                <a:gd name="connsiteY38" fmla="*/ 1680648 h 5024991"/>
                <a:gd name="connsiteX39" fmla="*/ 412426 w 3889897"/>
                <a:gd name="connsiteY39" fmla="*/ 1474908 h 5024991"/>
                <a:gd name="connsiteX40" fmla="*/ 442906 w 3889897"/>
                <a:gd name="connsiteY40" fmla="*/ 1307268 h 5024991"/>
                <a:gd name="connsiteX41" fmla="*/ 465766 w 3889897"/>
                <a:gd name="connsiteY41" fmla="*/ 1192968 h 5024991"/>
                <a:gd name="connsiteX42" fmla="*/ 503866 w 3889897"/>
                <a:gd name="connsiteY42" fmla="*/ 1055808 h 5024991"/>
                <a:gd name="connsiteX43" fmla="*/ 557206 w 3889897"/>
                <a:gd name="connsiteY43" fmla="*/ 888168 h 5024991"/>
                <a:gd name="connsiteX44" fmla="*/ 503866 w 3889897"/>
                <a:gd name="connsiteY44" fmla="*/ 888168 h 5024991"/>
                <a:gd name="connsiteX45" fmla="*/ 412426 w 3889897"/>
                <a:gd name="connsiteY45" fmla="*/ 834828 h 5024991"/>
                <a:gd name="connsiteX46" fmla="*/ 328606 w 3889897"/>
                <a:gd name="connsiteY46" fmla="*/ 789108 h 5024991"/>
                <a:gd name="connsiteX47" fmla="*/ 260026 w 3889897"/>
                <a:gd name="connsiteY47" fmla="*/ 773868 h 5024991"/>
                <a:gd name="connsiteX48" fmla="*/ 214306 w 3889897"/>
                <a:gd name="connsiteY48" fmla="*/ 751008 h 5024991"/>
                <a:gd name="connsiteX49" fmla="*/ 260026 w 3889897"/>
                <a:gd name="connsiteY49" fmla="*/ 674808 h 5024991"/>
                <a:gd name="connsiteX50" fmla="*/ 374326 w 3889897"/>
                <a:gd name="connsiteY50" fmla="*/ 606228 h 5024991"/>
                <a:gd name="connsiteX51" fmla="*/ 557206 w 3889897"/>
                <a:gd name="connsiteY51" fmla="*/ 507168 h 5024991"/>
                <a:gd name="connsiteX52" fmla="*/ 656266 w 3889897"/>
                <a:gd name="connsiteY52" fmla="*/ 423348 h 5024991"/>
                <a:gd name="connsiteX53" fmla="*/ 892486 w 3889897"/>
                <a:gd name="connsiteY53" fmla="*/ 232848 h 5024991"/>
                <a:gd name="connsiteX54" fmla="*/ 1174426 w 3889897"/>
                <a:gd name="connsiteY54" fmla="*/ 80448 h 5024991"/>
                <a:gd name="connsiteX55" fmla="*/ 1593526 w 3889897"/>
                <a:gd name="connsiteY55" fmla="*/ 11868 h 5024991"/>
                <a:gd name="connsiteX56" fmla="*/ 1944046 w 3889897"/>
                <a:gd name="connsiteY56" fmla="*/ 4248 h 5024991"/>
                <a:gd name="connsiteX57" fmla="*/ 2172646 w 3889897"/>
                <a:gd name="connsiteY57" fmla="*/ 4248 h 5024991"/>
                <a:gd name="connsiteX58" fmla="*/ 2393626 w 3889897"/>
                <a:gd name="connsiteY58" fmla="*/ 57588 h 5024991"/>
                <a:gd name="connsiteX59" fmla="*/ 2667946 w 3889897"/>
                <a:gd name="connsiteY59" fmla="*/ 133788 h 5024991"/>
                <a:gd name="connsiteX60" fmla="*/ 2820346 w 3889897"/>
                <a:gd name="connsiteY60" fmla="*/ 202368 h 5024991"/>
                <a:gd name="connsiteX61" fmla="*/ 3102286 w 3889897"/>
                <a:gd name="connsiteY61" fmla="*/ 400488 h 5024991"/>
                <a:gd name="connsiteX62" fmla="*/ 3285166 w 3889897"/>
                <a:gd name="connsiteY62" fmla="*/ 651948 h 5024991"/>
                <a:gd name="connsiteX63" fmla="*/ 3407086 w 3889897"/>
                <a:gd name="connsiteY63" fmla="*/ 918648 h 5024991"/>
                <a:gd name="connsiteX64" fmla="*/ 3475666 w 3889897"/>
                <a:gd name="connsiteY64" fmla="*/ 1238688 h 5024991"/>
                <a:gd name="connsiteX65" fmla="*/ 3506146 w 3889897"/>
                <a:gd name="connsiteY65" fmla="*/ 1543488 h 5024991"/>
                <a:gd name="connsiteX66" fmla="*/ 3506146 w 3889897"/>
                <a:gd name="connsiteY66" fmla="*/ 1962588 h 5024991"/>
                <a:gd name="connsiteX67" fmla="*/ 3338506 w 3889897"/>
                <a:gd name="connsiteY67" fmla="*/ 2305488 h 5024991"/>
                <a:gd name="connsiteX68" fmla="*/ 3254686 w 3889897"/>
                <a:gd name="connsiteY68" fmla="*/ 2473128 h 5024991"/>
                <a:gd name="connsiteX69" fmla="*/ 3132766 w 3889897"/>
                <a:gd name="connsiteY69" fmla="*/ 2663628 h 5024991"/>
                <a:gd name="connsiteX70" fmla="*/ 3071806 w 3889897"/>
                <a:gd name="connsiteY70" fmla="*/ 2838888 h 5024991"/>
                <a:gd name="connsiteX71" fmla="*/ 3064186 w 3889897"/>
                <a:gd name="connsiteY71" fmla="*/ 2915088 h 5024991"/>
                <a:gd name="connsiteX72" fmla="*/ 3018466 w 3889897"/>
                <a:gd name="connsiteY72" fmla="*/ 3014148 h 5024991"/>
                <a:gd name="connsiteX73" fmla="*/ 2980366 w 3889897"/>
                <a:gd name="connsiteY73" fmla="*/ 3082728 h 5024991"/>
                <a:gd name="connsiteX74" fmla="*/ 2957506 w 3889897"/>
                <a:gd name="connsiteY74" fmla="*/ 3120828 h 5024991"/>
                <a:gd name="connsiteX75" fmla="*/ 2957506 w 3889897"/>
                <a:gd name="connsiteY75" fmla="*/ 3555168 h 5024991"/>
                <a:gd name="connsiteX76" fmla="*/ 3010846 w 3889897"/>
                <a:gd name="connsiteY76" fmla="*/ 3539928 h 5024991"/>
                <a:gd name="connsiteX77" fmla="*/ 3109906 w 3889897"/>
                <a:gd name="connsiteY77" fmla="*/ 3570408 h 5024991"/>
                <a:gd name="connsiteX78" fmla="*/ 3140386 w 3889897"/>
                <a:gd name="connsiteY78" fmla="*/ 3631368 h 5024991"/>
                <a:gd name="connsiteX79" fmla="*/ 3117526 w 3889897"/>
                <a:gd name="connsiteY79" fmla="*/ 3738048 h 5024991"/>
                <a:gd name="connsiteX80" fmla="*/ 3125146 w 3889897"/>
                <a:gd name="connsiteY80" fmla="*/ 4103808 h 5024991"/>
                <a:gd name="connsiteX81" fmla="*/ 3163246 w 3889897"/>
                <a:gd name="connsiteY81" fmla="*/ 4157148 h 5024991"/>
                <a:gd name="connsiteX82" fmla="*/ 3201346 w 3889897"/>
                <a:gd name="connsiteY82" fmla="*/ 4164768 h 5024991"/>
                <a:gd name="connsiteX83" fmla="*/ 3231826 w 3889897"/>
                <a:gd name="connsiteY83" fmla="*/ 4172388 h 5024991"/>
                <a:gd name="connsiteX84" fmla="*/ 3285166 w 3889897"/>
                <a:gd name="connsiteY84" fmla="*/ 4294308 h 5024991"/>
                <a:gd name="connsiteX85" fmla="*/ 3300406 w 3889897"/>
                <a:gd name="connsiteY85" fmla="*/ 4347648 h 5024991"/>
                <a:gd name="connsiteX86" fmla="*/ 3330886 w 3889897"/>
                <a:gd name="connsiteY86" fmla="*/ 4408608 h 5024991"/>
                <a:gd name="connsiteX87" fmla="*/ 3551866 w 3889897"/>
                <a:gd name="connsiteY87" fmla="*/ 4644828 h 5024991"/>
                <a:gd name="connsiteX88" fmla="*/ 3889897 w 3889897"/>
                <a:gd name="connsiteY88" fmla="*/ 5020326 h 5024991"/>
                <a:gd name="connsiteX0" fmla="*/ 712990 w 3889897"/>
                <a:gd name="connsiteY0" fmla="*/ 5019479 h 5020326"/>
                <a:gd name="connsiteX1" fmla="*/ 961066 w 3889897"/>
                <a:gd name="connsiteY1" fmla="*/ 4644828 h 5020326"/>
                <a:gd name="connsiteX2" fmla="*/ 1342066 w 3889897"/>
                <a:gd name="connsiteY2" fmla="*/ 4172388 h 5020326"/>
                <a:gd name="connsiteX3" fmla="*/ 1258246 w 3889897"/>
                <a:gd name="connsiteY3" fmla="*/ 4012368 h 5020326"/>
                <a:gd name="connsiteX4" fmla="*/ 1204906 w 3889897"/>
                <a:gd name="connsiteY4" fmla="*/ 3928548 h 5020326"/>
                <a:gd name="connsiteX5" fmla="*/ 1174426 w 3889897"/>
                <a:gd name="connsiteY5" fmla="*/ 3768528 h 5020326"/>
                <a:gd name="connsiteX6" fmla="*/ 1151566 w 3889897"/>
                <a:gd name="connsiteY6" fmla="*/ 3699948 h 5020326"/>
                <a:gd name="connsiteX7" fmla="*/ 1143946 w 3889897"/>
                <a:gd name="connsiteY7" fmla="*/ 3669468 h 5020326"/>
                <a:gd name="connsiteX8" fmla="*/ 1067746 w 3889897"/>
                <a:gd name="connsiteY8" fmla="*/ 3661848 h 5020326"/>
                <a:gd name="connsiteX9" fmla="*/ 938206 w 3889897"/>
                <a:gd name="connsiteY9" fmla="*/ 3669468 h 5020326"/>
                <a:gd name="connsiteX10" fmla="*/ 831526 w 3889897"/>
                <a:gd name="connsiteY10" fmla="*/ 3692328 h 5020326"/>
                <a:gd name="connsiteX11" fmla="*/ 610546 w 3889897"/>
                <a:gd name="connsiteY11" fmla="*/ 3738048 h 5020326"/>
                <a:gd name="connsiteX12" fmla="*/ 389566 w 3889897"/>
                <a:gd name="connsiteY12" fmla="*/ 3638988 h 5020326"/>
                <a:gd name="connsiteX13" fmla="*/ 381946 w 3889897"/>
                <a:gd name="connsiteY13" fmla="*/ 3326568 h 5020326"/>
                <a:gd name="connsiteX14" fmla="*/ 420046 w 3889897"/>
                <a:gd name="connsiteY14" fmla="*/ 3227508 h 5020326"/>
                <a:gd name="connsiteX15" fmla="*/ 389566 w 3889897"/>
                <a:gd name="connsiteY15" fmla="*/ 3166548 h 5020326"/>
                <a:gd name="connsiteX16" fmla="*/ 351466 w 3889897"/>
                <a:gd name="connsiteY16" fmla="*/ 3105588 h 5020326"/>
                <a:gd name="connsiteX17" fmla="*/ 397186 w 3889897"/>
                <a:gd name="connsiteY17" fmla="*/ 3021768 h 5020326"/>
                <a:gd name="connsiteX18" fmla="*/ 488626 w 3889897"/>
                <a:gd name="connsiteY18" fmla="*/ 2998908 h 5020326"/>
                <a:gd name="connsiteX19" fmla="*/ 471956 w 3889897"/>
                <a:gd name="connsiteY19" fmla="*/ 2942709 h 5020326"/>
                <a:gd name="connsiteX20" fmla="*/ 435286 w 3889897"/>
                <a:gd name="connsiteY20" fmla="*/ 2930328 h 5020326"/>
                <a:gd name="connsiteX21" fmla="*/ 389566 w 3889897"/>
                <a:gd name="connsiteY21" fmla="*/ 2930328 h 5020326"/>
                <a:gd name="connsiteX22" fmla="*/ 314000 w 3889897"/>
                <a:gd name="connsiteY22" fmla="*/ 2893495 h 5020326"/>
                <a:gd name="connsiteX23" fmla="*/ 320986 w 3889897"/>
                <a:gd name="connsiteY23" fmla="*/ 2846508 h 5020326"/>
                <a:gd name="connsiteX24" fmla="*/ 328606 w 3889897"/>
                <a:gd name="connsiteY24" fmla="*/ 2793168 h 5020326"/>
                <a:gd name="connsiteX25" fmla="*/ 313366 w 3889897"/>
                <a:gd name="connsiteY25" fmla="*/ 2732208 h 5020326"/>
                <a:gd name="connsiteX26" fmla="*/ 267646 w 3889897"/>
                <a:gd name="connsiteY26" fmla="*/ 2671248 h 5020326"/>
                <a:gd name="connsiteX27" fmla="*/ 176206 w 3889897"/>
                <a:gd name="connsiteY27" fmla="*/ 2656008 h 5020326"/>
                <a:gd name="connsiteX28" fmla="*/ 54286 w 3889897"/>
                <a:gd name="connsiteY28" fmla="*/ 2610288 h 5020326"/>
                <a:gd name="connsiteX29" fmla="*/ 7931 w 3889897"/>
                <a:gd name="connsiteY29" fmla="*/ 2563298 h 5020326"/>
                <a:gd name="connsiteX30" fmla="*/ 8566 w 3889897"/>
                <a:gd name="connsiteY30" fmla="*/ 2488368 h 5020326"/>
                <a:gd name="connsiteX31" fmla="*/ 92386 w 3889897"/>
                <a:gd name="connsiteY31" fmla="*/ 2335968 h 5020326"/>
                <a:gd name="connsiteX32" fmla="*/ 221926 w 3889897"/>
                <a:gd name="connsiteY32" fmla="*/ 2175948 h 5020326"/>
                <a:gd name="connsiteX33" fmla="*/ 282886 w 3889897"/>
                <a:gd name="connsiteY33" fmla="*/ 2084508 h 5020326"/>
                <a:gd name="connsiteX34" fmla="*/ 328606 w 3889897"/>
                <a:gd name="connsiteY34" fmla="*/ 1977828 h 5020326"/>
                <a:gd name="connsiteX35" fmla="*/ 359086 w 3889897"/>
                <a:gd name="connsiteY35" fmla="*/ 1871148 h 5020326"/>
                <a:gd name="connsiteX36" fmla="*/ 374326 w 3889897"/>
                <a:gd name="connsiteY36" fmla="*/ 1810188 h 5020326"/>
                <a:gd name="connsiteX37" fmla="*/ 343846 w 3889897"/>
                <a:gd name="connsiteY37" fmla="*/ 1756848 h 5020326"/>
                <a:gd name="connsiteX38" fmla="*/ 328606 w 3889897"/>
                <a:gd name="connsiteY38" fmla="*/ 1680648 h 5020326"/>
                <a:gd name="connsiteX39" fmla="*/ 412426 w 3889897"/>
                <a:gd name="connsiteY39" fmla="*/ 1474908 h 5020326"/>
                <a:gd name="connsiteX40" fmla="*/ 442906 w 3889897"/>
                <a:gd name="connsiteY40" fmla="*/ 1307268 h 5020326"/>
                <a:gd name="connsiteX41" fmla="*/ 465766 w 3889897"/>
                <a:gd name="connsiteY41" fmla="*/ 1192968 h 5020326"/>
                <a:gd name="connsiteX42" fmla="*/ 503866 w 3889897"/>
                <a:gd name="connsiteY42" fmla="*/ 1055808 h 5020326"/>
                <a:gd name="connsiteX43" fmla="*/ 557206 w 3889897"/>
                <a:gd name="connsiteY43" fmla="*/ 888168 h 5020326"/>
                <a:gd name="connsiteX44" fmla="*/ 503866 w 3889897"/>
                <a:gd name="connsiteY44" fmla="*/ 888168 h 5020326"/>
                <a:gd name="connsiteX45" fmla="*/ 412426 w 3889897"/>
                <a:gd name="connsiteY45" fmla="*/ 834828 h 5020326"/>
                <a:gd name="connsiteX46" fmla="*/ 328606 w 3889897"/>
                <a:gd name="connsiteY46" fmla="*/ 789108 h 5020326"/>
                <a:gd name="connsiteX47" fmla="*/ 260026 w 3889897"/>
                <a:gd name="connsiteY47" fmla="*/ 773868 h 5020326"/>
                <a:gd name="connsiteX48" fmla="*/ 214306 w 3889897"/>
                <a:gd name="connsiteY48" fmla="*/ 751008 h 5020326"/>
                <a:gd name="connsiteX49" fmla="*/ 260026 w 3889897"/>
                <a:gd name="connsiteY49" fmla="*/ 674808 h 5020326"/>
                <a:gd name="connsiteX50" fmla="*/ 374326 w 3889897"/>
                <a:gd name="connsiteY50" fmla="*/ 606228 h 5020326"/>
                <a:gd name="connsiteX51" fmla="*/ 557206 w 3889897"/>
                <a:gd name="connsiteY51" fmla="*/ 507168 h 5020326"/>
                <a:gd name="connsiteX52" fmla="*/ 656266 w 3889897"/>
                <a:gd name="connsiteY52" fmla="*/ 423348 h 5020326"/>
                <a:gd name="connsiteX53" fmla="*/ 892486 w 3889897"/>
                <a:gd name="connsiteY53" fmla="*/ 232848 h 5020326"/>
                <a:gd name="connsiteX54" fmla="*/ 1174426 w 3889897"/>
                <a:gd name="connsiteY54" fmla="*/ 80448 h 5020326"/>
                <a:gd name="connsiteX55" fmla="*/ 1593526 w 3889897"/>
                <a:gd name="connsiteY55" fmla="*/ 11868 h 5020326"/>
                <a:gd name="connsiteX56" fmla="*/ 1944046 w 3889897"/>
                <a:gd name="connsiteY56" fmla="*/ 4248 h 5020326"/>
                <a:gd name="connsiteX57" fmla="*/ 2172646 w 3889897"/>
                <a:gd name="connsiteY57" fmla="*/ 4248 h 5020326"/>
                <a:gd name="connsiteX58" fmla="*/ 2393626 w 3889897"/>
                <a:gd name="connsiteY58" fmla="*/ 57588 h 5020326"/>
                <a:gd name="connsiteX59" fmla="*/ 2667946 w 3889897"/>
                <a:gd name="connsiteY59" fmla="*/ 133788 h 5020326"/>
                <a:gd name="connsiteX60" fmla="*/ 2820346 w 3889897"/>
                <a:gd name="connsiteY60" fmla="*/ 202368 h 5020326"/>
                <a:gd name="connsiteX61" fmla="*/ 3102286 w 3889897"/>
                <a:gd name="connsiteY61" fmla="*/ 400488 h 5020326"/>
                <a:gd name="connsiteX62" fmla="*/ 3285166 w 3889897"/>
                <a:gd name="connsiteY62" fmla="*/ 651948 h 5020326"/>
                <a:gd name="connsiteX63" fmla="*/ 3407086 w 3889897"/>
                <a:gd name="connsiteY63" fmla="*/ 918648 h 5020326"/>
                <a:gd name="connsiteX64" fmla="*/ 3475666 w 3889897"/>
                <a:gd name="connsiteY64" fmla="*/ 1238688 h 5020326"/>
                <a:gd name="connsiteX65" fmla="*/ 3506146 w 3889897"/>
                <a:gd name="connsiteY65" fmla="*/ 1543488 h 5020326"/>
                <a:gd name="connsiteX66" fmla="*/ 3506146 w 3889897"/>
                <a:gd name="connsiteY66" fmla="*/ 1962588 h 5020326"/>
                <a:gd name="connsiteX67" fmla="*/ 3338506 w 3889897"/>
                <a:gd name="connsiteY67" fmla="*/ 2305488 h 5020326"/>
                <a:gd name="connsiteX68" fmla="*/ 3254686 w 3889897"/>
                <a:gd name="connsiteY68" fmla="*/ 2473128 h 5020326"/>
                <a:gd name="connsiteX69" fmla="*/ 3132766 w 3889897"/>
                <a:gd name="connsiteY69" fmla="*/ 2663628 h 5020326"/>
                <a:gd name="connsiteX70" fmla="*/ 3071806 w 3889897"/>
                <a:gd name="connsiteY70" fmla="*/ 2838888 h 5020326"/>
                <a:gd name="connsiteX71" fmla="*/ 3064186 w 3889897"/>
                <a:gd name="connsiteY71" fmla="*/ 2915088 h 5020326"/>
                <a:gd name="connsiteX72" fmla="*/ 3018466 w 3889897"/>
                <a:gd name="connsiteY72" fmla="*/ 3014148 h 5020326"/>
                <a:gd name="connsiteX73" fmla="*/ 2980366 w 3889897"/>
                <a:gd name="connsiteY73" fmla="*/ 3082728 h 5020326"/>
                <a:gd name="connsiteX74" fmla="*/ 2957506 w 3889897"/>
                <a:gd name="connsiteY74" fmla="*/ 3120828 h 5020326"/>
                <a:gd name="connsiteX75" fmla="*/ 2957506 w 3889897"/>
                <a:gd name="connsiteY75" fmla="*/ 3555168 h 5020326"/>
                <a:gd name="connsiteX76" fmla="*/ 3010846 w 3889897"/>
                <a:gd name="connsiteY76" fmla="*/ 3539928 h 5020326"/>
                <a:gd name="connsiteX77" fmla="*/ 3109906 w 3889897"/>
                <a:gd name="connsiteY77" fmla="*/ 3570408 h 5020326"/>
                <a:gd name="connsiteX78" fmla="*/ 3140386 w 3889897"/>
                <a:gd name="connsiteY78" fmla="*/ 3631368 h 5020326"/>
                <a:gd name="connsiteX79" fmla="*/ 3117526 w 3889897"/>
                <a:gd name="connsiteY79" fmla="*/ 3738048 h 5020326"/>
                <a:gd name="connsiteX80" fmla="*/ 3125146 w 3889897"/>
                <a:gd name="connsiteY80" fmla="*/ 4103808 h 5020326"/>
                <a:gd name="connsiteX81" fmla="*/ 3163246 w 3889897"/>
                <a:gd name="connsiteY81" fmla="*/ 4157148 h 5020326"/>
                <a:gd name="connsiteX82" fmla="*/ 3201346 w 3889897"/>
                <a:gd name="connsiteY82" fmla="*/ 4164768 h 5020326"/>
                <a:gd name="connsiteX83" fmla="*/ 3231826 w 3889897"/>
                <a:gd name="connsiteY83" fmla="*/ 4172388 h 5020326"/>
                <a:gd name="connsiteX84" fmla="*/ 3285166 w 3889897"/>
                <a:gd name="connsiteY84" fmla="*/ 4294308 h 5020326"/>
                <a:gd name="connsiteX85" fmla="*/ 3300406 w 3889897"/>
                <a:gd name="connsiteY85" fmla="*/ 4347648 h 5020326"/>
                <a:gd name="connsiteX86" fmla="*/ 3330886 w 3889897"/>
                <a:gd name="connsiteY86" fmla="*/ 4408608 h 5020326"/>
                <a:gd name="connsiteX87" fmla="*/ 3551866 w 3889897"/>
                <a:gd name="connsiteY87" fmla="*/ 4644828 h 5020326"/>
                <a:gd name="connsiteX88" fmla="*/ 3889897 w 3889897"/>
                <a:gd name="connsiteY88" fmla="*/ 5020326 h 5020326"/>
                <a:gd name="connsiteX0" fmla="*/ 712990 w 3889897"/>
                <a:gd name="connsiteY0" fmla="*/ 5019479 h 5020326"/>
                <a:gd name="connsiteX1" fmla="*/ 961066 w 3889897"/>
                <a:gd name="connsiteY1" fmla="*/ 4644828 h 5020326"/>
                <a:gd name="connsiteX2" fmla="*/ 1342066 w 3889897"/>
                <a:gd name="connsiteY2" fmla="*/ 4172388 h 5020326"/>
                <a:gd name="connsiteX3" fmla="*/ 1258246 w 3889897"/>
                <a:gd name="connsiteY3" fmla="*/ 4012368 h 5020326"/>
                <a:gd name="connsiteX4" fmla="*/ 1204906 w 3889897"/>
                <a:gd name="connsiteY4" fmla="*/ 3928548 h 5020326"/>
                <a:gd name="connsiteX5" fmla="*/ 1174426 w 3889897"/>
                <a:gd name="connsiteY5" fmla="*/ 3768528 h 5020326"/>
                <a:gd name="connsiteX6" fmla="*/ 1151566 w 3889897"/>
                <a:gd name="connsiteY6" fmla="*/ 3699948 h 5020326"/>
                <a:gd name="connsiteX7" fmla="*/ 1143946 w 3889897"/>
                <a:gd name="connsiteY7" fmla="*/ 3669468 h 5020326"/>
                <a:gd name="connsiteX8" fmla="*/ 1067746 w 3889897"/>
                <a:gd name="connsiteY8" fmla="*/ 3661848 h 5020326"/>
                <a:gd name="connsiteX9" fmla="*/ 938206 w 3889897"/>
                <a:gd name="connsiteY9" fmla="*/ 3669468 h 5020326"/>
                <a:gd name="connsiteX10" fmla="*/ 831526 w 3889897"/>
                <a:gd name="connsiteY10" fmla="*/ 3692328 h 5020326"/>
                <a:gd name="connsiteX11" fmla="*/ 610546 w 3889897"/>
                <a:gd name="connsiteY11" fmla="*/ 3738048 h 5020326"/>
                <a:gd name="connsiteX12" fmla="*/ 389566 w 3889897"/>
                <a:gd name="connsiteY12" fmla="*/ 3638988 h 5020326"/>
                <a:gd name="connsiteX13" fmla="*/ 381946 w 3889897"/>
                <a:gd name="connsiteY13" fmla="*/ 3326568 h 5020326"/>
                <a:gd name="connsiteX14" fmla="*/ 420046 w 3889897"/>
                <a:gd name="connsiteY14" fmla="*/ 3227508 h 5020326"/>
                <a:gd name="connsiteX15" fmla="*/ 389566 w 3889897"/>
                <a:gd name="connsiteY15" fmla="*/ 3166548 h 5020326"/>
                <a:gd name="connsiteX16" fmla="*/ 351466 w 3889897"/>
                <a:gd name="connsiteY16" fmla="*/ 3105588 h 5020326"/>
                <a:gd name="connsiteX17" fmla="*/ 397186 w 3889897"/>
                <a:gd name="connsiteY17" fmla="*/ 3021768 h 5020326"/>
                <a:gd name="connsiteX18" fmla="*/ 488626 w 3889897"/>
                <a:gd name="connsiteY18" fmla="*/ 2998908 h 5020326"/>
                <a:gd name="connsiteX19" fmla="*/ 471956 w 3889897"/>
                <a:gd name="connsiteY19" fmla="*/ 2942709 h 5020326"/>
                <a:gd name="connsiteX20" fmla="*/ 435286 w 3889897"/>
                <a:gd name="connsiteY20" fmla="*/ 2930328 h 5020326"/>
                <a:gd name="connsiteX21" fmla="*/ 389566 w 3889897"/>
                <a:gd name="connsiteY21" fmla="*/ 2930328 h 5020326"/>
                <a:gd name="connsiteX22" fmla="*/ 314000 w 3889897"/>
                <a:gd name="connsiteY22" fmla="*/ 2893495 h 5020326"/>
                <a:gd name="connsiteX23" fmla="*/ 320986 w 3889897"/>
                <a:gd name="connsiteY23" fmla="*/ 2846508 h 5020326"/>
                <a:gd name="connsiteX24" fmla="*/ 328606 w 3889897"/>
                <a:gd name="connsiteY24" fmla="*/ 2793168 h 5020326"/>
                <a:gd name="connsiteX25" fmla="*/ 313366 w 3889897"/>
                <a:gd name="connsiteY25" fmla="*/ 2732208 h 5020326"/>
                <a:gd name="connsiteX26" fmla="*/ 267646 w 3889897"/>
                <a:gd name="connsiteY26" fmla="*/ 2671248 h 5020326"/>
                <a:gd name="connsiteX27" fmla="*/ 176206 w 3889897"/>
                <a:gd name="connsiteY27" fmla="*/ 2656008 h 5020326"/>
                <a:gd name="connsiteX28" fmla="*/ 54286 w 3889897"/>
                <a:gd name="connsiteY28" fmla="*/ 2610288 h 5020326"/>
                <a:gd name="connsiteX29" fmla="*/ 7931 w 3889897"/>
                <a:gd name="connsiteY29" fmla="*/ 2563298 h 5020326"/>
                <a:gd name="connsiteX30" fmla="*/ 8566 w 3889897"/>
                <a:gd name="connsiteY30" fmla="*/ 2488368 h 5020326"/>
                <a:gd name="connsiteX31" fmla="*/ 92386 w 3889897"/>
                <a:gd name="connsiteY31" fmla="*/ 2335968 h 5020326"/>
                <a:gd name="connsiteX32" fmla="*/ 221926 w 3889897"/>
                <a:gd name="connsiteY32" fmla="*/ 2175948 h 5020326"/>
                <a:gd name="connsiteX33" fmla="*/ 282886 w 3889897"/>
                <a:gd name="connsiteY33" fmla="*/ 2084508 h 5020326"/>
                <a:gd name="connsiteX34" fmla="*/ 328606 w 3889897"/>
                <a:gd name="connsiteY34" fmla="*/ 1977828 h 5020326"/>
                <a:gd name="connsiteX35" fmla="*/ 359086 w 3889897"/>
                <a:gd name="connsiteY35" fmla="*/ 1871148 h 5020326"/>
                <a:gd name="connsiteX36" fmla="*/ 374326 w 3889897"/>
                <a:gd name="connsiteY36" fmla="*/ 1810188 h 5020326"/>
                <a:gd name="connsiteX37" fmla="*/ 343846 w 3889897"/>
                <a:gd name="connsiteY37" fmla="*/ 1756848 h 5020326"/>
                <a:gd name="connsiteX38" fmla="*/ 328606 w 3889897"/>
                <a:gd name="connsiteY38" fmla="*/ 1680648 h 5020326"/>
                <a:gd name="connsiteX39" fmla="*/ 412426 w 3889897"/>
                <a:gd name="connsiteY39" fmla="*/ 1474908 h 5020326"/>
                <a:gd name="connsiteX40" fmla="*/ 442906 w 3889897"/>
                <a:gd name="connsiteY40" fmla="*/ 1307268 h 5020326"/>
                <a:gd name="connsiteX41" fmla="*/ 465766 w 3889897"/>
                <a:gd name="connsiteY41" fmla="*/ 1192968 h 5020326"/>
                <a:gd name="connsiteX42" fmla="*/ 503866 w 3889897"/>
                <a:gd name="connsiteY42" fmla="*/ 1055808 h 5020326"/>
                <a:gd name="connsiteX43" fmla="*/ 557206 w 3889897"/>
                <a:gd name="connsiteY43" fmla="*/ 888168 h 5020326"/>
                <a:gd name="connsiteX44" fmla="*/ 503866 w 3889897"/>
                <a:gd name="connsiteY44" fmla="*/ 888168 h 5020326"/>
                <a:gd name="connsiteX45" fmla="*/ 412426 w 3889897"/>
                <a:gd name="connsiteY45" fmla="*/ 834828 h 5020326"/>
                <a:gd name="connsiteX46" fmla="*/ 328606 w 3889897"/>
                <a:gd name="connsiteY46" fmla="*/ 789108 h 5020326"/>
                <a:gd name="connsiteX47" fmla="*/ 260026 w 3889897"/>
                <a:gd name="connsiteY47" fmla="*/ 773868 h 5020326"/>
                <a:gd name="connsiteX48" fmla="*/ 214306 w 3889897"/>
                <a:gd name="connsiteY48" fmla="*/ 751008 h 5020326"/>
                <a:gd name="connsiteX49" fmla="*/ 260026 w 3889897"/>
                <a:gd name="connsiteY49" fmla="*/ 674808 h 5020326"/>
                <a:gd name="connsiteX50" fmla="*/ 374326 w 3889897"/>
                <a:gd name="connsiteY50" fmla="*/ 606228 h 5020326"/>
                <a:gd name="connsiteX51" fmla="*/ 557206 w 3889897"/>
                <a:gd name="connsiteY51" fmla="*/ 507168 h 5020326"/>
                <a:gd name="connsiteX52" fmla="*/ 656266 w 3889897"/>
                <a:gd name="connsiteY52" fmla="*/ 423348 h 5020326"/>
                <a:gd name="connsiteX53" fmla="*/ 892486 w 3889897"/>
                <a:gd name="connsiteY53" fmla="*/ 232848 h 5020326"/>
                <a:gd name="connsiteX54" fmla="*/ 1174426 w 3889897"/>
                <a:gd name="connsiteY54" fmla="*/ 80448 h 5020326"/>
                <a:gd name="connsiteX55" fmla="*/ 1593526 w 3889897"/>
                <a:gd name="connsiteY55" fmla="*/ 11868 h 5020326"/>
                <a:gd name="connsiteX56" fmla="*/ 1944046 w 3889897"/>
                <a:gd name="connsiteY56" fmla="*/ 4248 h 5020326"/>
                <a:gd name="connsiteX57" fmla="*/ 2172646 w 3889897"/>
                <a:gd name="connsiteY57" fmla="*/ 4248 h 5020326"/>
                <a:gd name="connsiteX58" fmla="*/ 2393626 w 3889897"/>
                <a:gd name="connsiteY58" fmla="*/ 57588 h 5020326"/>
                <a:gd name="connsiteX59" fmla="*/ 2667946 w 3889897"/>
                <a:gd name="connsiteY59" fmla="*/ 133788 h 5020326"/>
                <a:gd name="connsiteX60" fmla="*/ 2820346 w 3889897"/>
                <a:gd name="connsiteY60" fmla="*/ 202368 h 5020326"/>
                <a:gd name="connsiteX61" fmla="*/ 3102286 w 3889897"/>
                <a:gd name="connsiteY61" fmla="*/ 400488 h 5020326"/>
                <a:gd name="connsiteX62" fmla="*/ 3285166 w 3889897"/>
                <a:gd name="connsiteY62" fmla="*/ 651948 h 5020326"/>
                <a:gd name="connsiteX63" fmla="*/ 3407086 w 3889897"/>
                <a:gd name="connsiteY63" fmla="*/ 918648 h 5020326"/>
                <a:gd name="connsiteX64" fmla="*/ 3475666 w 3889897"/>
                <a:gd name="connsiteY64" fmla="*/ 1238688 h 5020326"/>
                <a:gd name="connsiteX65" fmla="*/ 3506146 w 3889897"/>
                <a:gd name="connsiteY65" fmla="*/ 1543488 h 5020326"/>
                <a:gd name="connsiteX66" fmla="*/ 3506146 w 3889897"/>
                <a:gd name="connsiteY66" fmla="*/ 1962588 h 5020326"/>
                <a:gd name="connsiteX67" fmla="*/ 3338506 w 3889897"/>
                <a:gd name="connsiteY67" fmla="*/ 2305488 h 5020326"/>
                <a:gd name="connsiteX68" fmla="*/ 3254686 w 3889897"/>
                <a:gd name="connsiteY68" fmla="*/ 2473128 h 5020326"/>
                <a:gd name="connsiteX69" fmla="*/ 3132766 w 3889897"/>
                <a:gd name="connsiteY69" fmla="*/ 2663628 h 5020326"/>
                <a:gd name="connsiteX70" fmla="*/ 3071806 w 3889897"/>
                <a:gd name="connsiteY70" fmla="*/ 2838888 h 5020326"/>
                <a:gd name="connsiteX71" fmla="*/ 3064186 w 3889897"/>
                <a:gd name="connsiteY71" fmla="*/ 2915088 h 5020326"/>
                <a:gd name="connsiteX72" fmla="*/ 3018466 w 3889897"/>
                <a:gd name="connsiteY72" fmla="*/ 3014148 h 5020326"/>
                <a:gd name="connsiteX73" fmla="*/ 2980366 w 3889897"/>
                <a:gd name="connsiteY73" fmla="*/ 3082728 h 5020326"/>
                <a:gd name="connsiteX74" fmla="*/ 2957506 w 3889897"/>
                <a:gd name="connsiteY74" fmla="*/ 3120828 h 5020326"/>
                <a:gd name="connsiteX75" fmla="*/ 2957506 w 3889897"/>
                <a:gd name="connsiteY75" fmla="*/ 3555168 h 5020326"/>
                <a:gd name="connsiteX76" fmla="*/ 3010846 w 3889897"/>
                <a:gd name="connsiteY76" fmla="*/ 3539928 h 5020326"/>
                <a:gd name="connsiteX77" fmla="*/ 3109906 w 3889897"/>
                <a:gd name="connsiteY77" fmla="*/ 3570408 h 5020326"/>
                <a:gd name="connsiteX78" fmla="*/ 3140386 w 3889897"/>
                <a:gd name="connsiteY78" fmla="*/ 3631368 h 5020326"/>
                <a:gd name="connsiteX79" fmla="*/ 3117526 w 3889897"/>
                <a:gd name="connsiteY79" fmla="*/ 3738048 h 5020326"/>
                <a:gd name="connsiteX80" fmla="*/ 3125146 w 3889897"/>
                <a:gd name="connsiteY80" fmla="*/ 4103808 h 5020326"/>
                <a:gd name="connsiteX81" fmla="*/ 3201346 w 3889897"/>
                <a:gd name="connsiteY81" fmla="*/ 4164768 h 5020326"/>
                <a:gd name="connsiteX82" fmla="*/ 3231826 w 3889897"/>
                <a:gd name="connsiteY82" fmla="*/ 4172388 h 5020326"/>
                <a:gd name="connsiteX83" fmla="*/ 3285166 w 3889897"/>
                <a:gd name="connsiteY83" fmla="*/ 4294308 h 5020326"/>
                <a:gd name="connsiteX84" fmla="*/ 3300406 w 3889897"/>
                <a:gd name="connsiteY84" fmla="*/ 4347648 h 5020326"/>
                <a:gd name="connsiteX85" fmla="*/ 3330886 w 3889897"/>
                <a:gd name="connsiteY85" fmla="*/ 4408608 h 5020326"/>
                <a:gd name="connsiteX86" fmla="*/ 3551866 w 3889897"/>
                <a:gd name="connsiteY86" fmla="*/ 4644828 h 5020326"/>
                <a:gd name="connsiteX87" fmla="*/ 3889897 w 3889897"/>
                <a:gd name="connsiteY87" fmla="*/ 5020326 h 5020326"/>
                <a:gd name="connsiteX0" fmla="*/ 712990 w 3889897"/>
                <a:gd name="connsiteY0" fmla="*/ 5019479 h 5020326"/>
                <a:gd name="connsiteX1" fmla="*/ 961066 w 3889897"/>
                <a:gd name="connsiteY1" fmla="*/ 4644828 h 5020326"/>
                <a:gd name="connsiteX2" fmla="*/ 1342066 w 3889897"/>
                <a:gd name="connsiteY2" fmla="*/ 4172388 h 5020326"/>
                <a:gd name="connsiteX3" fmla="*/ 1258246 w 3889897"/>
                <a:gd name="connsiteY3" fmla="*/ 4012368 h 5020326"/>
                <a:gd name="connsiteX4" fmla="*/ 1204906 w 3889897"/>
                <a:gd name="connsiteY4" fmla="*/ 3928548 h 5020326"/>
                <a:gd name="connsiteX5" fmla="*/ 1174426 w 3889897"/>
                <a:gd name="connsiteY5" fmla="*/ 3768528 h 5020326"/>
                <a:gd name="connsiteX6" fmla="*/ 1151566 w 3889897"/>
                <a:gd name="connsiteY6" fmla="*/ 3699948 h 5020326"/>
                <a:gd name="connsiteX7" fmla="*/ 1143946 w 3889897"/>
                <a:gd name="connsiteY7" fmla="*/ 3669468 h 5020326"/>
                <a:gd name="connsiteX8" fmla="*/ 1067746 w 3889897"/>
                <a:gd name="connsiteY8" fmla="*/ 3661848 h 5020326"/>
                <a:gd name="connsiteX9" fmla="*/ 938206 w 3889897"/>
                <a:gd name="connsiteY9" fmla="*/ 3669468 h 5020326"/>
                <a:gd name="connsiteX10" fmla="*/ 831526 w 3889897"/>
                <a:gd name="connsiteY10" fmla="*/ 3692328 h 5020326"/>
                <a:gd name="connsiteX11" fmla="*/ 610546 w 3889897"/>
                <a:gd name="connsiteY11" fmla="*/ 3738048 h 5020326"/>
                <a:gd name="connsiteX12" fmla="*/ 389566 w 3889897"/>
                <a:gd name="connsiteY12" fmla="*/ 3638988 h 5020326"/>
                <a:gd name="connsiteX13" fmla="*/ 381946 w 3889897"/>
                <a:gd name="connsiteY13" fmla="*/ 3326568 h 5020326"/>
                <a:gd name="connsiteX14" fmla="*/ 420046 w 3889897"/>
                <a:gd name="connsiteY14" fmla="*/ 3227508 h 5020326"/>
                <a:gd name="connsiteX15" fmla="*/ 389566 w 3889897"/>
                <a:gd name="connsiteY15" fmla="*/ 3166548 h 5020326"/>
                <a:gd name="connsiteX16" fmla="*/ 351466 w 3889897"/>
                <a:gd name="connsiteY16" fmla="*/ 3105588 h 5020326"/>
                <a:gd name="connsiteX17" fmla="*/ 397186 w 3889897"/>
                <a:gd name="connsiteY17" fmla="*/ 3021768 h 5020326"/>
                <a:gd name="connsiteX18" fmla="*/ 488626 w 3889897"/>
                <a:gd name="connsiteY18" fmla="*/ 2998908 h 5020326"/>
                <a:gd name="connsiteX19" fmla="*/ 471956 w 3889897"/>
                <a:gd name="connsiteY19" fmla="*/ 2942709 h 5020326"/>
                <a:gd name="connsiteX20" fmla="*/ 435286 w 3889897"/>
                <a:gd name="connsiteY20" fmla="*/ 2930328 h 5020326"/>
                <a:gd name="connsiteX21" fmla="*/ 389566 w 3889897"/>
                <a:gd name="connsiteY21" fmla="*/ 2930328 h 5020326"/>
                <a:gd name="connsiteX22" fmla="*/ 314000 w 3889897"/>
                <a:gd name="connsiteY22" fmla="*/ 2893495 h 5020326"/>
                <a:gd name="connsiteX23" fmla="*/ 320986 w 3889897"/>
                <a:gd name="connsiteY23" fmla="*/ 2846508 h 5020326"/>
                <a:gd name="connsiteX24" fmla="*/ 328606 w 3889897"/>
                <a:gd name="connsiteY24" fmla="*/ 2793168 h 5020326"/>
                <a:gd name="connsiteX25" fmla="*/ 313366 w 3889897"/>
                <a:gd name="connsiteY25" fmla="*/ 2732208 h 5020326"/>
                <a:gd name="connsiteX26" fmla="*/ 267646 w 3889897"/>
                <a:gd name="connsiteY26" fmla="*/ 2671248 h 5020326"/>
                <a:gd name="connsiteX27" fmla="*/ 176206 w 3889897"/>
                <a:gd name="connsiteY27" fmla="*/ 2656008 h 5020326"/>
                <a:gd name="connsiteX28" fmla="*/ 54286 w 3889897"/>
                <a:gd name="connsiteY28" fmla="*/ 2610288 h 5020326"/>
                <a:gd name="connsiteX29" fmla="*/ 7931 w 3889897"/>
                <a:gd name="connsiteY29" fmla="*/ 2563298 h 5020326"/>
                <a:gd name="connsiteX30" fmla="*/ 8566 w 3889897"/>
                <a:gd name="connsiteY30" fmla="*/ 2488368 h 5020326"/>
                <a:gd name="connsiteX31" fmla="*/ 92386 w 3889897"/>
                <a:gd name="connsiteY31" fmla="*/ 2335968 h 5020326"/>
                <a:gd name="connsiteX32" fmla="*/ 221926 w 3889897"/>
                <a:gd name="connsiteY32" fmla="*/ 2175948 h 5020326"/>
                <a:gd name="connsiteX33" fmla="*/ 282886 w 3889897"/>
                <a:gd name="connsiteY33" fmla="*/ 2084508 h 5020326"/>
                <a:gd name="connsiteX34" fmla="*/ 328606 w 3889897"/>
                <a:gd name="connsiteY34" fmla="*/ 1977828 h 5020326"/>
                <a:gd name="connsiteX35" fmla="*/ 359086 w 3889897"/>
                <a:gd name="connsiteY35" fmla="*/ 1871148 h 5020326"/>
                <a:gd name="connsiteX36" fmla="*/ 374326 w 3889897"/>
                <a:gd name="connsiteY36" fmla="*/ 1810188 h 5020326"/>
                <a:gd name="connsiteX37" fmla="*/ 343846 w 3889897"/>
                <a:gd name="connsiteY37" fmla="*/ 1756848 h 5020326"/>
                <a:gd name="connsiteX38" fmla="*/ 328606 w 3889897"/>
                <a:gd name="connsiteY38" fmla="*/ 1680648 h 5020326"/>
                <a:gd name="connsiteX39" fmla="*/ 412426 w 3889897"/>
                <a:gd name="connsiteY39" fmla="*/ 1474908 h 5020326"/>
                <a:gd name="connsiteX40" fmla="*/ 442906 w 3889897"/>
                <a:gd name="connsiteY40" fmla="*/ 1307268 h 5020326"/>
                <a:gd name="connsiteX41" fmla="*/ 465766 w 3889897"/>
                <a:gd name="connsiteY41" fmla="*/ 1192968 h 5020326"/>
                <a:gd name="connsiteX42" fmla="*/ 503866 w 3889897"/>
                <a:gd name="connsiteY42" fmla="*/ 1055808 h 5020326"/>
                <a:gd name="connsiteX43" fmla="*/ 557206 w 3889897"/>
                <a:gd name="connsiteY43" fmla="*/ 888168 h 5020326"/>
                <a:gd name="connsiteX44" fmla="*/ 503866 w 3889897"/>
                <a:gd name="connsiteY44" fmla="*/ 888168 h 5020326"/>
                <a:gd name="connsiteX45" fmla="*/ 412426 w 3889897"/>
                <a:gd name="connsiteY45" fmla="*/ 834828 h 5020326"/>
                <a:gd name="connsiteX46" fmla="*/ 328606 w 3889897"/>
                <a:gd name="connsiteY46" fmla="*/ 789108 h 5020326"/>
                <a:gd name="connsiteX47" fmla="*/ 260026 w 3889897"/>
                <a:gd name="connsiteY47" fmla="*/ 773868 h 5020326"/>
                <a:gd name="connsiteX48" fmla="*/ 214306 w 3889897"/>
                <a:gd name="connsiteY48" fmla="*/ 751008 h 5020326"/>
                <a:gd name="connsiteX49" fmla="*/ 260026 w 3889897"/>
                <a:gd name="connsiteY49" fmla="*/ 674808 h 5020326"/>
                <a:gd name="connsiteX50" fmla="*/ 374326 w 3889897"/>
                <a:gd name="connsiteY50" fmla="*/ 606228 h 5020326"/>
                <a:gd name="connsiteX51" fmla="*/ 557206 w 3889897"/>
                <a:gd name="connsiteY51" fmla="*/ 507168 h 5020326"/>
                <a:gd name="connsiteX52" fmla="*/ 656266 w 3889897"/>
                <a:gd name="connsiteY52" fmla="*/ 423348 h 5020326"/>
                <a:gd name="connsiteX53" fmla="*/ 892486 w 3889897"/>
                <a:gd name="connsiteY53" fmla="*/ 232848 h 5020326"/>
                <a:gd name="connsiteX54" fmla="*/ 1174426 w 3889897"/>
                <a:gd name="connsiteY54" fmla="*/ 80448 h 5020326"/>
                <a:gd name="connsiteX55" fmla="*/ 1593526 w 3889897"/>
                <a:gd name="connsiteY55" fmla="*/ 11868 h 5020326"/>
                <a:gd name="connsiteX56" fmla="*/ 1944046 w 3889897"/>
                <a:gd name="connsiteY56" fmla="*/ 4248 h 5020326"/>
                <a:gd name="connsiteX57" fmla="*/ 2172646 w 3889897"/>
                <a:gd name="connsiteY57" fmla="*/ 4248 h 5020326"/>
                <a:gd name="connsiteX58" fmla="*/ 2393626 w 3889897"/>
                <a:gd name="connsiteY58" fmla="*/ 57588 h 5020326"/>
                <a:gd name="connsiteX59" fmla="*/ 2667946 w 3889897"/>
                <a:gd name="connsiteY59" fmla="*/ 133788 h 5020326"/>
                <a:gd name="connsiteX60" fmla="*/ 2820346 w 3889897"/>
                <a:gd name="connsiteY60" fmla="*/ 202368 h 5020326"/>
                <a:gd name="connsiteX61" fmla="*/ 3102286 w 3889897"/>
                <a:gd name="connsiteY61" fmla="*/ 400488 h 5020326"/>
                <a:gd name="connsiteX62" fmla="*/ 3285166 w 3889897"/>
                <a:gd name="connsiteY62" fmla="*/ 651948 h 5020326"/>
                <a:gd name="connsiteX63" fmla="*/ 3407086 w 3889897"/>
                <a:gd name="connsiteY63" fmla="*/ 918648 h 5020326"/>
                <a:gd name="connsiteX64" fmla="*/ 3475666 w 3889897"/>
                <a:gd name="connsiteY64" fmla="*/ 1238688 h 5020326"/>
                <a:gd name="connsiteX65" fmla="*/ 3506146 w 3889897"/>
                <a:gd name="connsiteY65" fmla="*/ 1543488 h 5020326"/>
                <a:gd name="connsiteX66" fmla="*/ 3506146 w 3889897"/>
                <a:gd name="connsiteY66" fmla="*/ 1962588 h 5020326"/>
                <a:gd name="connsiteX67" fmla="*/ 3338506 w 3889897"/>
                <a:gd name="connsiteY67" fmla="*/ 2305488 h 5020326"/>
                <a:gd name="connsiteX68" fmla="*/ 3254686 w 3889897"/>
                <a:gd name="connsiteY68" fmla="*/ 2473128 h 5020326"/>
                <a:gd name="connsiteX69" fmla="*/ 3132766 w 3889897"/>
                <a:gd name="connsiteY69" fmla="*/ 2663628 h 5020326"/>
                <a:gd name="connsiteX70" fmla="*/ 3071806 w 3889897"/>
                <a:gd name="connsiteY70" fmla="*/ 2838888 h 5020326"/>
                <a:gd name="connsiteX71" fmla="*/ 3064186 w 3889897"/>
                <a:gd name="connsiteY71" fmla="*/ 2915088 h 5020326"/>
                <a:gd name="connsiteX72" fmla="*/ 3018466 w 3889897"/>
                <a:gd name="connsiteY72" fmla="*/ 3014148 h 5020326"/>
                <a:gd name="connsiteX73" fmla="*/ 2980366 w 3889897"/>
                <a:gd name="connsiteY73" fmla="*/ 3082728 h 5020326"/>
                <a:gd name="connsiteX74" fmla="*/ 2957506 w 3889897"/>
                <a:gd name="connsiteY74" fmla="*/ 3120828 h 5020326"/>
                <a:gd name="connsiteX75" fmla="*/ 2957506 w 3889897"/>
                <a:gd name="connsiteY75" fmla="*/ 3555168 h 5020326"/>
                <a:gd name="connsiteX76" fmla="*/ 3010846 w 3889897"/>
                <a:gd name="connsiteY76" fmla="*/ 3539928 h 5020326"/>
                <a:gd name="connsiteX77" fmla="*/ 3109906 w 3889897"/>
                <a:gd name="connsiteY77" fmla="*/ 3570408 h 5020326"/>
                <a:gd name="connsiteX78" fmla="*/ 3140386 w 3889897"/>
                <a:gd name="connsiteY78" fmla="*/ 3631368 h 5020326"/>
                <a:gd name="connsiteX79" fmla="*/ 3117526 w 3889897"/>
                <a:gd name="connsiteY79" fmla="*/ 3738048 h 5020326"/>
                <a:gd name="connsiteX80" fmla="*/ 3125146 w 3889897"/>
                <a:gd name="connsiteY80" fmla="*/ 4103808 h 5020326"/>
                <a:gd name="connsiteX81" fmla="*/ 3231826 w 3889897"/>
                <a:gd name="connsiteY81" fmla="*/ 4172388 h 5020326"/>
                <a:gd name="connsiteX82" fmla="*/ 3285166 w 3889897"/>
                <a:gd name="connsiteY82" fmla="*/ 4294308 h 5020326"/>
                <a:gd name="connsiteX83" fmla="*/ 3300406 w 3889897"/>
                <a:gd name="connsiteY83" fmla="*/ 4347648 h 5020326"/>
                <a:gd name="connsiteX84" fmla="*/ 3330886 w 3889897"/>
                <a:gd name="connsiteY84" fmla="*/ 4408608 h 5020326"/>
                <a:gd name="connsiteX85" fmla="*/ 3551866 w 3889897"/>
                <a:gd name="connsiteY85" fmla="*/ 4644828 h 5020326"/>
                <a:gd name="connsiteX86" fmla="*/ 3889897 w 3889897"/>
                <a:gd name="connsiteY86" fmla="*/ 5020326 h 5020326"/>
                <a:gd name="connsiteX0" fmla="*/ 712990 w 3889897"/>
                <a:gd name="connsiteY0" fmla="*/ 5019479 h 5020326"/>
                <a:gd name="connsiteX1" fmla="*/ 961066 w 3889897"/>
                <a:gd name="connsiteY1" fmla="*/ 4644828 h 5020326"/>
                <a:gd name="connsiteX2" fmla="*/ 1342066 w 3889897"/>
                <a:gd name="connsiteY2" fmla="*/ 4172388 h 5020326"/>
                <a:gd name="connsiteX3" fmla="*/ 1258246 w 3889897"/>
                <a:gd name="connsiteY3" fmla="*/ 4012368 h 5020326"/>
                <a:gd name="connsiteX4" fmla="*/ 1204906 w 3889897"/>
                <a:gd name="connsiteY4" fmla="*/ 3928548 h 5020326"/>
                <a:gd name="connsiteX5" fmla="*/ 1174426 w 3889897"/>
                <a:gd name="connsiteY5" fmla="*/ 3768528 h 5020326"/>
                <a:gd name="connsiteX6" fmla="*/ 1143946 w 3889897"/>
                <a:gd name="connsiteY6" fmla="*/ 3669468 h 5020326"/>
                <a:gd name="connsiteX7" fmla="*/ 1067746 w 3889897"/>
                <a:gd name="connsiteY7" fmla="*/ 3661848 h 5020326"/>
                <a:gd name="connsiteX8" fmla="*/ 938206 w 3889897"/>
                <a:gd name="connsiteY8" fmla="*/ 3669468 h 5020326"/>
                <a:gd name="connsiteX9" fmla="*/ 831526 w 3889897"/>
                <a:gd name="connsiteY9" fmla="*/ 3692328 h 5020326"/>
                <a:gd name="connsiteX10" fmla="*/ 610546 w 3889897"/>
                <a:gd name="connsiteY10" fmla="*/ 3738048 h 5020326"/>
                <a:gd name="connsiteX11" fmla="*/ 389566 w 3889897"/>
                <a:gd name="connsiteY11" fmla="*/ 3638988 h 5020326"/>
                <a:gd name="connsiteX12" fmla="*/ 381946 w 3889897"/>
                <a:gd name="connsiteY12" fmla="*/ 3326568 h 5020326"/>
                <a:gd name="connsiteX13" fmla="*/ 420046 w 3889897"/>
                <a:gd name="connsiteY13" fmla="*/ 3227508 h 5020326"/>
                <a:gd name="connsiteX14" fmla="*/ 389566 w 3889897"/>
                <a:gd name="connsiteY14" fmla="*/ 3166548 h 5020326"/>
                <a:gd name="connsiteX15" fmla="*/ 351466 w 3889897"/>
                <a:gd name="connsiteY15" fmla="*/ 3105588 h 5020326"/>
                <a:gd name="connsiteX16" fmla="*/ 397186 w 3889897"/>
                <a:gd name="connsiteY16" fmla="*/ 3021768 h 5020326"/>
                <a:gd name="connsiteX17" fmla="*/ 488626 w 3889897"/>
                <a:gd name="connsiteY17" fmla="*/ 2998908 h 5020326"/>
                <a:gd name="connsiteX18" fmla="*/ 471956 w 3889897"/>
                <a:gd name="connsiteY18" fmla="*/ 2942709 h 5020326"/>
                <a:gd name="connsiteX19" fmla="*/ 435286 w 3889897"/>
                <a:gd name="connsiteY19" fmla="*/ 2930328 h 5020326"/>
                <a:gd name="connsiteX20" fmla="*/ 389566 w 3889897"/>
                <a:gd name="connsiteY20" fmla="*/ 2930328 h 5020326"/>
                <a:gd name="connsiteX21" fmla="*/ 314000 w 3889897"/>
                <a:gd name="connsiteY21" fmla="*/ 2893495 h 5020326"/>
                <a:gd name="connsiteX22" fmla="*/ 320986 w 3889897"/>
                <a:gd name="connsiteY22" fmla="*/ 2846508 h 5020326"/>
                <a:gd name="connsiteX23" fmla="*/ 328606 w 3889897"/>
                <a:gd name="connsiteY23" fmla="*/ 2793168 h 5020326"/>
                <a:gd name="connsiteX24" fmla="*/ 313366 w 3889897"/>
                <a:gd name="connsiteY24" fmla="*/ 2732208 h 5020326"/>
                <a:gd name="connsiteX25" fmla="*/ 267646 w 3889897"/>
                <a:gd name="connsiteY25" fmla="*/ 2671248 h 5020326"/>
                <a:gd name="connsiteX26" fmla="*/ 176206 w 3889897"/>
                <a:gd name="connsiteY26" fmla="*/ 2656008 h 5020326"/>
                <a:gd name="connsiteX27" fmla="*/ 54286 w 3889897"/>
                <a:gd name="connsiteY27" fmla="*/ 2610288 h 5020326"/>
                <a:gd name="connsiteX28" fmla="*/ 7931 w 3889897"/>
                <a:gd name="connsiteY28" fmla="*/ 2563298 h 5020326"/>
                <a:gd name="connsiteX29" fmla="*/ 8566 w 3889897"/>
                <a:gd name="connsiteY29" fmla="*/ 2488368 h 5020326"/>
                <a:gd name="connsiteX30" fmla="*/ 92386 w 3889897"/>
                <a:gd name="connsiteY30" fmla="*/ 2335968 h 5020326"/>
                <a:gd name="connsiteX31" fmla="*/ 221926 w 3889897"/>
                <a:gd name="connsiteY31" fmla="*/ 2175948 h 5020326"/>
                <a:gd name="connsiteX32" fmla="*/ 282886 w 3889897"/>
                <a:gd name="connsiteY32" fmla="*/ 2084508 h 5020326"/>
                <a:gd name="connsiteX33" fmla="*/ 328606 w 3889897"/>
                <a:gd name="connsiteY33" fmla="*/ 1977828 h 5020326"/>
                <a:gd name="connsiteX34" fmla="*/ 359086 w 3889897"/>
                <a:gd name="connsiteY34" fmla="*/ 1871148 h 5020326"/>
                <a:gd name="connsiteX35" fmla="*/ 374326 w 3889897"/>
                <a:gd name="connsiteY35" fmla="*/ 1810188 h 5020326"/>
                <a:gd name="connsiteX36" fmla="*/ 343846 w 3889897"/>
                <a:gd name="connsiteY36" fmla="*/ 1756848 h 5020326"/>
                <a:gd name="connsiteX37" fmla="*/ 328606 w 3889897"/>
                <a:gd name="connsiteY37" fmla="*/ 1680648 h 5020326"/>
                <a:gd name="connsiteX38" fmla="*/ 412426 w 3889897"/>
                <a:gd name="connsiteY38" fmla="*/ 1474908 h 5020326"/>
                <a:gd name="connsiteX39" fmla="*/ 442906 w 3889897"/>
                <a:gd name="connsiteY39" fmla="*/ 1307268 h 5020326"/>
                <a:gd name="connsiteX40" fmla="*/ 465766 w 3889897"/>
                <a:gd name="connsiteY40" fmla="*/ 1192968 h 5020326"/>
                <a:gd name="connsiteX41" fmla="*/ 503866 w 3889897"/>
                <a:gd name="connsiteY41" fmla="*/ 1055808 h 5020326"/>
                <a:gd name="connsiteX42" fmla="*/ 557206 w 3889897"/>
                <a:gd name="connsiteY42" fmla="*/ 888168 h 5020326"/>
                <a:gd name="connsiteX43" fmla="*/ 503866 w 3889897"/>
                <a:gd name="connsiteY43" fmla="*/ 888168 h 5020326"/>
                <a:gd name="connsiteX44" fmla="*/ 412426 w 3889897"/>
                <a:gd name="connsiteY44" fmla="*/ 834828 h 5020326"/>
                <a:gd name="connsiteX45" fmla="*/ 328606 w 3889897"/>
                <a:gd name="connsiteY45" fmla="*/ 789108 h 5020326"/>
                <a:gd name="connsiteX46" fmla="*/ 260026 w 3889897"/>
                <a:gd name="connsiteY46" fmla="*/ 773868 h 5020326"/>
                <a:gd name="connsiteX47" fmla="*/ 214306 w 3889897"/>
                <a:gd name="connsiteY47" fmla="*/ 751008 h 5020326"/>
                <a:gd name="connsiteX48" fmla="*/ 260026 w 3889897"/>
                <a:gd name="connsiteY48" fmla="*/ 674808 h 5020326"/>
                <a:gd name="connsiteX49" fmla="*/ 374326 w 3889897"/>
                <a:gd name="connsiteY49" fmla="*/ 606228 h 5020326"/>
                <a:gd name="connsiteX50" fmla="*/ 557206 w 3889897"/>
                <a:gd name="connsiteY50" fmla="*/ 507168 h 5020326"/>
                <a:gd name="connsiteX51" fmla="*/ 656266 w 3889897"/>
                <a:gd name="connsiteY51" fmla="*/ 423348 h 5020326"/>
                <a:gd name="connsiteX52" fmla="*/ 892486 w 3889897"/>
                <a:gd name="connsiteY52" fmla="*/ 232848 h 5020326"/>
                <a:gd name="connsiteX53" fmla="*/ 1174426 w 3889897"/>
                <a:gd name="connsiteY53" fmla="*/ 80448 h 5020326"/>
                <a:gd name="connsiteX54" fmla="*/ 1593526 w 3889897"/>
                <a:gd name="connsiteY54" fmla="*/ 11868 h 5020326"/>
                <a:gd name="connsiteX55" fmla="*/ 1944046 w 3889897"/>
                <a:gd name="connsiteY55" fmla="*/ 4248 h 5020326"/>
                <a:gd name="connsiteX56" fmla="*/ 2172646 w 3889897"/>
                <a:gd name="connsiteY56" fmla="*/ 4248 h 5020326"/>
                <a:gd name="connsiteX57" fmla="*/ 2393626 w 3889897"/>
                <a:gd name="connsiteY57" fmla="*/ 57588 h 5020326"/>
                <a:gd name="connsiteX58" fmla="*/ 2667946 w 3889897"/>
                <a:gd name="connsiteY58" fmla="*/ 133788 h 5020326"/>
                <a:gd name="connsiteX59" fmla="*/ 2820346 w 3889897"/>
                <a:gd name="connsiteY59" fmla="*/ 202368 h 5020326"/>
                <a:gd name="connsiteX60" fmla="*/ 3102286 w 3889897"/>
                <a:gd name="connsiteY60" fmla="*/ 400488 h 5020326"/>
                <a:gd name="connsiteX61" fmla="*/ 3285166 w 3889897"/>
                <a:gd name="connsiteY61" fmla="*/ 651948 h 5020326"/>
                <a:gd name="connsiteX62" fmla="*/ 3407086 w 3889897"/>
                <a:gd name="connsiteY62" fmla="*/ 918648 h 5020326"/>
                <a:gd name="connsiteX63" fmla="*/ 3475666 w 3889897"/>
                <a:gd name="connsiteY63" fmla="*/ 1238688 h 5020326"/>
                <a:gd name="connsiteX64" fmla="*/ 3506146 w 3889897"/>
                <a:gd name="connsiteY64" fmla="*/ 1543488 h 5020326"/>
                <a:gd name="connsiteX65" fmla="*/ 3506146 w 3889897"/>
                <a:gd name="connsiteY65" fmla="*/ 1962588 h 5020326"/>
                <a:gd name="connsiteX66" fmla="*/ 3338506 w 3889897"/>
                <a:gd name="connsiteY66" fmla="*/ 2305488 h 5020326"/>
                <a:gd name="connsiteX67" fmla="*/ 3254686 w 3889897"/>
                <a:gd name="connsiteY67" fmla="*/ 2473128 h 5020326"/>
                <a:gd name="connsiteX68" fmla="*/ 3132766 w 3889897"/>
                <a:gd name="connsiteY68" fmla="*/ 2663628 h 5020326"/>
                <a:gd name="connsiteX69" fmla="*/ 3071806 w 3889897"/>
                <a:gd name="connsiteY69" fmla="*/ 2838888 h 5020326"/>
                <a:gd name="connsiteX70" fmla="*/ 3064186 w 3889897"/>
                <a:gd name="connsiteY70" fmla="*/ 2915088 h 5020326"/>
                <a:gd name="connsiteX71" fmla="*/ 3018466 w 3889897"/>
                <a:gd name="connsiteY71" fmla="*/ 3014148 h 5020326"/>
                <a:gd name="connsiteX72" fmla="*/ 2980366 w 3889897"/>
                <a:gd name="connsiteY72" fmla="*/ 3082728 h 5020326"/>
                <a:gd name="connsiteX73" fmla="*/ 2957506 w 3889897"/>
                <a:gd name="connsiteY73" fmla="*/ 3120828 h 5020326"/>
                <a:gd name="connsiteX74" fmla="*/ 2957506 w 3889897"/>
                <a:gd name="connsiteY74" fmla="*/ 3555168 h 5020326"/>
                <a:gd name="connsiteX75" fmla="*/ 3010846 w 3889897"/>
                <a:gd name="connsiteY75" fmla="*/ 3539928 h 5020326"/>
                <a:gd name="connsiteX76" fmla="*/ 3109906 w 3889897"/>
                <a:gd name="connsiteY76" fmla="*/ 3570408 h 5020326"/>
                <a:gd name="connsiteX77" fmla="*/ 3140386 w 3889897"/>
                <a:gd name="connsiteY77" fmla="*/ 3631368 h 5020326"/>
                <a:gd name="connsiteX78" fmla="*/ 3117526 w 3889897"/>
                <a:gd name="connsiteY78" fmla="*/ 3738048 h 5020326"/>
                <a:gd name="connsiteX79" fmla="*/ 3125146 w 3889897"/>
                <a:gd name="connsiteY79" fmla="*/ 4103808 h 5020326"/>
                <a:gd name="connsiteX80" fmla="*/ 3231826 w 3889897"/>
                <a:gd name="connsiteY80" fmla="*/ 4172388 h 5020326"/>
                <a:gd name="connsiteX81" fmla="*/ 3285166 w 3889897"/>
                <a:gd name="connsiteY81" fmla="*/ 4294308 h 5020326"/>
                <a:gd name="connsiteX82" fmla="*/ 3300406 w 3889897"/>
                <a:gd name="connsiteY82" fmla="*/ 4347648 h 5020326"/>
                <a:gd name="connsiteX83" fmla="*/ 3330886 w 3889897"/>
                <a:gd name="connsiteY83" fmla="*/ 4408608 h 5020326"/>
                <a:gd name="connsiteX84" fmla="*/ 3551866 w 3889897"/>
                <a:gd name="connsiteY84" fmla="*/ 4644828 h 5020326"/>
                <a:gd name="connsiteX85" fmla="*/ 3889897 w 3889897"/>
                <a:gd name="connsiteY85" fmla="*/ 5020326 h 5020326"/>
                <a:gd name="connsiteX0" fmla="*/ 712990 w 3889897"/>
                <a:gd name="connsiteY0" fmla="*/ 5019479 h 5020326"/>
                <a:gd name="connsiteX1" fmla="*/ 961066 w 3889897"/>
                <a:gd name="connsiteY1" fmla="*/ 4644828 h 5020326"/>
                <a:gd name="connsiteX2" fmla="*/ 1342066 w 3889897"/>
                <a:gd name="connsiteY2" fmla="*/ 4172388 h 5020326"/>
                <a:gd name="connsiteX3" fmla="*/ 1258246 w 3889897"/>
                <a:gd name="connsiteY3" fmla="*/ 4012368 h 5020326"/>
                <a:gd name="connsiteX4" fmla="*/ 1204906 w 3889897"/>
                <a:gd name="connsiteY4" fmla="*/ 3928548 h 5020326"/>
                <a:gd name="connsiteX5" fmla="*/ 1174426 w 3889897"/>
                <a:gd name="connsiteY5" fmla="*/ 3768528 h 5020326"/>
                <a:gd name="connsiteX6" fmla="*/ 1143946 w 3889897"/>
                <a:gd name="connsiteY6" fmla="*/ 3669468 h 5020326"/>
                <a:gd name="connsiteX7" fmla="*/ 1067746 w 3889897"/>
                <a:gd name="connsiteY7" fmla="*/ 3661848 h 5020326"/>
                <a:gd name="connsiteX8" fmla="*/ 938206 w 3889897"/>
                <a:gd name="connsiteY8" fmla="*/ 3669468 h 5020326"/>
                <a:gd name="connsiteX9" fmla="*/ 831526 w 3889897"/>
                <a:gd name="connsiteY9" fmla="*/ 3692328 h 5020326"/>
                <a:gd name="connsiteX10" fmla="*/ 610546 w 3889897"/>
                <a:gd name="connsiteY10" fmla="*/ 3738048 h 5020326"/>
                <a:gd name="connsiteX11" fmla="*/ 389566 w 3889897"/>
                <a:gd name="connsiteY11" fmla="*/ 3638988 h 5020326"/>
                <a:gd name="connsiteX12" fmla="*/ 381946 w 3889897"/>
                <a:gd name="connsiteY12" fmla="*/ 3326568 h 5020326"/>
                <a:gd name="connsiteX13" fmla="*/ 420046 w 3889897"/>
                <a:gd name="connsiteY13" fmla="*/ 3227508 h 5020326"/>
                <a:gd name="connsiteX14" fmla="*/ 389566 w 3889897"/>
                <a:gd name="connsiteY14" fmla="*/ 3166548 h 5020326"/>
                <a:gd name="connsiteX15" fmla="*/ 351466 w 3889897"/>
                <a:gd name="connsiteY15" fmla="*/ 3105588 h 5020326"/>
                <a:gd name="connsiteX16" fmla="*/ 397186 w 3889897"/>
                <a:gd name="connsiteY16" fmla="*/ 3021768 h 5020326"/>
                <a:gd name="connsiteX17" fmla="*/ 488626 w 3889897"/>
                <a:gd name="connsiteY17" fmla="*/ 2998908 h 5020326"/>
                <a:gd name="connsiteX18" fmla="*/ 471956 w 3889897"/>
                <a:gd name="connsiteY18" fmla="*/ 2942709 h 5020326"/>
                <a:gd name="connsiteX19" fmla="*/ 435286 w 3889897"/>
                <a:gd name="connsiteY19" fmla="*/ 2930328 h 5020326"/>
                <a:gd name="connsiteX20" fmla="*/ 389566 w 3889897"/>
                <a:gd name="connsiteY20" fmla="*/ 2930328 h 5020326"/>
                <a:gd name="connsiteX21" fmla="*/ 314000 w 3889897"/>
                <a:gd name="connsiteY21" fmla="*/ 2893495 h 5020326"/>
                <a:gd name="connsiteX22" fmla="*/ 320986 w 3889897"/>
                <a:gd name="connsiteY22" fmla="*/ 2846508 h 5020326"/>
                <a:gd name="connsiteX23" fmla="*/ 328606 w 3889897"/>
                <a:gd name="connsiteY23" fmla="*/ 2793168 h 5020326"/>
                <a:gd name="connsiteX24" fmla="*/ 313366 w 3889897"/>
                <a:gd name="connsiteY24" fmla="*/ 2732208 h 5020326"/>
                <a:gd name="connsiteX25" fmla="*/ 267646 w 3889897"/>
                <a:gd name="connsiteY25" fmla="*/ 2671248 h 5020326"/>
                <a:gd name="connsiteX26" fmla="*/ 176206 w 3889897"/>
                <a:gd name="connsiteY26" fmla="*/ 2656008 h 5020326"/>
                <a:gd name="connsiteX27" fmla="*/ 54286 w 3889897"/>
                <a:gd name="connsiteY27" fmla="*/ 2610288 h 5020326"/>
                <a:gd name="connsiteX28" fmla="*/ 7931 w 3889897"/>
                <a:gd name="connsiteY28" fmla="*/ 2563298 h 5020326"/>
                <a:gd name="connsiteX29" fmla="*/ 8566 w 3889897"/>
                <a:gd name="connsiteY29" fmla="*/ 2488368 h 5020326"/>
                <a:gd name="connsiteX30" fmla="*/ 92386 w 3889897"/>
                <a:gd name="connsiteY30" fmla="*/ 2335968 h 5020326"/>
                <a:gd name="connsiteX31" fmla="*/ 221926 w 3889897"/>
                <a:gd name="connsiteY31" fmla="*/ 2175948 h 5020326"/>
                <a:gd name="connsiteX32" fmla="*/ 282886 w 3889897"/>
                <a:gd name="connsiteY32" fmla="*/ 2084508 h 5020326"/>
                <a:gd name="connsiteX33" fmla="*/ 328606 w 3889897"/>
                <a:gd name="connsiteY33" fmla="*/ 1977828 h 5020326"/>
                <a:gd name="connsiteX34" fmla="*/ 359086 w 3889897"/>
                <a:gd name="connsiteY34" fmla="*/ 1871148 h 5020326"/>
                <a:gd name="connsiteX35" fmla="*/ 374326 w 3889897"/>
                <a:gd name="connsiteY35" fmla="*/ 1810188 h 5020326"/>
                <a:gd name="connsiteX36" fmla="*/ 343846 w 3889897"/>
                <a:gd name="connsiteY36" fmla="*/ 1756848 h 5020326"/>
                <a:gd name="connsiteX37" fmla="*/ 328606 w 3889897"/>
                <a:gd name="connsiteY37" fmla="*/ 1680648 h 5020326"/>
                <a:gd name="connsiteX38" fmla="*/ 412426 w 3889897"/>
                <a:gd name="connsiteY38" fmla="*/ 1474908 h 5020326"/>
                <a:gd name="connsiteX39" fmla="*/ 442906 w 3889897"/>
                <a:gd name="connsiteY39" fmla="*/ 1307268 h 5020326"/>
                <a:gd name="connsiteX40" fmla="*/ 465766 w 3889897"/>
                <a:gd name="connsiteY40" fmla="*/ 1192968 h 5020326"/>
                <a:gd name="connsiteX41" fmla="*/ 503866 w 3889897"/>
                <a:gd name="connsiteY41" fmla="*/ 1055808 h 5020326"/>
                <a:gd name="connsiteX42" fmla="*/ 557206 w 3889897"/>
                <a:gd name="connsiteY42" fmla="*/ 888168 h 5020326"/>
                <a:gd name="connsiteX43" fmla="*/ 503866 w 3889897"/>
                <a:gd name="connsiteY43" fmla="*/ 888168 h 5020326"/>
                <a:gd name="connsiteX44" fmla="*/ 412426 w 3889897"/>
                <a:gd name="connsiteY44" fmla="*/ 834828 h 5020326"/>
                <a:gd name="connsiteX45" fmla="*/ 328606 w 3889897"/>
                <a:gd name="connsiteY45" fmla="*/ 789108 h 5020326"/>
                <a:gd name="connsiteX46" fmla="*/ 260026 w 3889897"/>
                <a:gd name="connsiteY46" fmla="*/ 773868 h 5020326"/>
                <a:gd name="connsiteX47" fmla="*/ 214306 w 3889897"/>
                <a:gd name="connsiteY47" fmla="*/ 751008 h 5020326"/>
                <a:gd name="connsiteX48" fmla="*/ 260026 w 3889897"/>
                <a:gd name="connsiteY48" fmla="*/ 674808 h 5020326"/>
                <a:gd name="connsiteX49" fmla="*/ 374326 w 3889897"/>
                <a:gd name="connsiteY49" fmla="*/ 606228 h 5020326"/>
                <a:gd name="connsiteX50" fmla="*/ 557206 w 3889897"/>
                <a:gd name="connsiteY50" fmla="*/ 507168 h 5020326"/>
                <a:gd name="connsiteX51" fmla="*/ 656266 w 3889897"/>
                <a:gd name="connsiteY51" fmla="*/ 423348 h 5020326"/>
                <a:gd name="connsiteX52" fmla="*/ 892486 w 3889897"/>
                <a:gd name="connsiteY52" fmla="*/ 232848 h 5020326"/>
                <a:gd name="connsiteX53" fmla="*/ 1174426 w 3889897"/>
                <a:gd name="connsiteY53" fmla="*/ 80448 h 5020326"/>
                <a:gd name="connsiteX54" fmla="*/ 1593526 w 3889897"/>
                <a:gd name="connsiteY54" fmla="*/ 11868 h 5020326"/>
                <a:gd name="connsiteX55" fmla="*/ 1944046 w 3889897"/>
                <a:gd name="connsiteY55" fmla="*/ 4248 h 5020326"/>
                <a:gd name="connsiteX56" fmla="*/ 2172646 w 3889897"/>
                <a:gd name="connsiteY56" fmla="*/ 4248 h 5020326"/>
                <a:gd name="connsiteX57" fmla="*/ 2393626 w 3889897"/>
                <a:gd name="connsiteY57" fmla="*/ 57588 h 5020326"/>
                <a:gd name="connsiteX58" fmla="*/ 2667946 w 3889897"/>
                <a:gd name="connsiteY58" fmla="*/ 133788 h 5020326"/>
                <a:gd name="connsiteX59" fmla="*/ 2820346 w 3889897"/>
                <a:gd name="connsiteY59" fmla="*/ 202368 h 5020326"/>
                <a:gd name="connsiteX60" fmla="*/ 3102286 w 3889897"/>
                <a:gd name="connsiteY60" fmla="*/ 400488 h 5020326"/>
                <a:gd name="connsiteX61" fmla="*/ 3285166 w 3889897"/>
                <a:gd name="connsiteY61" fmla="*/ 651948 h 5020326"/>
                <a:gd name="connsiteX62" fmla="*/ 3407086 w 3889897"/>
                <a:gd name="connsiteY62" fmla="*/ 918648 h 5020326"/>
                <a:gd name="connsiteX63" fmla="*/ 3475666 w 3889897"/>
                <a:gd name="connsiteY63" fmla="*/ 1238688 h 5020326"/>
                <a:gd name="connsiteX64" fmla="*/ 3506146 w 3889897"/>
                <a:gd name="connsiteY64" fmla="*/ 1543488 h 5020326"/>
                <a:gd name="connsiteX65" fmla="*/ 3506146 w 3889897"/>
                <a:gd name="connsiteY65" fmla="*/ 1962588 h 5020326"/>
                <a:gd name="connsiteX66" fmla="*/ 3338506 w 3889897"/>
                <a:gd name="connsiteY66" fmla="*/ 2305488 h 5020326"/>
                <a:gd name="connsiteX67" fmla="*/ 3254686 w 3889897"/>
                <a:gd name="connsiteY67" fmla="*/ 2473128 h 5020326"/>
                <a:gd name="connsiteX68" fmla="*/ 3132766 w 3889897"/>
                <a:gd name="connsiteY68" fmla="*/ 2663628 h 5020326"/>
                <a:gd name="connsiteX69" fmla="*/ 3071806 w 3889897"/>
                <a:gd name="connsiteY69" fmla="*/ 2838888 h 5020326"/>
                <a:gd name="connsiteX70" fmla="*/ 3064186 w 3889897"/>
                <a:gd name="connsiteY70" fmla="*/ 2915088 h 5020326"/>
                <a:gd name="connsiteX71" fmla="*/ 3018466 w 3889897"/>
                <a:gd name="connsiteY71" fmla="*/ 3014148 h 5020326"/>
                <a:gd name="connsiteX72" fmla="*/ 2980366 w 3889897"/>
                <a:gd name="connsiteY72" fmla="*/ 3082728 h 5020326"/>
                <a:gd name="connsiteX73" fmla="*/ 2957506 w 3889897"/>
                <a:gd name="connsiteY73" fmla="*/ 3120828 h 5020326"/>
                <a:gd name="connsiteX74" fmla="*/ 2957506 w 3889897"/>
                <a:gd name="connsiteY74" fmla="*/ 3555168 h 5020326"/>
                <a:gd name="connsiteX75" fmla="*/ 3010846 w 3889897"/>
                <a:gd name="connsiteY75" fmla="*/ 3539928 h 5020326"/>
                <a:gd name="connsiteX76" fmla="*/ 3109906 w 3889897"/>
                <a:gd name="connsiteY76" fmla="*/ 3570408 h 5020326"/>
                <a:gd name="connsiteX77" fmla="*/ 3140386 w 3889897"/>
                <a:gd name="connsiteY77" fmla="*/ 3631368 h 5020326"/>
                <a:gd name="connsiteX78" fmla="*/ 3117526 w 3889897"/>
                <a:gd name="connsiteY78" fmla="*/ 3738048 h 5020326"/>
                <a:gd name="connsiteX79" fmla="*/ 3125146 w 3889897"/>
                <a:gd name="connsiteY79" fmla="*/ 4103808 h 5020326"/>
                <a:gd name="connsiteX80" fmla="*/ 3231826 w 3889897"/>
                <a:gd name="connsiteY80" fmla="*/ 4172388 h 5020326"/>
                <a:gd name="connsiteX81" fmla="*/ 3285166 w 3889897"/>
                <a:gd name="connsiteY81" fmla="*/ 4294308 h 5020326"/>
                <a:gd name="connsiteX82" fmla="*/ 3330886 w 3889897"/>
                <a:gd name="connsiteY82" fmla="*/ 4408608 h 5020326"/>
                <a:gd name="connsiteX83" fmla="*/ 3551866 w 3889897"/>
                <a:gd name="connsiteY83" fmla="*/ 4644828 h 5020326"/>
                <a:gd name="connsiteX84" fmla="*/ 3889897 w 3889897"/>
                <a:gd name="connsiteY84" fmla="*/ 5020326 h 502032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</a:cxnLst>
              <a:rect l="l" t="t" r="r" b="b"/>
              <a:pathLst>
                <a:path w="3889897" h="5020326">
                  <a:moveTo>
                    <a:pt x="712990" y="5019479"/>
                  </a:moveTo>
                  <a:cubicBezTo>
                    <a:pt x="766965" y="4944867"/>
                    <a:pt x="856220" y="4786010"/>
                    <a:pt x="961066" y="4644828"/>
                  </a:cubicBezTo>
                  <a:cubicBezTo>
                    <a:pt x="1065912" y="4503646"/>
                    <a:pt x="1292536" y="4277798"/>
                    <a:pt x="1342066" y="4172388"/>
                  </a:cubicBezTo>
                  <a:cubicBezTo>
                    <a:pt x="1391596" y="4066978"/>
                    <a:pt x="1281106" y="4053008"/>
                    <a:pt x="1258246" y="4012368"/>
                  </a:cubicBezTo>
                  <a:cubicBezTo>
                    <a:pt x="1235386" y="3971728"/>
                    <a:pt x="1218876" y="3969188"/>
                    <a:pt x="1204906" y="3928548"/>
                  </a:cubicBezTo>
                  <a:cubicBezTo>
                    <a:pt x="1190936" y="3887908"/>
                    <a:pt x="1184586" y="3811708"/>
                    <a:pt x="1174426" y="3768528"/>
                  </a:cubicBezTo>
                  <a:cubicBezTo>
                    <a:pt x="1164266" y="3725348"/>
                    <a:pt x="1161726" y="3687248"/>
                    <a:pt x="1143946" y="3669468"/>
                  </a:cubicBezTo>
                  <a:cubicBezTo>
                    <a:pt x="1126166" y="3651688"/>
                    <a:pt x="1102036" y="3661848"/>
                    <a:pt x="1067746" y="3661848"/>
                  </a:cubicBezTo>
                  <a:cubicBezTo>
                    <a:pt x="1033456" y="3661848"/>
                    <a:pt x="977576" y="3664388"/>
                    <a:pt x="938206" y="3669468"/>
                  </a:cubicBezTo>
                  <a:cubicBezTo>
                    <a:pt x="898836" y="3674548"/>
                    <a:pt x="831526" y="3692328"/>
                    <a:pt x="831526" y="3692328"/>
                  </a:cubicBezTo>
                  <a:cubicBezTo>
                    <a:pt x="776916" y="3703758"/>
                    <a:pt x="684206" y="3746938"/>
                    <a:pt x="610546" y="3738048"/>
                  </a:cubicBezTo>
                  <a:cubicBezTo>
                    <a:pt x="536886" y="3729158"/>
                    <a:pt x="427666" y="3707568"/>
                    <a:pt x="389566" y="3638988"/>
                  </a:cubicBezTo>
                  <a:cubicBezTo>
                    <a:pt x="351466" y="3570408"/>
                    <a:pt x="376866" y="3395148"/>
                    <a:pt x="381946" y="3326568"/>
                  </a:cubicBezTo>
                  <a:cubicBezTo>
                    <a:pt x="387026" y="3257988"/>
                    <a:pt x="418776" y="3254178"/>
                    <a:pt x="420046" y="3227508"/>
                  </a:cubicBezTo>
                  <a:cubicBezTo>
                    <a:pt x="421316" y="3200838"/>
                    <a:pt x="400996" y="3186868"/>
                    <a:pt x="389566" y="3166548"/>
                  </a:cubicBezTo>
                  <a:cubicBezTo>
                    <a:pt x="378136" y="3146228"/>
                    <a:pt x="350196" y="3129718"/>
                    <a:pt x="351466" y="3105588"/>
                  </a:cubicBezTo>
                  <a:cubicBezTo>
                    <a:pt x="352736" y="3081458"/>
                    <a:pt x="374326" y="3039548"/>
                    <a:pt x="397186" y="3021768"/>
                  </a:cubicBezTo>
                  <a:cubicBezTo>
                    <a:pt x="420046" y="3003988"/>
                    <a:pt x="476164" y="3012084"/>
                    <a:pt x="488626" y="2998908"/>
                  </a:cubicBezTo>
                  <a:cubicBezTo>
                    <a:pt x="501088" y="2985732"/>
                    <a:pt x="480846" y="2954139"/>
                    <a:pt x="471956" y="2942709"/>
                  </a:cubicBezTo>
                  <a:cubicBezTo>
                    <a:pt x="463066" y="2931279"/>
                    <a:pt x="449018" y="2932392"/>
                    <a:pt x="435286" y="2930328"/>
                  </a:cubicBezTo>
                  <a:cubicBezTo>
                    <a:pt x="421554" y="2928265"/>
                    <a:pt x="409780" y="2936467"/>
                    <a:pt x="389566" y="2930328"/>
                  </a:cubicBezTo>
                  <a:cubicBezTo>
                    <a:pt x="369352" y="2924189"/>
                    <a:pt x="325430" y="2907465"/>
                    <a:pt x="314000" y="2893495"/>
                  </a:cubicBezTo>
                  <a:cubicBezTo>
                    <a:pt x="302570" y="2879525"/>
                    <a:pt x="318552" y="2863229"/>
                    <a:pt x="320986" y="2846508"/>
                  </a:cubicBezTo>
                  <a:cubicBezTo>
                    <a:pt x="323420" y="2829787"/>
                    <a:pt x="329876" y="2812218"/>
                    <a:pt x="328606" y="2793168"/>
                  </a:cubicBezTo>
                  <a:cubicBezTo>
                    <a:pt x="327336" y="2774118"/>
                    <a:pt x="323526" y="2752528"/>
                    <a:pt x="313366" y="2732208"/>
                  </a:cubicBezTo>
                  <a:cubicBezTo>
                    <a:pt x="303206" y="2711888"/>
                    <a:pt x="290506" y="2683948"/>
                    <a:pt x="267646" y="2671248"/>
                  </a:cubicBezTo>
                  <a:cubicBezTo>
                    <a:pt x="244786" y="2658548"/>
                    <a:pt x="211766" y="2666168"/>
                    <a:pt x="176206" y="2656008"/>
                  </a:cubicBezTo>
                  <a:cubicBezTo>
                    <a:pt x="140646" y="2645848"/>
                    <a:pt x="82332" y="2625740"/>
                    <a:pt x="54286" y="2610288"/>
                  </a:cubicBezTo>
                  <a:cubicBezTo>
                    <a:pt x="26240" y="2594836"/>
                    <a:pt x="15551" y="2583618"/>
                    <a:pt x="7931" y="2563298"/>
                  </a:cubicBezTo>
                  <a:cubicBezTo>
                    <a:pt x="311" y="2542978"/>
                    <a:pt x="-5510" y="2526256"/>
                    <a:pt x="8566" y="2488368"/>
                  </a:cubicBezTo>
                  <a:cubicBezTo>
                    <a:pt x="22642" y="2450480"/>
                    <a:pt x="56826" y="2388038"/>
                    <a:pt x="92386" y="2335968"/>
                  </a:cubicBezTo>
                  <a:cubicBezTo>
                    <a:pt x="127946" y="2283898"/>
                    <a:pt x="190176" y="2217858"/>
                    <a:pt x="221926" y="2175948"/>
                  </a:cubicBezTo>
                  <a:cubicBezTo>
                    <a:pt x="253676" y="2134038"/>
                    <a:pt x="265106" y="2117528"/>
                    <a:pt x="282886" y="2084508"/>
                  </a:cubicBezTo>
                  <a:cubicBezTo>
                    <a:pt x="300666" y="2051488"/>
                    <a:pt x="315906" y="2013388"/>
                    <a:pt x="328606" y="1977828"/>
                  </a:cubicBezTo>
                  <a:cubicBezTo>
                    <a:pt x="341306" y="1942268"/>
                    <a:pt x="351466" y="1899088"/>
                    <a:pt x="359086" y="1871148"/>
                  </a:cubicBezTo>
                  <a:cubicBezTo>
                    <a:pt x="366706" y="1843208"/>
                    <a:pt x="376866" y="1829238"/>
                    <a:pt x="374326" y="1810188"/>
                  </a:cubicBezTo>
                  <a:cubicBezTo>
                    <a:pt x="371786" y="1791138"/>
                    <a:pt x="351466" y="1778438"/>
                    <a:pt x="343846" y="1756848"/>
                  </a:cubicBezTo>
                  <a:cubicBezTo>
                    <a:pt x="336226" y="1735258"/>
                    <a:pt x="317176" y="1727638"/>
                    <a:pt x="328606" y="1680648"/>
                  </a:cubicBezTo>
                  <a:cubicBezTo>
                    <a:pt x="340036" y="1633658"/>
                    <a:pt x="393376" y="1537138"/>
                    <a:pt x="412426" y="1474908"/>
                  </a:cubicBezTo>
                  <a:cubicBezTo>
                    <a:pt x="431476" y="1412678"/>
                    <a:pt x="434016" y="1354258"/>
                    <a:pt x="442906" y="1307268"/>
                  </a:cubicBezTo>
                  <a:cubicBezTo>
                    <a:pt x="451796" y="1260278"/>
                    <a:pt x="455606" y="1234878"/>
                    <a:pt x="465766" y="1192968"/>
                  </a:cubicBezTo>
                  <a:cubicBezTo>
                    <a:pt x="475926" y="1151058"/>
                    <a:pt x="488626" y="1106608"/>
                    <a:pt x="503866" y="1055808"/>
                  </a:cubicBezTo>
                  <a:cubicBezTo>
                    <a:pt x="519106" y="1005008"/>
                    <a:pt x="557206" y="916108"/>
                    <a:pt x="557206" y="888168"/>
                  </a:cubicBezTo>
                  <a:cubicBezTo>
                    <a:pt x="557206" y="860228"/>
                    <a:pt x="527996" y="897058"/>
                    <a:pt x="503866" y="888168"/>
                  </a:cubicBezTo>
                  <a:cubicBezTo>
                    <a:pt x="479736" y="879278"/>
                    <a:pt x="441636" y="851338"/>
                    <a:pt x="412426" y="834828"/>
                  </a:cubicBezTo>
                  <a:cubicBezTo>
                    <a:pt x="383216" y="818318"/>
                    <a:pt x="354006" y="799268"/>
                    <a:pt x="328606" y="789108"/>
                  </a:cubicBezTo>
                  <a:cubicBezTo>
                    <a:pt x="303206" y="778948"/>
                    <a:pt x="279076" y="780218"/>
                    <a:pt x="260026" y="773868"/>
                  </a:cubicBezTo>
                  <a:cubicBezTo>
                    <a:pt x="240976" y="767518"/>
                    <a:pt x="214306" y="767518"/>
                    <a:pt x="214306" y="751008"/>
                  </a:cubicBezTo>
                  <a:cubicBezTo>
                    <a:pt x="214306" y="734498"/>
                    <a:pt x="233356" y="698938"/>
                    <a:pt x="260026" y="674808"/>
                  </a:cubicBezTo>
                  <a:cubicBezTo>
                    <a:pt x="286696" y="650678"/>
                    <a:pt x="324796" y="634168"/>
                    <a:pt x="374326" y="606228"/>
                  </a:cubicBezTo>
                  <a:cubicBezTo>
                    <a:pt x="423856" y="578288"/>
                    <a:pt x="510216" y="537648"/>
                    <a:pt x="557206" y="507168"/>
                  </a:cubicBezTo>
                  <a:cubicBezTo>
                    <a:pt x="604196" y="476688"/>
                    <a:pt x="600386" y="469068"/>
                    <a:pt x="656266" y="423348"/>
                  </a:cubicBezTo>
                  <a:cubicBezTo>
                    <a:pt x="712146" y="377628"/>
                    <a:pt x="806126" y="289998"/>
                    <a:pt x="892486" y="232848"/>
                  </a:cubicBezTo>
                  <a:cubicBezTo>
                    <a:pt x="978846" y="175698"/>
                    <a:pt x="1057586" y="117278"/>
                    <a:pt x="1174426" y="80448"/>
                  </a:cubicBezTo>
                  <a:cubicBezTo>
                    <a:pt x="1291266" y="43618"/>
                    <a:pt x="1465256" y="24568"/>
                    <a:pt x="1593526" y="11868"/>
                  </a:cubicBezTo>
                  <a:cubicBezTo>
                    <a:pt x="1721796" y="-832"/>
                    <a:pt x="1847526" y="5518"/>
                    <a:pt x="1944046" y="4248"/>
                  </a:cubicBezTo>
                  <a:cubicBezTo>
                    <a:pt x="2040566" y="2978"/>
                    <a:pt x="2097716" y="-4642"/>
                    <a:pt x="2172646" y="4248"/>
                  </a:cubicBezTo>
                  <a:cubicBezTo>
                    <a:pt x="2247576" y="13138"/>
                    <a:pt x="2311076" y="35998"/>
                    <a:pt x="2393626" y="57588"/>
                  </a:cubicBezTo>
                  <a:cubicBezTo>
                    <a:pt x="2476176" y="79178"/>
                    <a:pt x="2596826" y="109658"/>
                    <a:pt x="2667946" y="133788"/>
                  </a:cubicBezTo>
                  <a:cubicBezTo>
                    <a:pt x="2739066" y="157918"/>
                    <a:pt x="2747956" y="157918"/>
                    <a:pt x="2820346" y="202368"/>
                  </a:cubicBezTo>
                  <a:cubicBezTo>
                    <a:pt x="2892736" y="246818"/>
                    <a:pt x="3024816" y="325558"/>
                    <a:pt x="3102286" y="400488"/>
                  </a:cubicBezTo>
                  <a:cubicBezTo>
                    <a:pt x="3179756" y="475418"/>
                    <a:pt x="3234366" y="565588"/>
                    <a:pt x="3285166" y="651948"/>
                  </a:cubicBezTo>
                  <a:cubicBezTo>
                    <a:pt x="3335966" y="738308"/>
                    <a:pt x="3375336" y="820858"/>
                    <a:pt x="3407086" y="918648"/>
                  </a:cubicBezTo>
                  <a:cubicBezTo>
                    <a:pt x="3438836" y="1016438"/>
                    <a:pt x="3459156" y="1134548"/>
                    <a:pt x="3475666" y="1238688"/>
                  </a:cubicBezTo>
                  <a:cubicBezTo>
                    <a:pt x="3492176" y="1342828"/>
                    <a:pt x="3501066" y="1422838"/>
                    <a:pt x="3506146" y="1543488"/>
                  </a:cubicBezTo>
                  <a:cubicBezTo>
                    <a:pt x="3511226" y="1664138"/>
                    <a:pt x="3534086" y="1835588"/>
                    <a:pt x="3506146" y="1962588"/>
                  </a:cubicBezTo>
                  <a:cubicBezTo>
                    <a:pt x="3478206" y="2089588"/>
                    <a:pt x="3380416" y="2220398"/>
                    <a:pt x="3338506" y="2305488"/>
                  </a:cubicBezTo>
                  <a:cubicBezTo>
                    <a:pt x="3296596" y="2390578"/>
                    <a:pt x="3288976" y="2413438"/>
                    <a:pt x="3254686" y="2473128"/>
                  </a:cubicBezTo>
                  <a:cubicBezTo>
                    <a:pt x="3220396" y="2532818"/>
                    <a:pt x="3163246" y="2602668"/>
                    <a:pt x="3132766" y="2663628"/>
                  </a:cubicBezTo>
                  <a:cubicBezTo>
                    <a:pt x="3102286" y="2724588"/>
                    <a:pt x="3083236" y="2796978"/>
                    <a:pt x="3071806" y="2838888"/>
                  </a:cubicBezTo>
                  <a:cubicBezTo>
                    <a:pt x="3060376" y="2880798"/>
                    <a:pt x="3073076" y="2885878"/>
                    <a:pt x="3064186" y="2915088"/>
                  </a:cubicBezTo>
                  <a:cubicBezTo>
                    <a:pt x="3055296" y="2944298"/>
                    <a:pt x="3032436" y="2986208"/>
                    <a:pt x="3018466" y="3014148"/>
                  </a:cubicBezTo>
                  <a:cubicBezTo>
                    <a:pt x="3004496" y="3042088"/>
                    <a:pt x="2990526" y="3064948"/>
                    <a:pt x="2980366" y="3082728"/>
                  </a:cubicBezTo>
                  <a:cubicBezTo>
                    <a:pt x="2970206" y="3100508"/>
                    <a:pt x="2961316" y="3042088"/>
                    <a:pt x="2957506" y="3120828"/>
                  </a:cubicBezTo>
                  <a:cubicBezTo>
                    <a:pt x="2953696" y="3199568"/>
                    <a:pt x="2948616" y="3485318"/>
                    <a:pt x="2957506" y="3555168"/>
                  </a:cubicBezTo>
                  <a:cubicBezTo>
                    <a:pt x="2966396" y="3625018"/>
                    <a:pt x="2985446" y="3537388"/>
                    <a:pt x="3010846" y="3539928"/>
                  </a:cubicBezTo>
                  <a:cubicBezTo>
                    <a:pt x="3036246" y="3542468"/>
                    <a:pt x="3088316" y="3555168"/>
                    <a:pt x="3109906" y="3570408"/>
                  </a:cubicBezTo>
                  <a:cubicBezTo>
                    <a:pt x="3131496" y="3585648"/>
                    <a:pt x="3139116" y="3603428"/>
                    <a:pt x="3140386" y="3631368"/>
                  </a:cubicBezTo>
                  <a:cubicBezTo>
                    <a:pt x="3141656" y="3659308"/>
                    <a:pt x="3120066" y="3659308"/>
                    <a:pt x="3117526" y="3738048"/>
                  </a:cubicBezTo>
                  <a:cubicBezTo>
                    <a:pt x="3114986" y="3816788"/>
                    <a:pt x="3106096" y="4031418"/>
                    <a:pt x="3125146" y="4103808"/>
                  </a:cubicBezTo>
                  <a:cubicBezTo>
                    <a:pt x="3144196" y="4176198"/>
                    <a:pt x="3205156" y="4140638"/>
                    <a:pt x="3231826" y="4172388"/>
                  </a:cubicBezTo>
                  <a:cubicBezTo>
                    <a:pt x="3258496" y="4204138"/>
                    <a:pt x="3268656" y="4254938"/>
                    <a:pt x="3285166" y="4294308"/>
                  </a:cubicBezTo>
                  <a:cubicBezTo>
                    <a:pt x="3301676" y="4333678"/>
                    <a:pt x="3286436" y="4350188"/>
                    <a:pt x="3330886" y="4408608"/>
                  </a:cubicBezTo>
                  <a:cubicBezTo>
                    <a:pt x="3372796" y="4458138"/>
                    <a:pt x="3458698" y="4542875"/>
                    <a:pt x="3551866" y="4644828"/>
                  </a:cubicBezTo>
                  <a:cubicBezTo>
                    <a:pt x="3645035" y="4746781"/>
                    <a:pt x="3798457" y="4911106"/>
                    <a:pt x="3889897" y="5020326"/>
                  </a:cubicBezTo>
                </a:path>
              </a:pathLst>
            </a:custGeom>
            <a:gradFill>
              <a:gsLst>
                <a:gs pos="0">
                  <a:srgbClr val="4A697D"/>
                </a:gs>
                <a:gs pos="50000">
                  <a:srgbClr val="335368"/>
                </a:gs>
                <a:gs pos="100000">
                  <a:srgbClr val="1D3C50"/>
                </a:gs>
              </a:gsLst>
              <a:path path="circle">
                <a:fillToRect l="50000" t="50000" r="50000" b="50000"/>
              </a:path>
            </a:gradFill>
            <a:ln>
              <a:noFill/>
            </a:ln>
            <a:effectLst>
              <a:outerShdw blurRad="101600" dist="63500" algn="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83" name="Freeform 82"/>
            <p:cNvSpPr/>
            <p:nvPr/>
          </p:nvSpPr>
          <p:spPr>
            <a:xfrm>
              <a:off x="6733882" y="365009"/>
              <a:ext cx="706854" cy="696116"/>
            </a:xfrm>
            <a:custGeom>
              <a:avLst/>
              <a:gdLst>
                <a:gd name="connsiteX0" fmla="*/ 1106997 w 2213994"/>
                <a:gd name="connsiteY0" fmla="*/ 432449 h 2180359"/>
                <a:gd name="connsiteX1" fmla="*/ 431357 w 2213994"/>
                <a:gd name="connsiteY1" fmla="*/ 1108089 h 2180359"/>
                <a:gd name="connsiteX2" fmla="*/ 1106997 w 2213994"/>
                <a:gd name="connsiteY2" fmla="*/ 1783729 h 2180359"/>
                <a:gd name="connsiteX3" fmla="*/ 1782637 w 2213994"/>
                <a:gd name="connsiteY3" fmla="*/ 1108089 h 2180359"/>
                <a:gd name="connsiteX4" fmla="*/ 1106997 w 2213994"/>
                <a:gd name="connsiteY4" fmla="*/ 432449 h 2180359"/>
                <a:gd name="connsiteX5" fmla="*/ 1016339 w 2213994"/>
                <a:gd name="connsiteY5" fmla="*/ 0 h 2180359"/>
                <a:gd name="connsiteX6" fmla="*/ 1197655 w 2213994"/>
                <a:gd name="connsiteY6" fmla="*/ 0 h 2180359"/>
                <a:gd name="connsiteX7" fmla="*/ 1237062 w 2213994"/>
                <a:gd name="connsiteY7" fmla="*/ 223520 h 2180359"/>
                <a:gd name="connsiteX8" fmla="*/ 1575952 w 2213994"/>
                <a:gd name="connsiteY8" fmla="*/ 346866 h 2180359"/>
                <a:gd name="connsiteX9" fmla="*/ 1749815 w 2213994"/>
                <a:gd name="connsiteY9" fmla="*/ 200970 h 2180359"/>
                <a:gd name="connsiteX10" fmla="*/ 1888711 w 2213994"/>
                <a:gd name="connsiteY10" fmla="*/ 317518 h 2180359"/>
                <a:gd name="connsiteX11" fmla="*/ 1775222 w 2213994"/>
                <a:gd name="connsiteY11" fmla="*/ 514074 h 2180359"/>
                <a:gd name="connsiteX12" fmla="*/ 1955541 w 2213994"/>
                <a:gd name="connsiteY12" fmla="*/ 826396 h 2180359"/>
                <a:gd name="connsiteX13" fmla="*/ 2182509 w 2213994"/>
                <a:gd name="connsiteY13" fmla="*/ 826390 h 2180359"/>
                <a:gd name="connsiteX14" fmla="*/ 2213994 w 2213994"/>
                <a:gd name="connsiteY14" fmla="*/ 1004952 h 2180359"/>
                <a:gd name="connsiteX15" fmla="*/ 2000713 w 2213994"/>
                <a:gd name="connsiteY15" fmla="*/ 1082574 h 2180359"/>
                <a:gd name="connsiteX16" fmla="*/ 1938089 w 2213994"/>
                <a:gd name="connsiteY16" fmla="*/ 1437734 h 2180359"/>
                <a:gd name="connsiteX17" fmla="*/ 2111959 w 2213994"/>
                <a:gd name="connsiteY17" fmla="*/ 1583621 h 2180359"/>
                <a:gd name="connsiteX18" fmla="*/ 2021301 w 2213994"/>
                <a:gd name="connsiteY18" fmla="*/ 1740646 h 2180359"/>
                <a:gd name="connsiteX19" fmla="*/ 1808024 w 2213994"/>
                <a:gd name="connsiteY19" fmla="*/ 1663013 h 2180359"/>
                <a:gd name="connsiteX20" fmla="*/ 1531759 w 2213994"/>
                <a:gd name="connsiteY20" fmla="*/ 1894827 h 2180359"/>
                <a:gd name="connsiteX21" fmla="*/ 1571177 w 2213994"/>
                <a:gd name="connsiteY21" fmla="*/ 2118345 h 2180359"/>
                <a:gd name="connsiteX22" fmla="*/ 1400795 w 2213994"/>
                <a:gd name="connsiteY22" fmla="*/ 2180359 h 2180359"/>
                <a:gd name="connsiteX23" fmla="*/ 1287316 w 2213994"/>
                <a:gd name="connsiteY23" fmla="*/ 1983797 h 2180359"/>
                <a:gd name="connsiteX24" fmla="*/ 926677 w 2213994"/>
                <a:gd name="connsiteY24" fmla="*/ 1983797 h 2180359"/>
                <a:gd name="connsiteX25" fmla="*/ 813199 w 2213994"/>
                <a:gd name="connsiteY25" fmla="*/ 2180359 h 2180359"/>
                <a:gd name="connsiteX26" fmla="*/ 642817 w 2213994"/>
                <a:gd name="connsiteY26" fmla="*/ 2118345 h 2180359"/>
                <a:gd name="connsiteX27" fmla="*/ 682236 w 2213994"/>
                <a:gd name="connsiteY27" fmla="*/ 1894827 h 2180359"/>
                <a:gd name="connsiteX28" fmla="*/ 405971 w 2213994"/>
                <a:gd name="connsiteY28" fmla="*/ 1663013 h 2180359"/>
                <a:gd name="connsiteX29" fmla="*/ 192693 w 2213994"/>
                <a:gd name="connsiteY29" fmla="*/ 1740646 h 2180359"/>
                <a:gd name="connsiteX30" fmla="*/ 102035 w 2213994"/>
                <a:gd name="connsiteY30" fmla="*/ 1583621 h 2180359"/>
                <a:gd name="connsiteX31" fmla="*/ 275905 w 2213994"/>
                <a:gd name="connsiteY31" fmla="*/ 1437734 h 2180359"/>
                <a:gd name="connsiteX32" fmla="*/ 213281 w 2213994"/>
                <a:gd name="connsiteY32" fmla="*/ 1082574 h 2180359"/>
                <a:gd name="connsiteX33" fmla="*/ 0 w 2213994"/>
                <a:gd name="connsiteY33" fmla="*/ 1004952 h 2180359"/>
                <a:gd name="connsiteX34" fmla="*/ 31485 w 2213994"/>
                <a:gd name="connsiteY34" fmla="*/ 826390 h 2180359"/>
                <a:gd name="connsiteX35" fmla="*/ 258452 w 2213994"/>
                <a:gd name="connsiteY35" fmla="*/ 826396 h 2180359"/>
                <a:gd name="connsiteX36" fmla="*/ 438771 w 2213994"/>
                <a:gd name="connsiteY36" fmla="*/ 514074 h 2180359"/>
                <a:gd name="connsiteX37" fmla="*/ 325283 w 2213994"/>
                <a:gd name="connsiteY37" fmla="*/ 317518 h 2180359"/>
                <a:gd name="connsiteX38" fmla="*/ 464179 w 2213994"/>
                <a:gd name="connsiteY38" fmla="*/ 200970 h 2180359"/>
                <a:gd name="connsiteX39" fmla="*/ 638042 w 2213994"/>
                <a:gd name="connsiteY39" fmla="*/ 346866 h 2180359"/>
                <a:gd name="connsiteX40" fmla="*/ 976932 w 2213994"/>
                <a:gd name="connsiteY40" fmla="*/ 223520 h 218035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</a:cxnLst>
              <a:rect l="l" t="t" r="r" b="b"/>
              <a:pathLst>
                <a:path w="2213994" h="2180359">
                  <a:moveTo>
                    <a:pt x="1106997" y="432449"/>
                  </a:moveTo>
                  <a:cubicBezTo>
                    <a:pt x="733851" y="432449"/>
                    <a:pt x="431357" y="734943"/>
                    <a:pt x="431357" y="1108089"/>
                  </a:cubicBezTo>
                  <a:cubicBezTo>
                    <a:pt x="431357" y="1481235"/>
                    <a:pt x="733851" y="1783729"/>
                    <a:pt x="1106997" y="1783729"/>
                  </a:cubicBezTo>
                  <a:cubicBezTo>
                    <a:pt x="1480143" y="1783729"/>
                    <a:pt x="1782637" y="1481235"/>
                    <a:pt x="1782637" y="1108089"/>
                  </a:cubicBezTo>
                  <a:cubicBezTo>
                    <a:pt x="1782637" y="734943"/>
                    <a:pt x="1480143" y="432449"/>
                    <a:pt x="1106997" y="432449"/>
                  </a:cubicBezTo>
                  <a:close/>
                  <a:moveTo>
                    <a:pt x="1016339" y="0"/>
                  </a:moveTo>
                  <a:lnTo>
                    <a:pt x="1197655" y="0"/>
                  </a:lnTo>
                  <a:lnTo>
                    <a:pt x="1237062" y="223520"/>
                  </a:lnTo>
                  <a:cubicBezTo>
                    <a:pt x="1357231" y="241189"/>
                    <a:pt x="1472539" y="283158"/>
                    <a:pt x="1575952" y="346866"/>
                  </a:cubicBezTo>
                  <a:lnTo>
                    <a:pt x="1749815" y="200970"/>
                  </a:lnTo>
                  <a:lnTo>
                    <a:pt x="1888711" y="317518"/>
                  </a:lnTo>
                  <a:lnTo>
                    <a:pt x="1775222" y="514074"/>
                  </a:lnTo>
                  <a:cubicBezTo>
                    <a:pt x="1855919" y="604853"/>
                    <a:pt x="1917273" y="711121"/>
                    <a:pt x="1955541" y="826396"/>
                  </a:cubicBezTo>
                  <a:lnTo>
                    <a:pt x="2182509" y="826390"/>
                  </a:lnTo>
                  <a:lnTo>
                    <a:pt x="2213994" y="1004952"/>
                  </a:lnTo>
                  <a:lnTo>
                    <a:pt x="2000713" y="1082574"/>
                  </a:lnTo>
                  <a:cubicBezTo>
                    <a:pt x="2004179" y="1203985"/>
                    <a:pt x="1982871" y="1324830"/>
                    <a:pt x="1938089" y="1437734"/>
                  </a:cubicBezTo>
                  <a:lnTo>
                    <a:pt x="2111959" y="1583621"/>
                  </a:lnTo>
                  <a:lnTo>
                    <a:pt x="2021301" y="1740646"/>
                  </a:lnTo>
                  <a:lnTo>
                    <a:pt x="1808024" y="1663013"/>
                  </a:lnTo>
                  <a:cubicBezTo>
                    <a:pt x="1732638" y="1758248"/>
                    <a:pt x="1638637" y="1837123"/>
                    <a:pt x="1531759" y="1894827"/>
                  </a:cubicBezTo>
                  <a:lnTo>
                    <a:pt x="1571177" y="2118345"/>
                  </a:lnTo>
                  <a:lnTo>
                    <a:pt x="1400795" y="2180359"/>
                  </a:lnTo>
                  <a:lnTo>
                    <a:pt x="1287316" y="1983797"/>
                  </a:lnTo>
                  <a:cubicBezTo>
                    <a:pt x="1168351" y="2008293"/>
                    <a:pt x="1045642" y="2008293"/>
                    <a:pt x="926677" y="1983797"/>
                  </a:cubicBezTo>
                  <a:lnTo>
                    <a:pt x="813199" y="2180359"/>
                  </a:lnTo>
                  <a:lnTo>
                    <a:pt x="642817" y="2118345"/>
                  </a:lnTo>
                  <a:lnTo>
                    <a:pt x="682236" y="1894827"/>
                  </a:lnTo>
                  <a:cubicBezTo>
                    <a:pt x="575358" y="1837123"/>
                    <a:pt x="481357" y="1758247"/>
                    <a:pt x="405971" y="1663013"/>
                  </a:cubicBezTo>
                  <a:lnTo>
                    <a:pt x="192693" y="1740646"/>
                  </a:lnTo>
                  <a:lnTo>
                    <a:pt x="102035" y="1583621"/>
                  </a:lnTo>
                  <a:lnTo>
                    <a:pt x="275905" y="1437734"/>
                  </a:lnTo>
                  <a:cubicBezTo>
                    <a:pt x="231123" y="1324830"/>
                    <a:pt x="209814" y="1203985"/>
                    <a:pt x="213281" y="1082574"/>
                  </a:cubicBezTo>
                  <a:lnTo>
                    <a:pt x="0" y="1004952"/>
                  </a:lnTo>
                  <a:lnTo>
                    <a:pt x="31485" y="826390"/>
                  </a:lnTo>
                  <a:lnTo>
                    <a:pt x="258452" y="826396"/>
                  </a:lnTo>
                  <a:cubicBezTo>
                    <a:pt x="296720" y="711121"/>
                    <a:pt x="358074" y="604852"/>
                    <a:pt x="438771" y="514074"/>
                  </a:cubicBezTo>
                  <a:lnTo>
                    <a:pt x="325283" y="317518"/>
                  </a:lnTo>
                  <a:lnTo>
                    <a:pt x="464179" y="200970"/>
                  </a:lnTo>
                  <a:lnTo>
                    <a:pt x="638042" y="346866"/>
                  </a:lnTo>
                  <a:cubicBezTo>
                    <a:pt x="741454" y="283158"/>
                    <a:pt x="856763" y="241190"/>
                    <a:pt x="976932" y="223520"/>
                  </a:cubicBezTo>
                  <a:close/>
                </a:path>
              </a:pathLst>
            </a:custGeom>
            <a:solidFill>
              <a:srgbClr val="84DFFE"/>
            </a:solidFill>
            <a:ln>
              <a:noFill/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84" name="Freeform 83"/>
            <p:cNvSpPr/>
            <p:nvPr/>
          </p:nvSpPr>
          <p:spPr>
            <a:xfrm>
              <a:off x="7134628" y="874426"/>
              <a:ext cx="793205" cy="781155"/>
            </a:xfrm>
            <a:custGeom>
              <a:avLst/>
              <a:gdLst>
                <a:gd name="connsiteX0" fmla="*/ 1106997 w 2213994"/>
                <a:gd name="connsiteY0" fmla="*/ 561989 h 2180359"/>
                <a:gd name="connsiteX1" fmla="*/ 560897 w 2213994"/>
                <a:gd name="connsiteY1" fmla="*/ 1108089 h 2180359"/>
                <a:gd name="connsiteX2" fmla="*/ 1106997 w 2213994"/>
                <a:gd name="connsiteY2" fmla="*/ 1654189 h 2180359"/>
                <a:gd name="connsiteX3" fmla="*/ 1653097 w 2213994"/>
                <a:gd name="connsiteY3" fmla="*/ 1108089 h 2180359"/>
                <a:gd name="connsiteX4" fmla="*/ 1106997 w 2213994"/>
                <a:gd name="connsiteY4" fmla="*/ 561989 h 2180359"/>
                <a:gd name="connsiteX5" fmla="*/ 1016339 w 2213994"/>
                <a:gd name="connsiteY5" fmla="*/ 0 h 2180359"/>
                <a:gd name="connsiteX6" fmla="*/ 1197655 w 2213994"/>
                <a:gd name="connsiteY6" fmla="*/ 0 h 2180359"/>
                <a:gd name="connsiteX7" fmla="*/ 1237062 w 2213994"/>
                <a:gd name="connsiteY7" fmla="*/ 223520 h 2180359"/>
                <a:gd name="connsiteX8" fmla="*/ 1575952 w 2213994"/>
                <a:gd name="connsiteY8" fmla="*/ 346866 h 2180359"/>
                <a:gd name="connsiteX9" fmla="*/ 1749815 w 2213994"/>
                <a:gd name="connsiteY9" fmla="*/ 200970 h 2180359"/>
                <a:gd name="connsiteX10" fmla="*/ 1888711 w 2213994"/>
                <a:gd name="connsiteY10" fmla="*/ 317518 h 2180359"/>
                <a:gd name="connsiteX11" fmla="*/ 1775222 w 2213994"/>
                <a:gd name="connsiteY11" fmla="*/ 514074 h 2180359"/>
                <a:gd name="connsiteX12" fmla="*/ 1955541 w 2213994"/>
                <a:gd name="connsiteY12" fmla="*/ 826396 h 2180359"/>
                <a:gd name="connsiteX13" fmla="*/ 2182509 w 2213994"/>
                <a:gd name="connsiteY13" fmla="*/ 826390 h 2180359"/>
                <a:gd name="connsiteX14" fmla="*/ 2213994 w 2213994"/>
                <a:gd name="connsiteY14" fmla="*/ 1004952 h 2180359"/>
                <a:gd name="connsiteX15" fmla="*/ 2000713 w 2213994"/>
                <a:gd name="connsiteY15" fmla="*/ 1082574 h 2180359"/>
                <a:gd name="connsiteX16" fmla="*/ 1938089 w 2213994"/>
                <a:gd name="connsiteY16" fmla="*/ 1437734 h 2180359"/>
                <a:gd name="connsiteX17" fmla="*/ 2111959 w 2213994"/>
                <a:gd name="connsiteY17" fmla="*/ 1583621 h 2180359"/>
                <a:gd name="connsiteX18" fmla="*/ 2021301 w 2213994"/>
                <a:gd name="connsiteY18" fmla="*/ 1740646 h 2180359"/>
                <a:gd name="connsiteX19" fmla="*/ 1808024 w 2213994"/>
                <a:gd name="connsiteY19" fmla="*/ 1663013 h 2180359"/>
                <a:gd name="connsiteX20" fmla="*/ 1531759 w 2213994"/>
                <a:gd name="connsiteY20" fmla="*/ 1894827 h 2180359"/>
                <a:gd name="connsiteX21" fmla="*/ 1571177 w 2213994"/>
                <a:gd name="connsiteY21" fmla="*/ 2118345 h 2180359"/>
                <a:gd name="connsiteX22" fmla="*/ 1400795 w 2213994"/>
                <a:gd name="connsiteY22" fmla="*/ 2180359 h 2180359"/>
                <a:gd name="connsiteX23" fmla="*/ 1287316 w 2213994"/>
                <a:gd name="connsiteY23" fmla="*/ 1983797 h 2180359"/>
                <a:gd name="connsiteX24" fmla="*/ 926677 w 2213994"/>
                <a:gd name="connsiteY24" fmla="*/ 1983797 h 2180359"/>
                <a:gd name="connsiteX25" fmla="*/ 813199 w 2213994"/>
                <a:gd name="connsiteY25" fmla="*/ 2180359 h 2180359"/>
                <a:gd name="connsiteX26" fmla="*/ 642817 w 2213994"/>
                <a:gd name="connsiteY26" fmla="*/ 2118345 h 2180359"/>
                <a:gd name="connsiteX27" fmla="*/ 682236 w 2213994"/>
                <a:gd name="connsiteY27" fmla="*/ 1894827 h 2180359"/>
                <a:gd name="connsiteX28" fmla="*/ 405971 w 2213994"/>
                <a:gd name="connsiteY28" fmla="*/ 1663013 h 2180359"/>
                <a:gd name="connsiteX29" fmla="*/ 192693 w 2213994"/>
                <a:gd name="connsiteY29" fmla="*/ 1740646 h 2180359"/>
                <a:gd name="connsiteX30" fmla="*/ 102035 w 2213994"/>
                <a:gd name="connsiteY30" fmla="*/ 1583621 h 2180359"/>
                <a:gd name="connsiteX31" fmla="*/ 275905 w 2213994"/>
                <a:gd name="connsiteY31" fmla="*/ 1437734 h 2180359"/>
                <a:gd name="connsiteX32" fmla="*/ 213281 w 2213994"/>
                <a:gd name="connsiteY32" fmla="*/ 1082574 h 2180359"/>
                <a:gd name="connsiteX33" fmla="*/ 0 w 2213994"/>
                <a:gd name="connsiteY33" fmla="*/ 1004952 h 2180359"/>
                <a:gd name="connsiteX34" fmla="*/ 31485 w 2213994"/>
                <a:gd name="connsiteY34" fmla="*/ 826390 h 2180359"/>
                <a:gd name="connsiteX35" fmla="*/ 258452 w 2213994"/>
                <a:gd name="connsiteY35" fmla="*/ 826396 h 2180359"/>
                <a:gd name="connsiteX36" fmla="*/ 438771 w 2213994"/>
                <a:gd name="connsiteY36" fmla="*/ 514074 h 2180359"/>
                <a:gd name="connsiteX37" fmla="*/ 325283 w 2213994"/>
                <a:gd name="connsiteY37" fmla="*/ 317518 h 2180359"/>
                <a:gd name="connsiteX38" fmla="*/ 464179 w 2213994"/>
                <a:gd name="connsiteY38" fmla="*/ 200970 h 2180359"/>
                <a:gd name="connsiteX39" fmla="*/ 638042 w 2213994"/>
                <a:gd name="connsiteY39" fmla="*/ 346866 h 2180359"/>
                <a:gd name="connsiteX40" fmla="*/ 976932 w 2213994"/>
                <a:gd name="connsiteY40" fmla="*/ 223520 h 218035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</a:cxnLst>
              <a:rect l="l" t="t" r="r" b="b"/>
              <a:pathLst>
                <a:path w="2213994" h="2180359">
                  <a:moveTo>
                    <a:pt x="1106997" y="561989"/>
                  </a:moveTo>
                  <a:cubicBezTo>
                    <a:pt x="805394" y="561989"/>
                    <a:pt x="560897" y="806486"/>
                    <a:pt x="560897" y="1108089"/>
                  </a:cubicBezTo>
                  <a:cubicBezTo>
                    <a:pt x="560897" y="1409692"/>
                    <a:pt x="805394" y="1654189"/>
                    <a:pt x="1106997" y="1654189"/>
                  </a:cubicBezTo>
                  <a:cubicBezTo>
                    <a:pt x="1408600" y="1654189"/>
                    <a:pt x="1653097" y="1409692"/>
                    <a:pt x="1653097" y="1108089"/>
                  </a:cubicBezTo>
                  <a:cubicBezTo>
                    <a:pt x="1653097" y="806486"/>
                    <a:pt x="1408600" y="561989"/>
                    <a:pt x="1106997" y="561989"/>
                  </a:cubicBezTo>
                  <a:close/>
                  <a:moveTo>
                    <a:pt x="1016339" y="0"/>
                  </a:moveTo>
                  <a:lnTo>
                    <a:pt x="1197655" y="0"/>
                  </a:lnTo>
                  <a:lnTo>
                    <a:pt x="1237062" y="223520"/>
                  </a:lnTo>
                  <a:cubicBezTo>
                    <a:pt x="1357231" y="241189"/>
                    <a:pt x="1472539" y="283158"/>
                    <a:pt x="1575952" y="346866"/>
                  </a:cubicBezTo>
                  <a:lnTo>
                    <a:pt x="1749815" y="200970"/>
                  </a:lnTo>
                  <a:lnTo>
                    <a:pt x="1888711" y="317518"/>
                  </a:lnTo>
                  <a:lnTo>
                    <a:pt x="1775222" y="514074"/>
                  </a:lnTo>
                  <a:cubicBezTo>
                    <a:pt x="1855919" y="604853"/>
                    <a:pt x="1917273" y="711121"/>
                    <a:pt x="1955541" y="826396"/>
                  </a:cubicBezTo>
                  <a:lnTo>
                    <a:pt x="2182509" y="826390"/>
                  </a:lnTo>
                  <a:lnTo>
                    <a:pt x="2213994" y="1004952"/>
                  </a:lnTo>
                  <a:lnTo>
                    <a:pt x="2000713" y="1082574"/>
                  </a:lnTo>
                  <a:cubicBezTo>
                    <a:pt x="2004179" y="1203985"/>
                    <a:pt x="1982871" y="1324830"/>
                    <a:pt x="1938089" y="1437734"/>
                  </a:cubicBezTo>
                  <a:lnTo>
                    <a:pt x="2111959" y="1583621"/>
                  </a:lnTo>
                  <a:lnTo>
                    <a:pt x="2021301" y="1740646"/>
                  </a:lnTo>
                  <a:lnTo>
                    <a:pt x="1808024" y="1663013"/>
                  </a:lnTo>
                  <a:cubicBezTo>
                    <a:pt x="1732638" y="1758248"/>
                    <a:pt x="1638637" y="1837123"/>
                    <a:pt x="1531759" y="1894827"/>
                  </a:cubicBezTo>
                  <a:lnTo>
                    <a:pt x="1571177" y="2118345"/>
                  </a:lnTo>
                  <a:lnTo>
                    <a:pt x="1400795" y="2180359"/>
                  </a:lnTo>
                  <a:lnTo>
                    <a:pt x="1287316" y="1983797"/>
                  </a:lnTo>
                  <a:cubicBezTo>
                    <a:pt x="1168351" y="2008293"/>
                    <a:pt x="1045642" y="2008293"/>
                    <a:pt x="926677" y="1983797"/>
                  </a:cubicBezTo>
                  <a:lnTo>
                    <a:pt x="813199" y="2180359"/>
                  </a:lnTo>
                  <a:lnTo>
                    <a:pt x="642817" y="2118345"/>
                  </a:lnTo>
                  <a:lnTo>
                    <a:pt x="682236" y="1894827"/>
                  </a:lnTo>
                  <a:cubicBezTo>
                    <a:pt x="575358" y="1837123"/>
                    <a:pt x="481357" y="1758247"/>
                    <a:pt x="405971" y="1663013"/>
                  </a:cubicBezTo>
                  <a:lnTo>
                    <a:pt x="192693" y="1740646"/>
                  </a:lnTo>
                  <a:lnTo>
                    <a:pt x="102035" y="1583621"/>
                  </a:lnTo>
                  <a:lnTo>
                    <a:pt x="275905" y="1437734"/>
                  </a:lnTo>
                  <a:cubicBezTo>
                    <a:pt x="231123" y="1324830"/>
                    <a:pt x="209814" y="1203985"/>
                    <a:pt x="213281" y="1082574"/>
                  </a:cubicBezTo>
                  <a:lnTo>
                    <a:pt x="0" y="1004952"/>
                  </a:lnTo>
                  <a:lnTo>
                    <a:pt x="31485" y="826390"/>
                  </a:lnTo>
                  <a:lnTo>
                    <a:pt x="258452" y="826396"/>
                  </a:lnTo>
                  <a:cubicBezTo>
                    <a:pt x="296720" y="711121"/>
                    <a:pt x="358074" y="604852"/>
                    <a:pt x="438771" y="514074"/>
                  </a:cubicBezTo>
                  <a:lnTo>
                    <a:pt x="325283" y="317518"/>
                  </a:lnTo>
                  <a:lnTo>
                    <a:pt x="464179" y="200970"/>
                  </a:lnTo>
                  <a:lnTo>
                    <a:pt x="638042" y="346866"/>
                  </a:lnTo>
                  <a:cubicBezTo>
                    <a:pt x="741454" y="283158"/>
                    <a:pt x="856763" y="241190"/>
                    <a:pt x="976932" y="223520"/>
                  </a:cubicBezTo>
                  <a:close/>
                </a:path>
              </a:pathLst>
            </a:custGeom>
            <a:solidFill>
              <a:srgbClr val="F5C352"/>
            </a:solidFill>
            <a:ln>
              <a:noFill/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85" name="Freeform 84"/>
            <p:cNvSpPr/>
            <p:nvPr/>
          </p:nvSpPr>
          <p:spPr>
            <a:xfrm>
              <a:off x="7426398" y="443287"/>
              <a:ext cx="449710" cy="487963"/>
            </a:xfrm>
            <a:custGeom>
              <a:avLst/>
              <a:gdLst>
                <a:gd name="connsiteX0" fmla="*/ 731630 w 1463260"/>
                <a:gd name="connsiteY0" fmla="*/ 406741 h 1587726"/>
                <a:gd name="connsiteX1" fmla="*/ 344508 w 1463260"/>
                <a:gd name="connsiteY1" fmla="*/ 793863 h 1587726"/>
                <a:gd name="connsiteX2" fmla="*/ 731630 w 1463260"/>
                <a:gd name="connsiteY2" fmla="*/ 1180985 h 1587726"/>
                <a:gd name="connsiteX3" fmla="*/ 1118752 w 1463260"/>
                <a:gd name="connsiteY3" fmla="*/ 793863 h 1587726"/>
                <a:gd name="connsiteX4" fmla="*/ 731630 w 1463260"/>
                <a:gd name="connsiteY4" fmla="*/ 406741 h 1587726"/>
                <a:gd name="connsiteX5" fmla="*/ 643381 w 1463260"/>
                <a:gd name="connsiteY5" fmla="*/ 0 h 1587726"/>
                <a:gd name="connsiteX6" fmla="*/ 819879 w 1463260"/>
                <a:gd name="connsiteY6" fmla="*/ 0 h 1587726"/>
                <a:gd name="connsiteX7" fmla="*/ 877198 w 1463260"/>
                <a:gd name="connsiteY7" fmla="*/ 243840 h 1587726"/>
                <a:gd name="connsiteX8" fmla="*/ 1078555 w 1463260"/>
                <a:gd name="connsiteY8" fmla="*/ 342910 h 1587726"/>
                <a:gd name="connsiteX9" fmla="*/ 1135181 w 1463260"/>
                <a:gd name="connsiteY9" fmla="*/ 392786 h 1587726"/>
                <a:gd name="connsiteX10" fmla="*/ 1135180 w 1463260"/>
                <a:gd name="connsiteY10" fmla="*/ 392786 h 1587726"/>
                <a:gd name="connsiteX11" fmla="*/ 1135181 w 1463260"/>
                <a:gd name="connsiteY11" fmla="*/ 392786 h 1587726"/>
                <a:gd name="connsiteX12" fmla="*/ 1135181 w 1463260"/>
                <a:gd name="connsiteY12" fmla="*/ 392786 h 1587726"/>
                <a:gd name="connsiteX13" fmla="*/ 1375011 w 1463260"/>
                <a:gd name="connsiteY13" fmla="*/ 320506 h 1587726"/>
                <a:gd name="connsiteX14" fmla="*/ 1463260 w 1463260"/>
                <a:gd name="connsiteY14" fmla="*/ 473357 h 1587726"/>
                <a:gd name="connsiteX15" fmla="*/ 1280748 w 1463260"/>
                <a:gd name="connsiteY15" fmla="*/ 644917 h 1587726"/>
                <a:gd name="connsiteX16" fmla="*/ 1280748 w 1463260"/>
                <a:gd name="connsiteY16" fmla="*/ 942810 h 1587726"/>
                <a:gd name="connsiteX17" fmla="*/ 1463260 w 1463260"/>
                <a:gd name="connsiteY17" fmla="*/ 1114369 h 1587726"/>
                <a:gd name="connsiteX18" fmla="*/ 1375011 w 1463260"/>
                <a:gd name="connsiteY18" fmla="*/ 1267220 h 1587726"/>
                <a:gd name="connsiteX19" fmla="*/ 1135180 w 1463260"/>
                <a:gd name="connsiteY19" fmla="*/ 1194940 h 1587726"/>
                <a:gd name="connsiteX20" fmla="*/ 877197 w 1463260"/>
                <a:gd name="connsiteY20" fmla="*/ 1343886 h 1587726"/>
                <a:gd name="connsiteX21" fmla="*/ 819879 w 1463260"/>
                <a:gd name="connsiteY21" fmla="*/ 1587726 h 1587726"/>
                <a:gd name="connsiteX22" fmla="*/ 643381 w 1463260"/>
                <a:gd name="connsiteY22" fmla="*/ 1587726 h 1587726"/>
                <a:gd name="connsiteX23" fmla="*/ 586062 w 1463260"/>
                <a:gd name="connsiteY23" fmla="*/ 1343886 h 1587726"/>
                <a:gd name="connsiteX24" fmla="*/ 328079 w 1463260"/>
                <a:gd name="connsiteY24" fmla="*/ 1194940 h 1587726"/>
                <a:gd name="connsiteX25" fmla="*/ 88249 w 1463260"/>
                <a:gd name="connsiteY25" fmla="*/ 1267220 h 1587726"/>
                <a:gd name="connsiteX26" fmla="*/ 0 w 1463260"/>
                <a:gd name="connsiteY26" fmla="*/ 1114369 h 1587726"/>
                <a:gd name="connsiteX27" fmla="*/ 182512 w 1463260"/>
                <a:gd name="connsiteY27" fmla="*/ 942809 h 1587726"/>
                <a:gd name="connsiteX28" fmla="*/ 182512 w 1463260"/>
                <a:gd name="connsiteY28" fmla="*/ 644916 h 1587726"/>
                <a:gd name="connsiteX29" fmla="*/ 0 w 1463260"/>
                <a:gd name="connsiteY29" fmla="*/ 473357 h 1587726"/>
                <a:gd name="connsiteX30" fmla="*/ 88249 w 1463260"/>
                <a:gd name="connsiteY30" fmla="*/ 320506 h 1587726"/>
                <a:gd name="connsiteX31" fmla="*/ 328080 w 1463260"/>
                <a:gd name="connsiteY31" fmla="*/ 392786 h 1587726"/>
                <a:gd name="connsiteX32" fmla="*/ 586063 w 1463260"/>
                <a:gd name="connsiteY32" fmla="*/ 243840 h 158772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</a:cxnLst>
              <a:rect l="l" t="t" r="r" b="b"/>
              <a:pathLst>
                <a:path w="1463260" h="1587726">
                  <a:moveTo>
                    <a:pt x="731630" y="406741"/>
                  </a:moveTo>
                  <a:cubicBezTo>
                    <a:pt x="517828" y="406741"/>
                    <a:pt x="344508" y="580061"/>
                    <a:pt x="344508" y="793863"/>
                  </a:cubicBezTo>
                  <a:cubicBezTo>
                    <a:pt x="344508" y="1007665"/>
                    <a:pt x="517828" y="1180985"/>
                    <a:pt x="731630" y="1180985"/>
                  </a:cubicBezTo>
                  <a:cubicBezTo>
                    <a:pt x="945432" y="1180985"/>
                    <a:pt x="1118752" y="1007665"/>
                    <a:pt x="1118752" y="793863"/>
                  </a:cubicBezTo>
                  <a:cubicBezTo>
                    <a:pt x="1118752" y="580061"/>
                    <a:pt x="945432" y="406741"/>
                    <a:pt x="731630" y="406741"/>
                  </a:cubicBezTo>
                  <a:close/>
                  <a:moveTo>
                    <a:pt x="643381" y="0"/>
                  </a:moveTo>
                  <a:lnTo>
                    <a:pt x="819879" y="0"/>
                  </a:lnTo>
                  <a:lnTo>
                    <a:pt x="877198" y="243840"/>
                  </a:lnTo>
                  <a:cubicBezTo>
                    <a:pt x="950470" y="263232"/>
                    <a:pt x="1018877" y="296999"/>
                    <a:pt x="1078555" y="342910"/>
                  </a:cubicBezTo>
                  <a:lnTo>
                    <a:pt x="1135181" y="392786"/>
                  </a:lnTo>
                  <a:lnTo>
                    <a:pt x="1135180" y="392786"/>
                  </a:lnTo>
                  <a:lnTo>
                    <a:pt x="1135181" y="392786"/>
                  </a:lnTo>
                  <a:lnTo>
                    <a:pt x="1135181" y="392786"/>
                  </a:lnTo>
                  <a:lnTo>
                    <a:pt x="1375011" y="320506"/>
                  </a:lnTo>
                  <a:lnTo>
                    <a:pt x="1463260" y="473357"/>
                  </a:lnTo>
                  <a:lnTo>
                    <a:pt x="1280748" y="644917"/>
                  </a:lnTo>
                  <a:cubicBezTo>
                    <a:pt x="1307204" y="742452"/>
                    <a:pt x="1307204" y="845274"/>
                    <a:pt x="1280748" y="942810"/>
                  </a:cubicBezTo>
                  <a:lnTo>
                    <a:pt x="1463260" y="1114369"/>
                  </a:lnTo>
                  <a:lnTo>
                    <a:pt x="1375011" y="1267220"/>
                  </a:lnTo>
                  <a:lnTo>
                    <a:pt x="1135180" y="1194940"/>
                  </a:lnTo>
                  <a:cubicBezTo>
                    <a:pt x="1063940" y="1266619"/>
                    <a:pt x="974893" y="1318030"/>
                    <a:pt x="877197" y="1343886"/>
                  </a:cubicBezTo>
                  <a:lnTo>
                    <a:pt x="819879" y="1587726"/>
                  </a:lnTo>
                  <a:lnTo>
                    <a:pt x="643381" y="1587726"/>
                  </a:lnTo>
                  <a:lnTo>
                    <a:pt x="586062" y="1343886"/>
                  </a:lnTo>
                  <a:cubicBezTo>
                    <a:pt x="488366" y="1318030"/>
                    <a:pt x="399319" y="1266619"/>
                    <a:pt x="328079" y="1194940"/>
                  </a:cubicBezTo>
                  <a:lnTo>
                    <a:pt x="88249" y="1267220"/>
                  </a:lnTo>
                  <a:lnTo>
                    <a:pt x="0" y="1114369"/>
                  </a:lnTo>
                  <a:lnTo>
                    <a:pt x="182512" y="942809"/>
                  </a:lnTo>
                  <a:cubicBezTo>
                    <a:pt x="156056" y="845274"/>
                    <a:pt x="156056" y="742452"/>
                    <a:pt x="182512" y="644916"/>
                  </a:cubicBezTo>
                  <a:lnTo>
                    <a:pt x="0" y="473357"/>
                  </a:lnTo>
                  <a:lnTo>
                    <a:pt x="88249" y="320506"/>
                  </a:lnTo>
                  <a:lnTo>
                    <a:pt x="328080" y="392786"/>
                  </a:lnTo>
                  <a:cubicBezTo>
                    <a:pt x="399320" y="321107"/>
                    <a:pt x="488367" y="269696"/>
                    <a:pt x="586063" y="243840"/>
                  </a:cubicBezTo>
                  <a:close/>
                </a:path>
              </a:pathLst>
            </a:custGeom>
            <a:solidFill>
              <a:srgbClr val="53D7C2"/>
            </a:solidFill>
            <a:ln>
              <a:noFill/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86" name="Freeform 85"/>
            <p:cNvSpPr/>
            <p:nvPr/>
          </p:nvSpPr>
          <p:spPr>
            <a:xfrm rot="20700000">
              <a:off x="6677921" y="997933"/>
              <a:ext cx="498330" cy="540718"/>
            </a:xfrm>
            <a:custGeom>
              <a:avLst/>
              <a:gdLst>
                <a:gd name="connsiteX0" fmla="*/ 823018 w 1433696"/>
                <a:gd name="connsiteY0" fmla="*/ 381592 h 1555648"/>
                <a:gd name="connsiteX1" fmla="*/ 320616 w 1433696"/>
                <a:gd name="connsiteY1" fmla="*/ 671654 h 1555648"/>
                <a:gd name="connsiteX2" fmla="*/ 610678 w 1433696"/>
                <a:gd name="connsiteY2" fmla="*/ 1174056 h 1555648"/>
                <a:gd name="connsiteX3" fmla="*/ 1113080 w 1433696"/>
                <a:gd name="connsiteY3" fmla="*/ 883994 h 1555648"/>
                <a:gd name="connsiteX4" fmla="*/ 823018 w 1433696"/>
                <a:gd name="connsiteY4" fmla="*/ 381592 h 1555648"/>
                <a:gd name="connsiteX5" fmla="*/ 803314 w 1433696"/>
                <a:gd name="connsiteY5" fmla="*/ 0 h 1555648"/>
                <a:gd name="connsiteX6" fmla="*/ 859474 w 1433696"/>
                <a:gd name="connsiteY6" fmla="*/ 238914 h 1555648"/>
                <a:gd name="connsiteX7" fmla="*/ 1112245 w 1433696"/>
                <a:gd name="connsiteY7" fmla="*/ 384851 h 1555648"/>
                <a:gd name="connsiteX8" fmla="*/ 1347230 w 1433696"/>
                <a:gd name="connsiteY8" fmla="*/ 314030 h 1555648"/>
                <a:gd name="connsiteX9" fmla="*/ 1433696 w 1433696"/>
                <a:gd name="connsiteY9" fmla="*/ 463794 h 1555648"/>
                <a:gd name="connsiteX10" fmla="*/ 1254871 w 1433696"/>
                <a:gd name="connsiteY10" fmla="*/ 631887 h 1555648"/>
                <a:gd name="connsiteX11" fmla="*/ 1254871 w 1433696"/>
                <a:gd name="connsiteY11" fmla="*/ 923761 h 1555648"/>
                <a:gd name="connsiteX12" fmla="*/ 1433696 w 1433696"/>
                <a:gd name="connsiteY12" fmla="*/ 1091854 h 1555648"/>
                <a:gd name="connsiteX13" fmla="*/ 1347230 w 1433696"/>
                <a:gd name="connsiteY13" fmla="*/ 1241618 h 1555648"/>
                <a:gd name="connsiteX14" fmla="*/ 1112245 w 1433696"/>
                <a:gd name="connsiteY14" fmla="*/ 1170797 h 1555648"/>
                <a:gd name="connsiteX15" fmla="*/ 859474 w 1433696"/>
                <a:gd name="connsiteY15" fmla="*/ 1316734 h 1555648"/>
                <a:gd name="connsiteX16" fmla="*/ 803314 w 1433696"/>
                <a:gd name="connsiteY16" fmla="*/ 1555648 h 1555648"/>
                <a:gd name="connsiteX17" fmla="*/ 630382 w 1433696"/>
                <a:gd name="connsiteY17" fmla="*/ 1555648 h 1555648"/>
                <a:gd name="connsiteX18" fmla="*/ 574222 w 1433696"/>
                <a:gd name="connsiteY18" fmla="*/ 1316734 h 1555648"/>
                <a:gd name="connsiteX19" fmla="*/ 321451 w 1433696"/>
                <a:gd name="connsiteY19" fmla="*/ 1170797 h 1555648"/>
                <a:gd name="connsiteX20" fmla="*/ 86466 w 1433696"/>
                <a:gd name="connsiteY20" fmla="*/ 1241618 h 1555648"/>
                <a:gd name="connsiteX21" fmla="*/ 0 w 1433696"/>
                <a:gd name="connsiteY21" fmla="*/ 1091854 h 1555648"/>
                <a:gd name="connsiteX22" fmla="*/ 178825 w 1433696"/>
                <a:gd name="connsiteY22" fmla="*/ 923761 h 1555648"/>
                <a:gd name="connsiteX23" fmla="*/ 178825 w 1433696"/>
                <a:gd name="connsiteY23" fmla="*/ 631887 h 1555648"/>
                <a:gd name="connsiteX24" fmla="*/ 0 w 1433696"/>
                <a:gd name="connsiteY24" fmla="*/ 463794 h 1555648"/>
                <a:gd name="connsiteX25" fmla="*/ 86466 w 1433696"/>
                <a:gd name="connsiteY25" fmla="*/ 314030 h 1555648"/>
                <a:gd name="connsiteX26" fmla="*/ 321451 w 1433696"/>
                <a:gd name="connsiteY26" fmla="*/ 384851 h 1555648"/>
                <a:gd name="connsiteX27" fmla="*/ 574222 w 1433696"/>
                <a:gd name="connsiteY27" fmla="*/ 238914 h 1555648"/>
                <a:gd name="connsiteX28" fmla="*/ 630382 w 1433696"/>
                <a:gd name="connsiteY28" fmla="*/ 0 h 155564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</a:cxnLst>
              <a:rect l="l" t="t" r="r" b="b"/>
              <a:pathLst>
                <a:path w="1433696" h="1555648">
                  <a:moveTo>
                    <a:pt x="823018" y="381592"/>
                  </a:moveTo>
                  <a:cubicBezTo>
                    <a:pt x="604185" y="322955"/>
                    <a:pt x="379252" y="452820"/>
                    <a:pt x="320616" y="671654"/>
                  </a:cubicBezTo>
                  <a:cubicBezTo>
                    <a:pt x="261979" y="890487"/>
                    <a:pt x="391844" y="1115420"/>
                    <a:pt x="610678" y="1174056"/>
                  </a:cubicBezTo>
                  <a:cubicBezTo>
                    <a:pt x="829511" y="1232693"/>
                    <a:pt x="1054444" y="1102828"/>
                    <a:pt x="1113080" y="883994"/>
                  </a:cubicBezTo>
                  <a:cubicBezTo>
                    <a:pt x="1171717" y="665161"/>
                    <a:pt x="1041852" y="440228"/>
                    <a:pt x="823018" y="381592"/>
                  </a:cubicBezTo>
                  <a:close/>
                  <a:moveTo>
                    <a:pt x="803314" y="0"/>
                  </a:moveTo>
                  <a:lnTo>
                    <a:pt x="859474" y="238914"/>
                  </a:lnTo>
                  <a:cubicBezTo>
                    <a:pt x="955196" y="264248"/>
                    <a:pt x="1042444" y="314620"/>
                    <a:pt x="1112245" y="384851"/>
                  </a:cubicBezTo>
                  <a:lnTo>
                    <a:pt x="1347230" y="314030"/>
                  </a:lnTo>
                  <a:lnTo>
                    <a:pt x="1433696" y="463794"/>
                  </a:lnTo>
                  <a:lnTo>
                    <a:pt x="1254871" y="631887"/>
                  </a:lnTo>
                  <a:cubicBezTo>
                    <a:pt x="1280793" y="727452"/>
                    <a:pt x="1280793" y="828197"/>
                    <a:pt x="1254871" y="923761"/>
                  </a:cubicBezTo>
                  <a:lnTo>
                    <a:pt x="1433696" y="1091854"/>
                  </a:lnTo>
                  <a:lnTo>
                    <a:pt x="1347230" y="1241618"/>
                  </a:lnTo>
                  <a:lnTo>
                    <a:pt x="1112245" y="1170797"/>
                  </a:lnTo>
                  <a:cubicBezTo>
                    <a:pt x="1042444" y="1241028"/>
                    <a:pt x="955197" y="1291401"/>
                    <a:pt x="859474" y="1316734"/>
                  </a:cubicBezTo>
                  <a:lnTo>
                    <a:pt x="803314" y="1555648"/>
                  </a:lnTo>
                  <a:lnTo>
                    <a:pt x="630382" y="1555648"/>
                  </a:lnTo>
                  <a:lnTo>
                    <a:pt x="574222" y="1316734"/>
                  </a:lnTo>
                  <a:cubicBezTo>
                    <a:pt x="478500" y="1291400"/>
                    <a:pt x="391252" y="1241028"/>
                    <a:pt x="321451" y="1170797"/>
                  </a:cubicBezTo>
                  <a:lnTo>
                    <a:pt x="86466" y="1241618"/>
                  </a:lnTo>
                  <a:lnTo>
                    <a:pt x="0" y="1091854"/>
                  </a:lnTo>
                  <a:lnTo>
                    <a:pt x="178825" y="923761"/>
                  </a:lnTo>
                  <a:cubicBezTo>
                    <a:pt x="152903" y="828196"/>
                    <a:pt x="152903" y="727451"/>
                    <a:pt x="178825" y="631887"/>
                  </a:cubicBezTo>
                  <a:lnTo>
                    <a:pt x="0" y="463794"/>
                  </a:lnTo>
                  <a:lnTo>
                    <a:pt x="86466" y="314030"/>
                  </a:lnTo>
                  <a:lnTo>
                    <a:pt x="321451" y="384851"/>
                  </a:lnTo>
                  <a:cubicBezTo>
                    <a:pt x="391252" y="314620"/>
                    <a:pt x="478499" y="264247"/>
                    <a:pt x="574222" y="238914"/>
                  </a:cubicBezTo>
                  <a:lnTo>
                    <a:pt x="630382" y="0"/>
                  </a:lnTo>
                  <a:close/>
                </a:path>
              </a:pathLst>
            </a:custGeom>
            <a:solidFill>
              <a:srgbClr val="FE715D"/>
            </a:solidFill>
            <a:ln>
              <a:noFill/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87" name="Freeform 86"/>
            <p:cNvSpPr/>
            <p:nvPr/>
          </p:nvSpPr>
          <p:spPr>
            <a:xfrm>
              <a:off x="6489964" y="759735"/>
              <a:ext cx="277763" cy="301390"/>
            </a:xfrm>
            <a:custGeom>
              <a:avLst/>
              <a:gdLst>
                <a:gd name="connsiteX0" fmla="*/ 731630 w 1463260"/>
                <a:gd name="connsiteY0" fmla="*/ 406741 h 1587726"/>
                <a:gd name="connsiteX1" fmla="*/ 344508 w 1463260"/>
                <a:gd name="connsiteY1" fmla="*/ 793863 h 1587726"/>
                <a:gd name="connsiteX2" fmla="*/ 731630 w 1463260"/>
                <a:gd name="connsiteY2" fmla="*/ 1180985 h 1587726"/>
                <a:gd name="connsiteX3" fmla="*/ 1118752 w 1463260"/>
                <a:gd name="connsiteY3" fmla="*/ 793863 h 1587726"/>
                <a:gd name="connsiteX4" fmla="*/ 731630 w 1463260"/>
                <a:gd name="connsiteY4" fmla="*/ 406741 h 1587726"/>
                <a:gd name="connsiteX5" fmla="*/ 643381 w 1463260"/>
                <a:gd name="connsiteY5" fmla="*/ 0 h 1587726"/>
                <a:gd name="connsiteX6" fmla="*/ 819879 w 1463260"/>
                <a:gd name="connsiteY6" fmla="*/ 0 h 1587726"/>
                <a:gd name="connsiteX7" fmla="*/ 877198 w 1463260"/>
                <a:gd name="connsiteY7" fmla="*/ 243840 h 1587726"/>
                <a:gd name="connsiteX8" fmla="*/ 1078555 w 1463260"/>
                <a:gd name="connsiteY8" fmla="*/ 342910 h 1587726"/>
                <a:gd name="connsiteX9" fmla="*/ 1135181 w 1463260"/>
                <a:gd name="connsiteY9" fmla="*/ 392786 h 1587726"/>
                <a:gd name="connsiteX10" fmla="*/ 1135180 w 1463260"/>
                <a:gd name="connsiteY10" fmla="*/ 392786 h 1587726"/>
                <a:gd name="connsiteX11" fmla="*/ 1135181 w 1463260"/>
                <a:gd name="connsiteY11" fmla="*/ 392786 h 1587726"/>
                <a:gd name="connsiteX12" fmla="*/ 1135181 w 1463260"/>
                <a:gd name="connsiteY12" fmla="*/ 392786 h 1587726"/>
                <a:gd name="connsiteX13" fmla="*/ 1375011 w 1463260"/>
                <a:gd name="connsiteY13" fmla="*/ 320506 h 1587726"/>
                <a:gd name="connsiteX14" fmla="*/ 1463260 w 1463260"/>
                <a:gd name="connsiteY14" fmla="*/ 473357 h 1587726"/>
                <a:gd name="connsiteX15" fmla="*/ 1280748 w 1463260"/>
                <a:gd name="connsiteY15" fmla="*/ 644917 h 1587726"/>
                <a:gd name="connsiteX16" fmla="*/ 1280748 w 1463260"/>
                <a:gd name="connsiteY16" fmla="*/ 942810 h 1587726"/>
                <a:gd name="connsiteX17" fmla="*/ 1463260 w 1463260"/>
                <a:gd name="connsiteY17" fmla="*/ 1114369 h 1587726"/>
                <a:gd name="connsiteX18" fmla="*/ 1375011 w 1463260"/>
                <a:gd name="connsiteY18" fmla="*/ 1267220 h 1587726"/>
                <a:gd name="connsiteX19" fmla="*/ 1135180 w 1463260"/>
                <a:gd name="connsiteY19" fmla="*/ 1194940 h 1587726"/>
                <a:gd name="connsiteX20" fmla="*/ 877197 w 1463260"/>
                <a:gd name="connsiteY20" fmla="*/ 1343886 h 1587726"/>
                <a:gd name="connsiteX21" fmla="*/ 819879 w 1463260"/>
                <a:gd name="connsiteY21" fmla="*/ 1587726 h 1587726"/>
                <a:gd name="connsiteX22" fmla="*/ 643381 w 1463260"/>
                <a:gd name="connsiteY22" fmla="*/ 1587726 h 1587726"/>
                <a:gd name="connsiteX23" fmla="*/ 586062 w 1463260"/>
                <a:gd name="connsiteY23" fmla="*/ 1343886 h 1587726"/>
                <a:gd name="connsiteX24" fmla="*/ 328079 w 1463260"/>
                <a:gd name="connsiteY24" fmla="*/ 1194940 h 1587726"/>
                <a:gd name="connsiteX25" fmla="*/ 88249 w 1463260"/>
                <a:gd name="connsiteY25" fmla="*/ 1267220 h 1587726"/>
                <a:gd name="connsiteX26" fmla="*/ 0 w 1463260"/>
                <a:gd name="connsiteY26" fmla="*/ 1114369 h 1587726"/>
                <a:gd name="connsiteX27" fmla="*/ 182512 w 1463260"/>
                <a:gd name="connsiteY27" fmla="*/ 942809 h 1587726"/>
                <a:gd name="connsiteX28" fmla="*/ 182512 w 1463260"/>
                <a:gd name="connsiteY28" fmla="*/ 644916 h 1587726"/>
                <a:gd name="connsiteX29" fmla="*/ 0 w 1463260"/>
                <a:gd name="connsiteY29" fmla="*/ 473357 h 1587726"/>
                <a:gd name="connsiteX30" fmla="*/ 88249 w 1463260"/>
                <a:gd name="connsiteY30" fmla="*/ 320506 h 1587726"/>
                <a:gd name="connsiteX31" fmla="*/ 328080 w 1463260"/>
                <a:gd name="connsiteY31" fmla="*/ 392786 h 1587726"/>
                <a:gd name="connsiteX32" fmla="*/ 586063 w 1463260"/>
                <a:gd name="connsiteY32" fmla="*/ 243840 h 158772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</a:cxnLst>
              <a:rect l="l" t="t" r="r" b="b"/>
              <a:pathLst>
                <a:path w="1463260" h="1587726">
                  <a:moveTo>
                    <a:pt x="731630" y="406741"/>
                  </a:moveTo>
                  <a:cubicBezTo>
                    <a:pt x="517828" y="406741"/>
                    <a:pt x="344508" y="580061"/>
                    <a:pt x="344508" y="793863"/>
                  </a:cubicBezTo>
                  <a:cubicBezTo>
                    <a:pt x="344508" y="1007665"/>
                    <a:pt x="517828" y="1180985"/>
                    <a:pt x="731630" y="1180985"/>
                  </a:cubicBezTo>
                  <a:cubicBezTo>
                    <a:pt x="945432" y="1180985"/>
                    <a:pt x="1118752" y="1007665"/>
                    <a:pt x="1118752" y="793863"/>
                  </a:cubicBezTo>
                  <a:cubicBezTo>
                    <a:pt x="1118752" y="580061"/>
                    <a:pt x="945432" y="406741"/>
                    <a:pt x="731630" y="406741"/>
                  </a:cubicBezTo>
                  <a:close/>
                  <a:moveTo>
                    <a:pt x="643381" y="0"/>
                  </a:moveTo>
                  <a:lnTo>
                    <a:pt x="819879" y="0"/>
                  </a:lnTo>
                  <a:lnTo>
                    <a:pt x="877198" y="243840"/>
                  </a:lnTo>
                  <a:cubicBezTo>
                    <a:pt x="950470" y="263232"/>
                    <a:pt x="1018877" y="296999"/>
                    <a:pt x="1078555" y="342910"/>
                  </a:cubicBezTo>
                  <a:lnTo>
                    <a:pt x="1135181" y="392786"/>
                  </a:lnTo>
                  <a:lnTo>
                    <a:pt x="1135180" y="392786"/>
                  </a:lnTo>
                  <a:lnTo>
                    <a:pt x="1135181" y="392786"/>
                  </a:lnTo>
                  <a:lnTo>
                    <a:pt x="1135181" y="392786"/>
                  </a:lnTo>
                  <a:lnTo>
                    <a:pt x="1375011" y="320506"/>
                  </a:lnTo>
                  <a:lnTo>
                    <a:pt x="1463260" y="473357"/>
                  </a:lnTo>
                  <a:lnTo>
                    <a:pt x="1280748" y="644917"/>
                  </a:lnTo>
                  <a:cubicBezTo>
                    <a:pt x="1307204" y="742452"/>
                    <a:pt x="1307204" y="845274"/>
                    <a:pt x="1280748" y="942810"/>
                  </a:cubicBezTo>
                  <a:lnTo>
                    <a:pt x="1463260" y="1114369"/>
                  </a:lnTo>
                  <a:lnTo>
                    <a:pt x="1375011" y="1267220"/>
                  </a:lnTo>
                  <a:lnTo>
                    <a:pt x="1135180" y="1194940"/>
                  </a:lnTo>
                  <a:cubicBezTo>
                    <a:pt x="1063940" y="1266619"/>
                    <a:pt x="974893" y="1318030"/>
                    <a:pt x="877197" y="1343886"/>
                  </a:cubicBezTo>
                  <a:lnTo>
                    <a:pt x="819879" y="1587726"/>
                  </a:lnTo>
                  <a:lnTo>
                    <a:pt x="643381" y="1587726"/>
                  </a:lnTo>
                  <a:lnTo>
                    <a:pt x="586062" y="1343886"/>
                  </a:lnTo>
                  <a:cubicBezTo>
                    <a:pt x="488366" y="1318030"/>
                    <a:pt x="399319" y="1266619"/>
                    <a:pt x="328079" y="1194940"/>
                  </a:cubicBezTo>
                  <a:lnTo>
                    <a:pt x="88249" y="1267220"/>
                  </a:lnTo>
                  <a:lnTo>
                    <a:pt x="0" y="1114369"/>
                  </a:lnTo>
                  <a:lnTo>
                    <a:pt x="182512" y="942809"/>
                  </a:lnTo>
                  <a:cubicBezTo>
                    <a:pt x="156056" y="845274"/>
                    <a:pt x="156056" y="742452"/>
                    <a:pt x="182512" y="644916"/>
                  </a:cubicBezTo>
                  <a:lnTo>
                    <a:pt x="0" y="473357"/>
                  </a:lnTo>
                  <a:lnTo>
                    <a:pt x="88249" y="320506"/>
                  </a:lnTo>
                  <a:lnTo>
                    <a:pt x="328080" y="392786"/>
                  </a:lnTo>
                  <a:cubicBezTo>
                    <a:pt x="399320" y="321107"/>
                    <a:pt x="488367" y="269696"/>
                    <a:pt x="586063" y="243840"/>
                  </a:cubicBezTo>
                  <a:close/>
                </a:path>
              </a:pathLst>
            </a:custGeom>
            <a:solidFill>
              <a:srgbClr val="D3D2D4"/>
            </a:solidFill>
            <a:ln>
              <a:noFill/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88" name="Freeform 87"/>
            <p:cNvSpPr/>
            <p:nvPr/>
          </p:nvSpPr>
          <p:spPr>
            <a:xfrm>
              <a:off x="7808183" y="845492"/>
              <a:ext cx="277763" cy="301390"/>
            </a:xfrm>
            <a:custGeom>
              <a:avLst/>
              <a:gdLst>
                <a:gd name="connsiteX0" fmla="*/ 731630 w 1463260"/>
                <a:gd name="connsiteY0" fmla="*/ 406741 h 1587726"/>
                <a:gd name="connsiteX1" fmla="*/ 344508 w 1463260"/>
                <a:gd name="connsiteY1" fmla="*/ 793863 h 1587726"/>
                <a:gd name="connsiteX2" fmla="*/ 731630 w 1463260"/>
                <a:gd name="connsiteY2" fmla="*/ 1180985 h 1587726"/>
                <a:gd name="connsiteX3" fmla="*/ 1118752 w 1463260"/>
                <a:gd name="connsiteY3" fmla="*/ 793863 h 1587726"/>
                <a:gd name="connsiteX4" fmla="*/ 731630 w 1463260"/>
                <a:gd name="connsiteY4" fmla="*/ 406741 h 1587726"/>
                <a:gd name="connsiteX5" fmla="*/ 643381 w 1463260"/>
                <a:gd name="connsiteY5" fmla="*/ 0 h 1587726"/>
                <a:gd name="connsiteX6" fmla="*/ 819879 w 1463260"/>
                <a:gd name="connsiteY6" fmla="*/ 0 h 1587726"/>
                <a:gd name="connsiteX7" fmla="*/ 877198 w 1463260"/>
                <a:gd name="connsiteY7" fmla="*/ 243840 h 1587726"/>
                <a:gd name="connsiteX8" fmla="*/ 1078555 w 1463260"/>
                <a:gd name="connsiteY8" fmla="*/ 342910 h 1587726"/>
                <a:gd name="connsiteX9" fmla="*/ 1135181 w 1463260"/>
                <a:gd name="connsiteY9" fmla="*/ 392786 h 1587726"/>
                <a:gd name="connsiteX10" fmla="*/ 1135180 w 1463260"/>
                <a:gd name="connsiteY10" fmla="*/ 392786 h 1587726"/>
                <a:gd name="connsiteX11" fmla="*/ 1135181 w 1463260"/>
                <a:gd name="connsiteY11" fmla="*/ 392786 h 1587726"/>
                <a:gd name="connsiteX12" fmla="*/ 1135181 w 1463260"/>
                <a:gd name="connsiteY12" fmla="*/ 392786 h 1587726"/>
                <a:gd name="connsiteX13" fmla="*/ 1375011 w 1463260"/>
                <a:gd name="connsiteY13" fmla="*/ 320506 h 1587726"/>
                <a:gd name="connsiteX14" fmla="*/ 1463260 w 1463260"/>
                <a:gd name="connsiteY14" fmla="*/ 473357 h 1587726"/>
                <a:gd name="connsiteX15" fmla="*/ 1280748 w 1463260"/>
                <a:gd name="connsiteY15" fmla="*/ 644917 h 1587726"/>
                <a:gd name="connsiteX16" fmla="*/ 1280748 w 1463260"/>
                <a:gd name="connsiteY16" fmla="*/ 942810 h 1587726"/>
                <a:gd name="connsiteX17" fmla="*/ 1463260 w 1463260"/>
                <a:gd name="connsiteY17" fmla="*/ 1114369 h 1587726"/>
                <a:gd name="connsiteX18" fmla="*/ 1375011 w 1463260"/>
                <a:gd name="connsiteY18" fmla="*/ 1267220 h 1587726"/>
                <a:gd name="connsiteX19" fmla="*/ 1135180 w 1463260"/>
                <a:gd name="connsiteY19" fmla="*/ 1194940 h 1587726"/>
                <a:gd name="connsiteX20" fmla="*/ 877197 w 1463260"/>
                <a:gd name="connsiteY20" fmla="*/ 1343886 h 1587726"/>
                <a:gd name="connsiteX21" fmla="*/ 819879 w 1463260"/>
                <a:gd name="connsiteY21" fmla="*/ 1587726 h 1587726"/>
                <a:gd name="connsiteX22" fmla="*/ 643381 w 1463260"/>
                <a:gd name="connsiteY22" fmla="*/ 1587726 h 1587726"/>
                <a:gd name="connsiteX23" fmla="*/ 586062 w 1463260"/>
                <a:gd name="connsiteY23" fmla="*/ 1343886 h 1587726"/>
                <a:gd name="connsiteX24" fmla="*/ 328079 w 1463260"/>
                <a:gd name="connsiteY24" fmla="*/ 1194940 h 1587726"/>
                <a:gd name="connsiteX25" fmla="*/ 88249 w 1463260"/>
                <a:gd name="connsiteY25" fmla="*/ 1267220 h 1587726"/>
                <a:gd name="connsiteX26" fmla="*/ 0 w 1463260"/>
                <a:gd name="connsiteY26" fmla="*/ 1114369 h 1587726"/>
                <a:gd name="connsiteX27" fmla="*/ 182512 w 1463260"/>
                <a:gd name="connsiteY27" fmla="*/ 942809 h 1587726"/>
                <a:gd name="connsiteX28" fmla="*/ 182512 w 1463260"/>
                <a:gd name="connsiteY28" fmla="*/ 644916 h 1587726"/>
                <a:gd name="connsiteX29" fmla="*/ 0 w 1463260"/>
                <a:gd name="connsiteY29" fmla="*/ 473357 h 1587726"/>
                <a:gd name="connsiteX30" fmla="*/ 88249 w 1463260"/>
                <a:gd name="connsiteY30" fmla="*/ 320506 h 1587726"/>
                <a:gd name="connsiteX31" fmla="*/ 328080 w 1463260"/>
                <a:gd name="connsiteY31" fmla="*/ 392786 h 1587726"/>
                <a:gd name="connsiteX32" fmla="*/ 586063 w 1463260"/>
                <a:gd name="connsiteY32" fmla="*/ 243840 h 158772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</a:cxnLst>
              <a:rect l="l" t="t" r="r" b="b"/>
              <a:pathLst>
                <a:path w="1463260" h="1587726">
                  <a:moveTo>
                    <a:pt x="731630" y="406741"/>
                  </a:moveTo>
                  <a:cubicBezTo>
                    <a:pt x="517828" y="406741"/>
                    <a:pt x="344508" y="580061"/>
                    <a:pt x="344508" y="793863"/>
                  </a:cubicBezTo>
                  <a:cubicBezTo>
                    <a:pt x="344508" y="1007665"/>
                    <a:pt x="517828" y="1180985"/>
                    <a:pt x="731630" y="1180985"/>
                  </a:cubicBezTo>
                  <a:cubicBezTo>
                    <a:pt x="945432" y="1180985"/>
                    <a:pt x="1118752" y="1007665"/>
                    <a:pt x="1118752" y="793863"/>
                  </a:cubicBezTo>
                  <a:cubicBezTo>
                    <a:pt x="1118752" y="580061"/>
                    <a:pt x="945432" y="406741"/>
                    <a:pt x="731630" y="406741"/>
                  </a:cubicBezTo>
                  <a:close/>
                  <a:moveTo>
                    <a:pt x="643381" y="0"/>
                  </a:moveTo>
                  <a:lnTo>
                    <a:pt x="819879" y="0"/>
                  </a:lnTo>
                  <a:lnTo>
                    <a:pt x="877198" y="243840"/>
                  </a:lnTo>
                  <a:cubicBezTo>
                    <a:pt x="950470" y="263232"/>
                    <a:pt x="1018877" y="296999"/>
                    <a:pt x="1078555" y="342910"/>
                  </a:cubicBezTo>
                  <a:lnTo>
                    <a:pt x="1135181" y="392786"/>
                  </a:lnTo>
                  <a:lnTo>
                    <a:pt x="1135180" y="392786"/>
                  </a:lnTo>
                  <a:lnTo>
                    <a:pt x="1135181" y="392786"/>
                  </a:lnTo>
                  <a:lnTo>
                    <a:pt x="1135181" y="392786"/>
                  </a:lnTo>
                  <a:lnTo>
                    <a:pt x="1375011" y="320506"/>
                  </a:lnTo>
                  <a:lnTo>
                    <a:pt x="1463260" y="473357"/>
                  </a:lnTo>
                  <a:lnTo>
                    <a:pt x="1280748" y="644917"/>
                  </a:lnTo>
                  <a:cubicBezTo>
                    <a:pt x="1307204" y="742452"/>
                    <a:pt x="1307204" y="845274"/>
                    <a:pt x="1280748" y="942810"/>
                  </a:cubicBezTo>
                  <a:lnTo>
                    <a:pt x="1463260" y="1114369"/>
                  </a:lnTo>
                  <a:lnTo>
                    <a:pt x="1375011" y="1267220"/>
                  </a:lnTo>
                  <a:lnTo>
                    <a:pt x="1135180" y="1194940"/>
                  </a:lnTo>
                  <a:cubicBezTo>
                    <a:pt x="1063940" y="1266619"/>
                    <a:pt x="974893" y="1318030"/>
                    <a:pt x="877197" y="1343886"/>
                  </a:cubicBezTo>
                  <a:lnTo>
                    <a:pt x="819879" y="1587726"/>
                  </a:lnTo>
                  <a:lnTo>
                    <a:pt x="643381" y="1587726"/>
                  </a:lnTo>
                  <a:lnTo>
                    <a:pt x="586062" y="1343886"/>
                  </a:lnTo>
                  <a:cubicBezTo>
                    <a:pt x="488366" y="1318030"/>
                    <a:pt x="399319" y="1266619"/>
                    <a:pt x="328079" y="1194940"/>
                  </a:cubicBezTo>
                  <a:lnTo>
                    <a:pt x="88249" y="1267220"/>
                  </a:lnTo>
                  <a:lnTo>
                    <a:pt x="0" y="1114369"/>
                  </a:lnTo>
                  <a:lnTo>
                    <a:pt x="182512" y="942809"/>
                  </a:lnTo>
                  <a:cubicBezTo>
                    <a:pt x="156056" y="845274"/>
                    <a:pt x="156056" y="742452"/>
                    <a:pt x="182512" y="644916"/>
                  </a:cubicBezTo>
                  <a:lnTo>
                    <a:pt x="0" y="473357"/>
                  </a:lnTo>
                  <a:lnTo>
                    <a:pt x="88249" y="320506"/>
                  </a:lnTo>
                  <a:lnTo>
                    <a:pt x="328080" y="392786"/>
                  </a:lnTo>
                  <a:cubicBezTo>
                    <a:pt x="399320" y="321107"/>
                    <a:pt x="488367" y="269696"/>
                    <a:pt x="586063" y="243840"/>
                  </a:cubicBezTo>
                  <a:close/>
                </a:path>
              </a:pathLst>
            </a:custGeom>
            <a:solidFill>
              <a:srgbClr val="E6E7E9"/>
            </a:solidFill>
            <a:ln>
              <a:noFill/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89" name="Freeform 88"/>
            <p:cNvSpPr/>
            <p:nvPr/>
          </p:nvSpPr>
          <p:spPr>
            <a:xfrm rot="20700000">
              <a:off x="7377254" y="1097930"/>
              <a:ext cx="307952" cy="334147"/>
            </a:xfrm>
            <a:custGeom>
              <a:avLst/>
              <a:gdLst>
                <a:gd name="connsiteX0" fmla="*/ 840547 w 1433696"/>
                <a:gd name="connsiteY0" fmla="*/ 316176 h 1555648"/>
                <a:gd name="connsiteX1" fmla="*/ 255200 w 1433696"/>
                <a:gd name="connsiteY1" fmla="*/ 654127 h 1555648"/>
                <a:gd name="connsiteX2" fmla="*/ 593150 w 1433696"/>
                <a:gd name="connsiteY2" fmla="*/ 1239474 h 1555648"/>
                <a:gd name="connsiteX3" fmla="*/ 1178498 w 1433696"/>
                <a:gd name="connsiteY3" fmla="*/ 901524 h 1555648"/>
                <a:gd name="connsiteX4" fmla="*/ 840547 w 1433696"/>
                <a:gd name="connsiteY4" fmla="*/ 316176 h 1555648"/>
                <a:gd name="connsiteX5" fmla="*/ 803314 w 1433696"/>
                <a:gd name="connsiteY5" fmla="*/ 0 h 1555648"/>
                <a:gd name="connsiteX6" fmla="*/ 859474 w 1433696"/>
                <a:gd name="connsiteY6" fmla="*/ 238914 h 1555648"/>
                <a:gd name="connsiteX7" fmla="*/ 1112245 w 1433696"/>
                <a:gd name="connsiteY7" fmla="*/ 384851 h 1555648"/>
                <a:gd name="connsiteX8" fmla="*/ 1347230 w 1433696"/>
                <a:gd name="connsiteY8" fmla="*/ 314030 h 1555648"/>
                <a:gd name="connsiteX9" fmla="*/ 1433696 w 1433696"/>
                <a:gd name="connsiteY9" fmla="*/ 463794 h 1555648"/>
                <a:gd name="connsiteX10" fmla="*/ 1254871 w 1433696"/>
                <a:gd name="connsiteY10" fmla="*/ 631887 h 1555648"/>
                <a:gd name="connsiteX11" fmla="*/ 1254871 w 1433696"/>
                <a:gd name="connsiteY11" fmla="*/ 923761 h 1555648"/>
                <a:gd name="connsiteX12" fmla="*/ 1433696 w 1433696"/>
                <a:gd name="connsiteY12" fmla="*/ 1091854 h 1555648"/>
                <a:gd name="connsiteX13" fmla="*/ 1347230 w 1433696"/>
                <a:gd name="connsiteY13" fmla="*/ 1241618 h 1555648"/>
                <a:gd name="connsiteX14" fmla="*/ 1112245 w 1433696"/>
                <a:gd name="connsiteY14" fmla="*/ 1170797 h 1555648"/>
                <a:gd name="connsiteX15" fmla="*/ 859474 w 1433696"/>
                <a:gd name="connsiteY15" fmla="*/ 1316734 h 1555648"/>
                <a:gd name="connsiteX16" fmla="*/ 803314 w 1433696"/>
                <a:gd name="connsiteY16" fmla="*/ 1555648 h 1555648"/>
                <a:gd name="connsiteX17" fmla="*/ 630382 w 1433696"/>
                <a:gd name="connsiteY17" fmla="*/ 1555648 h 1555648"/>
                <a:gd name="connsiteX18" fmla="*/ 574222 w 1433696"/>
                <a:gd name="connsiteY18" fmla="*/ 1316734 h 1555648"/>
                <a:gd name="connsiteX19" fmla="*/ 321451 w 1433696"/>
                <a:gd name="connsiteY19" fmla="*/ 1170797 h 1555648"/>
                <a:gd name="connsiteX20" fmla="*/ 86466 w 1433696"/>
                <a:gd name="connsiteY20" fmla="*/ 1241618 h 1555648"/>
                <a:gd name="connsiteX21" fmla="*/ 0 w 1433696"/>
                <a:gd name="connsiteY21" fmla="*/ 1091854 h 1555648"/>
                <a:gd name="connsiteX22" fmla="*/ 178825 w 1433696"/>
                <a:gd name="connsiteY22" fmla="*/ 923761 h 1555648"/>
                <a:gd name="connsiteX23" fmla="*/ 178825 w 1433696"/>
                <a:gd name="connsiteY23" fmla="*/ 631887 h 1555648"/>
                <a:gd name="connsiteX24" fmla="*/ 0 w 1433696"/>
                <a:gd name="connsiteY24" fmla="*/ 463794 h 1555648"/>
                <a:gd name="connsiteX25" fmla="*/ 86466 w 1433696"/>
                <a:gd name="connsiteY25" fmla="*/ 314030 h 1555648"/>
                <a:gd name="connsiteX26" fmla="*/ 321451 w 1433696"/>
                <a:gd name="connsiteY26" fmla="*/ 384851 h 1555648"/>
                <a:gd name="connsiteX27" fmla="*/ 574222 w 1433696"/>
                <a:gd name="connsiteY27" fmla="*/ 238914 h 1555648"/>
                <a:gd name="connsiteX28" fmla="*/ 630382 w 1433696"/>
                <a:gd name="connsiteY28" fmla="*/ 0 h 155564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</a:cxnLst>
              <a:rect l="l" t="t" r="r" b="b"/>
              <a:pathLst>
                <a:path w="1433696" h="1555648">
                  <a:moveTo>
                    <a:pt x="840547" y="316176"/>
                  </a:moveTo>
                  <a:cubicBezTo>
                    <a:pt x="585585" y="247860"/>
                    <a:pt x="323517" y="399165"/>
                    <a:pt x="255200" y="654127"/>
                  </a:cubicBezTo>
                  <a:cubicBezTo>
                    <a:pt x="186883" y="909089"/>
                    <a:pt x="338188" y="1171157"/>
                    <a:pt x="593150" y="1239474"/>
                  </a:cubicBezTo>
                  <a:cubicBezTo>
                    <a:pt x="848112" y="1307791"/>
                    <a:pt x="1110181" y="1156486"/>
                    <a:pt x="1178498" y="901524"/>
                  </a:cubicBezTo>
                  <a:cubicBezTo>
                    <a:pt x="1246814" y="646562"/>
                    <a:pt x="1095509" y="384493"/>
                    <a:pt x="840547" y="316176"/>
                  </a:cubicBezTo>
                  <a:close/>
                  <a:moveTo>
                    <a:pt x="803314" y="0"/>
                  </a:moveTo>
                  <a:lnTo>
                    <a:pt x="859474" y="238914"/>
                  </a:lnTo>
                  <a:cubicBezTo>
                    <a:pt x="955196" y="264248"/>
                    <a:pt x="1042444" y="314620"/>
                    <a:pt x="1112245" y="384851"/>
                  </a:cubicBezTo>
                  <a:lnTo>
                    <a:pt x="1347230" y="314030"/>
                  </a:lnTo>
                  <a:lnTo>
                    <a:pt x="1433696" y="463794"/>
                  </a:lnTo>
                  <a:lnTo>
                    <a:pt x="1254871" y="631887"/>
                  </a:lnTo>
                  <a:cubicBezTo>
                    <a:pt x="1280793" y="727452"/>
                    <a:pt x="1280793" y="828197"/>
                    <a:pt x="1254871" y="923761"/>
                  </a:cubicBezTo>
                  <a:lnTo>
                    <a:pt x="1433696" y="1091854"/>
                  </a:lnTo>
                  <a:lnTo>
                    <a:pt x="1347230" y="1241618"/>
                  </a:lnTo>
                  <a:lnTo>
                    <a:pt x="1112245" y="1170797"/>
                  </a:lnTo>
                  <a:cubicBezTo>
                    <a:pt x="1042444" y="1241028"/>
                    <a:pt x="955197" y="1291401"/>
                    <a:pt x="859474" y="1316734"/>
                  </a:cubicBezTo>
                  <a:lnTo>
                    <a:pt x="803314" y="1555648"/>
                  </a:lnTo>
                  <a:lnTo>
                    <a:pt x="630382" y="1555648"/>
                  </a:lnTo>
                  <a:lnTo>
                    <a:pt x="574222" y="1316734"/>
                  </a:lnTo>
                  <a:cubicBezTo>
                    <a:pt x="478500" y="1291400"/>
                    <a:pt x="391252" y="1241028"/>
                    <a:pt x="321451" y="1170797"/>
                  </a:cubicBezTo>
                  <a:lnTo>
                    <a:pt x="86466" y="1241618"/>
                  </a:lnTo>
                  <a:lnTo>
                    <a:pt x="0" y="1091854"/>
                  </a:lnTo>
                  <a:lnTo>
                    <a:pt x="178825" y="923761"/>
                  </a:lnTo>
                  <a:cubicBezTo>
                    <a:pt x="152903" y="828196"/>
                    <a:pt x="152903" y="727451"/>
                    <a:pt x="178825" y="631887"/>
                  </a:cubicBezTo>
                  <a:lnTo>
                    <a:pt x="0" y="463794"/>
                  </a:lnTo>
                  <a:lnTo>
                    <a:pt x="86466" y="314030"/>
                  </a:lnTo>
                  <a:lnTo>
                    <a:pt x="321451" y="384851"/>
                  </a:lnTo>
                  <a:cubicBezTo>
                    <a:pt x="391252" y="314620"/>
                    <a:pt x="478499" y="264247"/>
                    <a:pt x="574222" y="238914"/>
                  </a:cubicBezTo>
                  <a:lnTo>
                    <a:pt x="630382" y="0"/>
                  </a:lnTo>
                  <a:close/>
                </a:path>
              </a:pathLst>
            </a:custGeom>
            <a:solidFill>
              <a:srgbClr val="F5C352"/>
            </a:solidFill>
            <a:ln>
              <a:noFill/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90" name="Freeform 89"/>
            <p:cNvSpPr/>
            <p:nvPr/>
          </p:nvSpPr>
          <p:spPr>
            <a:xfrm>
              <a:off x="6929664" y="539061"/>
              <a:ext cx="320728" cy="348010"/>
            </a:xfrm>
            <a:custGeom>
              <a:avLst/>
              <a:gdLst>
                <a:gd name="connsiteX0" fmla="*/ 731630 w 1463260"/>
                <a:gd name="connsiteY0" fmla="*/ 383653 h 1587726"/>
                <a:gd name="connsiteX1" fmla="*/ 321420 w 1463260"/>
                <a:gd name="connsiteY1" fmla="*/ 793863 h 1587726"/>
                <a:gd name="connsiteX2" fmla="*/ 731630 w 1463260"/>
                <a:gd name="connsiteY2" fmla="*/ 1204073 h 1587726"/>
                <a:gd name="connsiteX3" fmla="*/ 1141840 w 1463260"/>
                <a:gd name="connsiteY3" fmla="*/ 793863 h 1587726"/>
                <a:gd name="connsiteX4" fmla="*/ 731630 w 1463260"/>
                <a:gd name="connsiteY4" fmla="*/ 383653 h 1587726"/>
                <a:gd name="connsiteX5" fmla="*/ 643381 w 1463260"/>
                <a:gd name="connsiteY5" fmla="*/ 0 h 1587726"/>
                <a:gd name="connsiteX6" fmla="*/ 819879 w 1463260"/>
                <a:gd name="connsiteY6" fmla="*/ 0 h 1587726"/>
                <a:gd name="connsiteX7" fmla="*/ 877198 w 1463260"/>
                <a:gd name="connsiteY7" fmla="*/ 243840 h 1587726"/>
                <a:gd name="connsiteX8" fmla="*/ 1078555 w 1463260"/>
                <a:gd name="connsiteY8" fmla="*/ 342910 h 1587726"/>
                <a:gd name="connsiteX9" fmla="*/ 1135181 w 1463260"/>
                <a:gd name="connsiteY9" fmla="*/ 392786 h 1587726"/>
                <a:gd name="connsiteX10" fmla="*/ 1135180 w 1463260"/>
                <a:gd name="connsiteY10" fmla="*/ 392786 h 1587726"/>
                <a:gd name="connsiteX11" fmla="*/ 1135181 w 1463260"/>
                <a:gd name="connsiteY11" fmla="*/ 392786 h 1587726"/>
                <a:gd name="connsiteX12" fmla="*/ 1135181 w 1463260"/>
                <a:gd name="connsiteY12" fmla="*/ 392786 h 1587726"/>
                <a:gd name="connsiteX13" fmla="*/ 1375011 w 1463260"/>
                <a:gd name="connsiteY13" fmla="*/ 320506 h 1587726"/>
                <a:gd name="connsiteX14" fmla="*/ 1463260 w 1463260"/>
                <a:gd name="connsiteY14" fmla="*/ 473357 h 1587726"/>
                <a:gd name="connsiteX15" fmla="*/ 1280748 w 1463260"/>
                <a:gd name="connsiteY15" fmla="*/ 644917 h 1587726"/>
                <a:gd name="connsiteX16" fmla="*/ 1280748 w 1463260"/>
                <a:gd name="connsiteY16" fmla="*/ 942810 h 1587726"/>
                <a:gd name="connsiteX17" fmla="*/ 1463260 w 1463260"/>
                <a:gd name="connsiteY17" fmla="*/ 1114369 h 1587726"/>
                <a:gd name="connsiteX18" fmla="*/ 1375011 w 1463260"/>
                <a:gd name="connsiteY18" fmla="*/ 1267220 h 1587726"/>
                <a:gd name="connsiteX19" fmla="*/ 1135180 w 1463260"/>
                <a:gd name="connsiteY19" fmla="*/ 1194940 h 1587726"/>
                <a:gd name="connsiteX20" fmla="*/ 877197 w 1463260"/>
                <a:gd name="connsiteY20" fmla="*/ 1343886 h 1587726"/>
                <a:gd name="connsiteX21" fmla="*/ 819879 w 1463260"/>
                <a:gd name="connsiteY21" fmla="*/ 1587726 h 1587726"/>
                <a:gd name="connsiteX22" fmla="*/ 643381 w 1463260"/>
                <a:gd name="connsiteY22" fmla="*/ 1587726 h 1587726"/>
                <a:gd name="connsiteX23" fmla="*/ 586062 w 1463260"/>
                <a:gd name="connsiteY23" fmla="*/ 1343886 h 1587726"/>
                <a:gd name="connsiteX24" fmla="*/ 328079 w 1463260"/>
                <a:gd name="connsiteY24" fmla="*/ 1194940 h 1587726"/>
                <a:gd name="connsiteX25" fmla="*/ 88249 w 1463260"/>
                <a:gd name="connsiteY25" fmla="*/ 1267220 h 1587726"/>
                <a:gd name="connsiteX26" fmla="*/ 0 w 1463260"/>
                <a:gd name="connsiteY26" fmla="*/ 1114369 h 1587726"/>
                <a:gd name="connsiteX27" fmla="*/ 182512 w 1463260"/>
                <a:gd name="connsiteY27" fmla="*/ 942809 h 1587726"/>
                <a:gd name="connsiteX28" fmla="*/ 182512 w 1463260"/>
                <a:gd name="connsiteY28" fmla="*/ 644916 h 1587726"/>
                <a:gd name="connsiteX29" fmla="*/ 0 w 1463260"/>
                <a:gd name="connsiteY29" fmla="*/ 473357 h 1587726"/>
                <a:gd name="connsiteX30" fmla="*/ 88249 w 1463260"/>
                <a:gd name="connsiteY30" fmla="*/ 320506 h 1587726"/>
                <a:gd name="connsiteX31" fmla="*/ 328080 w 1463260"/>
                <a:gd name="connsiteY31" fmla="*/ 392786 h 1587726"/>
                <a:gd name="connsiteX32" fmla="*/ 586063 w 1463260"/>
                <a:gd name="connsiteY32" fmla="*/ 243840 h 158772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</a:cxnLst>
              <a:rect l="l" t="t" r="r" b="b"/>
              <a:pathLst>
                <a:path w="1463260" h="1587726">
                  <a:moveTo>
                    <a:pt x="731630" y="383653"/>
                  </a:moveTo>
                  <a:cubicBezTo>
                    <a:pt x="505077" y="383653"/>
                    <a:pt x="321420" y="567310"/>
                    <a:pt x="321420" y="793863"/>
                  </a:cubicBezTo>
                  <a:cubicBezTo>
                    <a:pt x="321420" y="1020416"/>
                    <a:pt x="505077" y="1204073"/>
                    <a:pt x="731630" y="1204073"/>
                  </a:cubicBezTo>
                  <a:cubicBezTo>
                    <a:pt x="958183" y="1204073"/>
                    <a:pt x="1141840" y="1020416"/>
                    <a:pt x="1141840" y="793863"/>
                  </a:cubicBezTo>
                  <a:cubicBezTo>
                    <a:pt x="1141840" y="567310"/>
                    <a:pt x="958183" y="383653"/>
                    <a:pt x="731630" y="383653"/>
                  </a:cubicBezTo>
                  <a:close/>
                  <a:moveTo>
                    <a:pt x="643381" y="0"/>
                  </a:moveTo>
                  <a:lnTo>
                    <a:pt x="819879" y="0"/>
                  </a:lnTo>
                  <a:lnTo>
                    <a:pt x="877198" y="243840"/>
                  </a:lnTo>
                  <a:cubicBezTo>
                    <a:pt x="950470" y="263232"/>
                    <a:pt x="1018877" y="296999"/>
                    <a:pt x="1078555" y="342910"/>
                  </a:cubicBezTo>
                  <a:lnTo>
                    <a:pt x="1135181" y="392786"/>
                  </a:lnTo>
                  <a:lnTo>
                    <a:pt x="1135180" y="392786"/>
                  </a:lnTo>
                  <a:lnTo>
                    <a:pt x="1135181" y="392786"/>
                  </a:lnTo>
                  <a:lnTo>
                    <a:pt x="1135181" y="392786"/>
                  </a:lnTo>
                  <a:lnTo>
                    <a:pt x="1375011" y="320506"/>
                  </a:lnTo>
                  <a:lnTo>
                    <a:pt x="1463260" y="473357"/>
                  </a:lnTo>
                  <a:lnTo>
                    <a:pt x="1280748" y="644917"/>
                  </a:lnTo>
                  <a:cubicBezTo>
                    <a:pt x="1307204" y="742452"/>
                    <a:pt x="1307204" y="845274"/>
                    <a:pt x="1280748" y="942810"/>
                  </a:cubicBezTo>
                  <a:lnTo>
                    <a:pt x="1463260" y="1114369"/>
                  </a:lnTo>
                  <a:lnTo>
                    <a:pt x="1375011" y="1267220"/>
                  </a:lnTo>
                  <a:lnTo>
                    <a:pt x="1135180" y="1194940"/>
                  </a:lnTo>
                  <a:cubicBezTo>
                    <a:pt x="1063940" y="1266619"/>
                    <a:pt x="974893" y="1318030"/>
                    <a:pt x="877197" y="1343886"/>
                  </a:cubicBezTo>
                  <a:lnTo>
                    <a:pt x="819879" y="1587726"/>
                  </a:lnTo>
                  <a:lnTo>
                    <a:pt x="643381" y="1587726"/>
                  </a:lnTo>
                  <a:lnTo>
                    <a:pt x="586062" y="1343886"/>
                  </a:lnTo>
                  <a:cubicBezTo>
                    <a:pt x="488366" y="1318030"/>
                    <a:pt x="399319" y="1266619"/>
                    <a:pt x="328079" y="1194940"/>
                  </a:cubicBezTo>
                  <a:lnTo>
                    <a:pt x="88249" y="1267220"/>
                  </a:lnTo>
                  <a:lnTo>
                    <a:pt x="0" y="1114369"/>
                  </a:lnTo>
                  <a:lnTo>
                    <a:pt x="182512" y="942809"/>
                  </a:lnTo>
                  <a:cubicBezTo>
                    <a:pt x="156056" y="845274"/>
                    <a:pt x="156056" y="742452"/>
                    <a:pt x="182512" y="644916"/>
                  </a:cubicBezTo>
                  <a:lnTo>
                    <a:pt x="0" y="473357"/>
                  </a:lnTo>
                  <a:lnTo>
                    <a:pt x="88249" y="320506"/>
                  </a:lnTo>
                  <a:lnTo>
                    <a:pt x="328080" y="392786"/>
                  </a:lnTo>
                  <a:cubicBezTo>
                    <a:pt x="399320" y="321107"/>
                    <a:pt x="488367" y="269696"/>
                    <a:pt x="586063" y="243840"/>
                  </a:cubicBezTo>
                  <a:close/>
                </a:path>
              </a:pathLst>
            </a:custGeom>
            <a:solidFill>
              <a:srgbClr val="84DFFE"/>
            </a:solidFill>
            <a:ln>
              <a:noFill/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91" name="Freeform 90"/>
            <p:cNvSpPr/>
            <p:nvPr/>
          </p:nvSpPr>
          <p:spPr>
            <a:xfrm>
              <a:off x="6491264" y="365009"/>
              <a:ext cx="311870" cy="307132"/>
            </a:xfrm>
            <a:custGeom>
              <a:avLst/>
              <a:gdLst>
                <a:gd name="connsiteX0" fmla="*/ 1106997 w 2213994"/>
                <a:gd name="connsiteY0" fmla="*/ 561989 h 2180359"/>
                <a:gd name="connsiteX1" fmla="*/ 560897 w 2213994"/>
                <a:gd name="connsiteY1" fmla="*/ 1108089 h 2180359"/>
                <a:gd name="connsiteX2" fmla="*/ 1106997 w 2213994"/>
                <a:gd name="connsiteY2" fmla="*/ 1654189 h 2180359"/>
                <a:gd name="connsiteX3" fmla="*/ 1653097 w 2213994"/>
                <a:gd name="connsiteY3" fmla="*/ 1108089 h 2180359"/>
                <a:gd name="connsiteX4" fmla="*/ 1106997 w 2213994"/>
                <a:gd name="connsiteY4" fmla="*/ 561989 h 2180359"/>
                <a:gd name="connsiteX5" fmla="*/ 1016339 w 2213994"/>
                <a:gd name="connsiteY5" fmla="*/ 0 h 2180359"/>
                <a:gd name="connsiteX6" fmla="*/ 1197655 w 2213994"/>
                <a:gd name="connsiteY6" fmla="*/ 0 h 2180359"/>
                <a:gd name="connsiteX7" fmla="*/ 1237062 w 2213994"/>
                <a:gd name="connsiteY7" fmla="*/ 223520 h 2180359"/>
                <a:gd name="connsiteX8" fmla="*/ 1575952 w 2213994"/>
                <a:gd name="connsiteY8" fmla="*/ 346866 h 2180359"/>
                <a:gd name="connsiteX9" fmla="*/ 1749815 w 2213994"/>
                <a:gd name="connsiteY9" fmla="*/ 200970 h 2180359"/>
                <a:gd name="connsiteX10" fmla="*/ 1888711 w 2213994"/>
                <a:gd name="connsiteY10" fmla="*/ 317518 h 2180359"/>
                <a:gd name="connsiteX11" fmla="*/ 1775222 w 2213994"/>
                <a:gd name="connsiteY11" fmla="*/ 514074 h 2180359"/>
                <a:gd name="connsiteX12" fmla="*/ 1955541 w 2213994"/>
                <a:gd name="connsiteY12" fmla="*/ 826396 h 2180359"/>
                <a:gd name="connsiteX13" fmla="*/ 2182509 w 2213994"/>
                <a:gd name="connsiteY13" fmla="*/ 826390 h 2180359"/>
                <a:gd name="connsiteX14" fmla="*/ 2213994 w 2213994"/>
                <a:gd name="connsiteY14" fmla="*/ 1004952 h 2180359"/>
                <a:gd name="connsiteX15" fmla="*/ 2000713 w 2213994"/>
                <a:gd name="connsiteY15" fmla="*/ 1082574 h 2180359"/>
                <a:gd name="connsiteX16" fmla="*/ 1938089 w 2213994"/>
                <a:gd name="connsiteY16" fmla="*/ 1437734 h 2180359"/>
                <a:gd name="connsiteX17" fmla="*/ 2111959 w 2213994"/>
                <a:gd name="connsiteY17" fmla="*/ 1583621 h 2180359"/>
                <a:gd name="connsiteX18" fmla="*/ 2021301 w 2213994"/>
                <a:gd name="connsiteY18" fmla="*/ 1740646 h 2180359"/>
                <a:gd name="connsiteX19" fmla="*/ 1808024 w 2213994"/>
                <a:gd name="connsiteY19" fmla="*/ 1663013 h 2180359"/>
                <a:gd name="connsiteX20" fmla="*/ 1531759 w 2213994"/>
                <a:gd name="connsiteY20" fmla="*/ 1894827 h 2180359"/>
                <a:gd name="connsiteX21" fmla="*/ 1571177 w 2213994"/>
                <a:gd name="connsiteY21" fmla="*/ 2118345 h 2180359"/>
                <a:gd name="connsiteX22" fmla="*/ 1400795 w 2213994"/>
                <a:gd name="connsiteY22" fmla="*/ 2180359 h 2180359"/>
                <a:gd name="connsiteX23" fmla="*/ 1287316 w 2213994"/>
                <a:gd name="connsiteY23" fmla="*/ 1983797 h 2180359"/>
                <a:gd name="connsiteX24" fmla="*/ 926677 w 2213994"/>
                <a:gd name="connsiteY24" fmla="*/ 1983797 h 2180359"/>
                <a:gd name="connsiteX25" fmla="*/ 813199 w 2213994"/>
                <a:gd name="connsiteY25" fmla="*/ 2180359 h 2180359"/>
                <a:gd name="connsiteX26" fmla="*/ 642817 w 2213994"/>
                <a:gd name="connsiteY26" fmla="*/ 2118345 h 2180359"/>
                <a:gd name="connsiteX27" fmla="*/ 682236 w 2213994"/>
                <a:gd name="connsiteY27" fmla="*/ 1894827 h 2180359"/>
                <a:gd name="connsiteX28" fmla="*/ 405971 w 2213994"/>
                <a:gd name="connsiteY28" fmla="*/ 1663013 h 2180359"/>
                <a:gd name="connsiteX29" fmla="*/ 192693 w 2213994"/>
                <a:gd name="connsiteY29" fmla="*/ 1740646 h 2180359"/>
                <a:gd name="connsiteX30" fmla="*/ 102035 w 2213994"/>
                <a:gd name="connsiteY30" fmla="*/ 1583621 h 2180359"/>
                <a:gd name="connsiteX31" fmla="*/ 275905 w 2213994"/>
                <a:gd name="connsiteY31" fmla="*/ 1437734 h 2180359"/>
                <a:gd name="connsiteX32" fmla="*/ 213281 w 2213994"/>
                <a:gd name="connsiteY32" fmla="*/ 1082574 h 2180359"/>
                <a:gd name="connsiteX33" fmla="*/ 0 w 2213994"/>
                <a:gd name="connsiteY33" fmla="*/ 1004952 h 2180359"/>
                <a:gd name="connsiteX34" fmla="*/ 31485 w 2213994"/>
                <a:gd name="connsiteY34" fmla="*/ 826390 h 2180359"/>
                <a:gd name="connsiteX35" fmla="*/ 258452 w 2213994"/>
                <a:gd name="connsiteY35" fmla="*/ 826396 h 2180359"/>
                <a:gd name="connsiteX36" fmla="*/ 438771 w 2213994"/>
                <a:gd name="connsiteY36" fmla="*/ 514074 h 2180359"/>
                <a:gd name="connsiteX37" fmla="*/ 325283 w 2213994"/>
                <a:gd name="connsiteY37" fmla="*/ 317518 h 2180359"/>
                <a:gd name="connsiteX38" fmla="*/ 464179 w 2213994"/>
                <a:gd name="connsiteY38" fmla="*/ 200970 h 2180359"/>
                <a:gd name="connsiteX39" fmla="*/ 638042 w 2213994"/>
                <a:gd name="connsiteY39" fmla="*/ 346866 h 2180359"/>
                <a:gd name="connsiteX40" fmla="*/ 976932 w 2213994"/>
                <a:gd name="connsiteY40" fmla="*/ 223520 h 218035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</a:cxnLst>
              <a:rect l="l" t="t" r="r" b="b"/>
              <a:pathLst>
                <a:path w="2213994" h="2180359">
                  <a:moveTo>
                    <a:pt x="1106997" y="561989"/>
                  </a:moveTo>
                  <a:cubicBezTo>
                    <a:pt x="805394" y="561989"/>
                    <a:pt x="560897" y="806486"/>
                    <a:pt x="560897" y="1108089"/>
                  </a:cubicBezTo>
                  <a:cubicBezTo>
                    <a:pt x="560897" y="1409692"/>
                    <a:pt x="805394" y="1654189"/>
                    <a:pt x="1106997" y="1654189"/>
                  </a:cubicBezTo>
                  <a:cubicBezTo>
                    <a:pt x="1408600" y="1654189"/>
                    <a:pt x="1653097" y="1409692"/>
                    <a:pt x="1653097" y="1108089"/>
                  </a:cubicBezTo>
                  <a:cubicBezTo>
                    <a:pt x="1653097" y="806486"/>
                    <a:pt x="1408600" y="561989"/>
                    <a:pt x="1106997" y="561989"/>
                  </a:cubicBezTo>
                  <a:close/>
                  <a:moveTo>
                    <a:pt x="1016339" y="0"/>
                  </a:moveTo>
                  <a:lnTo>
                    <a:pt x="1197655" y="0"/>
                  </a:lnTo>
                  <a:lnTo>
                    <a:pt x="1237062" y="223520"/>
                  </a:lnTo>
                  <a:cubicBezTo>
                    <a:pt x="1357231" y="241189"/>
                    <a:pt x="1472539" y="283158"/>
                    <a:pt x="1575952" y="346866"/>
                  </a:cubicBezTo>
                  <a:lnTo>
                    <a:pt x="1749815" y="200970"/>
                  </a:lnTo>
                  <a:lnTo>
                    <a:pt x="1888711" y="317518"/>
                  </a:lnTo>
                  <a:lnTo>
                    <a:pt x="1775222" y="514074"/>
                  </a:lnTo>
                  <a:cubicBezTo>
                    <a:pt x="1855919" y="604853"/>
                    <a:pt x="1917273" y="711121"/>
                    <a:pt x="1955541" y="826396"/>
                  </a:cubicBezTo>
                  <a:lnTo>
                    <a:pt x="2182509" y="826390"/>
                  </a:lnTo>
                  <a:lnTo>
                    <a:pt x="2213994" y="1004952"/>
                  </a:lnTo>
                  <a:lnTo>
                    <a:pt x="2000713" y="1082574"/>
                  </a:lnTo>
                  <a:cubicBezTo>
                    <a:pt x="2004179" y="1203985"/>
                    <a:pt x="1982871" y="1324830"/>
                    <a:pt x="1938089" y="1437734"/>
                  </a:cubicBezTo>
                  <a:lnTo>
                    <a:pt x="2111959" y="1583621"/>
                  </a:lnTo>
                  <a:lnTo>
                    <a:pt x="2021301" y="1740646"/>
                  </a:lnTo>
                  <a:lnTo>
                    <a:pt x="1808024" y="1663013"/>
                  </a:lnTo>
                  <a:cubicBezTo>
                    <a:pt x="1732638" y="1758248"/>
                    <a:pt x="1638637" y="1837123"/>
                    <a:pt x="1531759" y="1894827"/>
                  </a:cubicBezTo>
                  <a:lnTo>
                    <a:pt x="1571177" y="2118345"/>
                  </a:lnTo>
                  <a:lnTo>
                    <a:pt x="1400795" y="2180359"/>
                  </a:lnTo>
                  <a:lnTo>
                    <a:pt x="1287316" y="1983797"/>
                  </a:lnTo>
                  <a:cubicBezTo>
                    <a:pt x="1168351" y="2008293"/>
                    <a:pt x="1045642" y="2008293"/>
                    <a:pt x="926677" y="1983797"/>
                  </a:cubicBezTo>
                  <a:lnTo>
                    <a:pt x="813199" y="2180359"/>
                  </a:lnTo>
                  <a:lnTo>
                    <a:pt x="642817" y="2118345"/>
                  </a:lnTo>
                  <a:lnTo>
                    <a:pt x="682236" y="1894827"/>
                  </a:lnTo>
                  <a:cubicBezTo>
                    <a:pt x="575358" y="1837123"/>
                    <a:pt x="481357" y="1758247"/>
                    <a:pt x="405971" y="1663013"/>
                  </a:cubicBezTo>
                  <a:lnTo>
                    <a:pt x="192693" y="1740646"/>
                  </a:lnTo>
                  <a:lnTo>
                    <a:pt x="102035" y="1583621"/>
                  </a:lnTo>
                  <a:lnTo>
                    <a:pt x="275905" y="1437734"/>
                  </a:lnTo>
                  <a:cubicBezTo>
                    <a:pt x="231123" y="1324830"/>
                    <a:pt x="209814" y="1203985"/>
                    <a:pt x="213281" y="1082574"/>
                  </a:cubicBezTo>
                  <a:lnTo>
                    <a:pt x="0" y="1004952"/>
                  </a:lnTo>
                  <a:lnTo>
                    <a:pt x="31485" y="826390"/>
                  </a:lnTo>
                  <a:lnTo>
                    <a:pt x="258452" y="826396"/>
                  </a:lnTo>
                  <a:cubicBezTo>
                    <a:pt x="296720" y="711121"/>
                    <a:pt x="358074" y="604852"/>
                    <a:pt x="438771" y="514074"/>
                  </a:cubicBezTo>
                  <a:lnTo>
                    <a:pt x="325283" y="317518"/>
                  </a:lnTo>
                  <a:lnTo>
                    <a:pt x="464179" y="200970"/>
                  </a:lnTo>
                  <a:lnTo>
                    <a:pt x="638042" y="346866"/>
                  </a:lnTo>
                  <a:cubicBezTo>
                    <a:pt x="741454" y="283158"/>
                    <a:pt x="856763" y="241190"/>
                    <a:pt x="976932" y="223520"/>
                  </a:cubicBezTo>
                  <a:close/>
                </a:path>
              </a:pathLst>
            </a:custGeom>
            <a:solidFill>
              <a:srgbClr val="9B8578"/>
            </a:solidFill>
            <a:ln>
              <a:noFill/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92" name="Freeform 91"/>
            <p:cNvSpPr/>
            <p:nvPr/>
          </p:nvSpPr>
          <p:spPr>
            <a:xfrm>
              <a:off x="6815687" y="1156892"/>
              <a:ext cx="222799" cy="222799"/>
            </a:xfrm>
            <a:custGeom>
              <a:avLst/>
              <a:gdLst>
                <a:gd name="connsiteX0" fmla="*/ 675641 w 1351280"/>
                <a:gd name="connsiteY0" fmla="*/ 436140 h 1351280"/>
                <a:gd name="connsiteX1" fmla="*/ 436140 w 1351280"/>
                <a:gd name="connsiteY1" fmla="*/ 675641 h 1351280"/>
                <a:gd name="connsiteX2" fmla="*/ 675641 w 1351280"/>
                <a:gd name="connsiteY2" fmla="*/ 915142 h 1351280"/>
                <a:gd name="connsiteX3" fmla="*/ 915142 w 1351280"/>
                <a:gd name="connsiteY3" fmla="*/ 675641 h 1351280"/>
                <a:gd name="connsiteX4" fmla="*/ 675641 w 1351280"/>
                <a:gd name="connsiteY4" fmla="*/ 436140 h 1351280"/>
                <a:gd name="connsiteX5" fmla="*/ 675640 w 1351280"/>
                <a:gd name="connsiteY5" fmla="*/ 0 h 1351280"/>
                <a:gd name="connsiteX6" fmla="*/ 1351280 w 1351280"/>
                <a:gd name="connsiteY6" fmla="*/ 675640 h 1351280"/>
                <a:gd name="connsiteX7" fmla="*/ 675640 w 1351280"/>
                <a:gd name="connsiteY7" fmla="*/ 1351280 h 1351280"/>
                <a:gd name="connsiteX8" fmla="*/ 0 w 1351280"/>
                <a:gd name="connsiteY8" fmla="*/ 675640 h 1351280"/>
                <a:gd name="connsiteX9" fmla="*/ 675640 w 1351280"/>
                <a:gd name="connsiteY9" fmla="*/ 0 h 135128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1351280" h="1351280">
                  <a:moveTo>
                    <a:pt x="675641" y="436140"/>
                  </a:moveTo>
                  <a:cubicBezTo>
                    <a:pt x="543368" y="436140"/>
                    <a:pt x="436140" y="543368"/>
                    <a:pt x="436140" y="675641"/>
                  </a:cubicBezTo>
                  <a:cubicBezTo>
                    <a:pt x="436140" y="807914"/>
                    <a:pt x="543368" y="915142"/>
                    <a:pt x="675641" y="915142"/>
                  </a:cubicBezTo>
                  <a:cubicBezTo>
                    <a:pt x="807914" y="915142"/>
                    <a:pt x="915142" y="807914"/>
                    <a:pt x="915142" y="675641"/>
                  </a:cubicBezTo>
                  <a:cubicBezTo>
                    <a:pt x="915142" y="543368"/>
                    <a:pt x="807914" y="436140"/>
                    <a:pt x="675641" y="436140"/>
                  </a:cubicBezTo>
                  <a:close/>
                  <a:moveTo>
                    <a:pt x="675640" y="0"/>
                  </a:moveTo>
                  <a:cubicBezTo>
                    <a:pt x="1048786" y="0"/>
                    <a:pt x="1351280" y="302494"/>
                    <a:pt x="1351280" y="675640"/>
                  </a:cubicBezTo>
                  <a:cubicBezTo>
                    <a:pt x="1351280" y="1048786"/>
                    <a:pt x="1048786" y="1351280"/>
                    <a:pt x="675640" y="1351280"/>
                  </a:cubicBezTo>
                  <a:cubicBezTo>
                    <a:pt x="302494" y="1351280"/>
                    <a:pt x="0" y="1048786"/>
                    <a:pt x="0" y="675640"/>
                  </a:cubicBezTo>
                  <a:cubicBezTo>
                    <a:pt x="0" y="302494"/>
                    <a:pt x="302494" y="0"/>
                    <a:pt x="675640" y="0"/>
                  </a:cubicBezTo>
                  <a:close/>
                </a:path>
              </a:pathLst>
            </a:custGeom>
            <a:solidFill>
              <a:srgbClr val="FE715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3" name="Freeform 92"/>
            <p:cNvSpPr/>
            <p:nvPr/>
          </p:nvSpPr>
          <p:spPr>
            <a:xfrm>
              <a:off x="7562580" y="596552"/>
              <a:ext cx="183348" cy="183348"/>
            </a:xfrm>
            <a:custGeom>
              <a:avLst/>
              <a:gdLst>
                <a:gd name="connsiteX0" fmla="*/ 675641 w 1351280"/>
                <a:gd name="connsiteY0" fmla="*/ 436140 h 1351280"/>
                <a:gd name="connsiteX1" fmla="*/ 436140 w 1351280"/>
                <a:gd name="connsiteY1" fmla="*/ 675641 h 1351280"/>
                <a:gd name="connsiteX2" fmla="*/ 675641 w 1351280"/>
                <a:gd name="connsiteY2" fmla="*/ 915142 h 1351280"/>
                <a:gd name="connsiteX3" fmla="*/ 915142 w 1351280"/>
                <a:gd name="connsiteY3" fmla="*/ 675641 h 1351280"/>
                <a:gd name="connsiteX4" fmla="*/ 675641 w 1351280"/>
                <a:gd name="connsiteY4" fmla="*/ 436140 h 1351280"/>
                <a:gd name="connsiteX5" fmla="*/ 675640 w 1351280"/>
                <a:gd name="connsiteY5" fmla="*/ 0 h 1351280"/>
                <a:gd name="connsiteX6" fmla="*/ 1351280 w 1351280"/>
                <a:gd name="connsiteY6" fmla="*/ 675640 h 1351280"/>
                <a:gd name="connsiteX7" fmla="*/ 675640 w 1351280"/>
                <a:gd name="connsiteY7" fmla="*/ 1351280 h 1351280"/>
                <a:gd name="connsiteX8" fmla="*/ 0 w 1351280"/>
                <a:gd name="connsiteY8" fmla="*/ 675640 h 1351280"/>
                <a:gd name="connsiteX9" fmla="*/ 675640 w 1351280"/>
                <a:gd name="connsiteY9" fmla="*/ 0 h 135128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1351280" h="1351280">
                  <a:moveTo>
                    <a:pt x="675641" y="436140"/>
                  </a:moveTo>
                  <a:cubicBezTo>
                    <a:pt x="543368" y="436140"/>
                    <a:pt x="436140" y="543368"/>
                    <a:pt x="436140" y="675641"/>
                  </a:cubicBezTo>
                  <a:cubicBezTo>
                    <a:pt x="436140" y="807914"/>
                    <a:pt x="543368" y="915142"/>
                    <a:pt x="675641" y="915142"/>
                  </a:cubicBezTo>
                  <a:cubicBezTo>
                    <a:pt x="807914" y="915142"/>
                    <a:pt x="915142" y="807914"/>
                    <a:pt x="915142" y="675641"/>
                  </a:cubicBezTo>
                  <a:cubicBezTo>
                    <a:pt x="915142" y="543368"/>
                    <a:pt x="807914" y="436140"/>
                    <a:pt x="675641" y="436140"/>
                  </a:cubicBezTo>
                  <a:close/>
                  <a:moveTo>
                    <a:pt x="675640" y="0"/>
                  </a:moveTo>
                  <a:cubicBezTo>
                    <a:pt x="1048786" y="0"/>
                    <a:pt x="1351280" y="302494"/>
                    <a:pt x="1351280" y="675640"/>
                  </a:cubicBezTo>
                  <a:cubicBezTo>
                    <a:pt x="1351280" y="1048786"/>
                    <a:pt x="1048786" y="1351280"/>
                    <a:pt x="675640" y="1351280"/>
                  </a:cubicBezTo>
                  <a:cubicBezTo>
                    <a:pt x="302494" y="1351280"/>
                    <a:pt x="0" y="1048786"/>
                    <a:pt x="0" y="675640"/>
                  </a:cubicBezTo>
                  <a:cubicBezTo>
                    <a:pt x="0" y="302494"/>
                    <a:pt x="302494" y="0"/>
                    <a:pt x="675640" y="0"/>
                  </a:cubicBezTo>
                  <a:close/>
                </a:path>
              </a:pathLst>
            </a:custGeom>
            <a:solidFill>
              <a:srgbClr val="53D7C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pic>
          <p:nvPicPr>
            <p:cNvPr id="76" name="Picture 75"/>
            <p:cNvPicPr>
              <a:picLocks noChangeAspect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228600" y="1912891"/>
              <a:ext cx="961107" cy="1091550"/>
            </a:xfrm>
            <a:prstGeom prst="rect">
              <a:avLst/>
            </a:prstGeom>
          </p:spPr>
        </p:pic>
        <p:pic>
          <p:nvPicPr>
            <p:cNvPr id="77" name="Picture 76"/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1295400" y="1923289"/>
              <a:ext cx="968479" cy="1081152"/>
            </a:xfrm>
            <a:prstGeom prst="rect">
              <a:avLst/>
            </a:prstGeom>
          </p:spPr>
        </p:pic>
        <p:pic>
          <p:nvPicPr>
            <p:cNvPr id="78" name="Picture 77"/>
            <p:cNvPicPr>
              <a:picLocks noChangeAspect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2362200" y="1913082"/>
              <a:ext cx="920581" cy="1091358"/>
            </a:xfrm>
            <a:prstGeom prst="rect">
              <a:avLst/>
            </a:prstGeom>
          </p:spPr>
        </p:pic>
        <p:pic>
          <p:nvPicPr>
            <p:cNvPr id="79" name="Picture 78"/>
            <p:cNvPicPr>
              <a:picLocks noChangeAspect="1"/>
            </p:cNvPicPr>
            <p:nvPr/>
          </p:nvPicPr>
          <p:blipFill rotWithShape="1">
            <a:blip r:embed="rId5" cstate="print">
              <a:extLst>
                <a:ext uri="{BEBA8EAE-BF5A-486C-A8C5-ECC9F3942E4B}">
                  <a14:imgProps xmlns:a14="http://schemas.microsoft.com/office/drawing/2010/main">
                    <a14:imgLayer r:embed="rId6">
                      <a14:imgEffect>
                        <a14:backgroundRemoval t="1966" b="100000" l="5085" r="100000">
                          <a14:backgroundMark x1="7748" y1="78133" x2="23245" y2="92383"/>
                          <a14:backgroundMark x1="11138" y1="73464" x2="18644" y2="85012"/>
                        </a14:backgroundRemoval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3352800" y="1945116"/>
              <a:ext cx="1090167" cy="1073057"/>
            </a:xfrm>
            <a:prstGeom prst="rect">
              <a:avLst/>
            </a:prstGeom>
          </p:spPr>
        </p:pic>
        <p:pic>
          <p:nvPicPr>
            <p:cNvPr id="80" name="Picture 79"/>
            <p:cNvPicPr>
              <a:picLocks noChangeAspect="1"/>
            </p:cNvPicPr>
            <p:nvPr/>
          </p:nvPicPr>
          <p:blipFill rotWithShape="1">
            <a:blip r:embed="rId7" cstate="print">
              <a:extLst>
                <a:ext uri="{BEBA8EAE-BF5A-486C-A8C5-ECC9F3942E4B}">
                  <a14:imgProps xmlns:a14="http://schemas.microsoft.com/office/drawing/2010/main">
                    <a14:imgLayer r:embed="rId8">
                      <a14:imgEffect>
                        <a14:backgroundRemoval t="2108" b="94145" l="2190" r="95864">
                          <a14:backgroundMark x1="16302" y1="79859" x2="21655" y2="83607"/>
                        </a14:backgroundRemoval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4499596" y="1930458"/>
              <a:ext cx="1076355" cy="1117542"/>
            </a:xfrm>
            <a:prstGeom prst="rect">
              <a:avLst/>
            </a:prstGeom>
          </p:spPr>
        </p:pic>
      </p:grpSp>
      <p:sp>
        <p:nvSpPr>
          <p:cNvPr id="98" name="สี่เหลี่ยมผืนผ้า 5"/>
          <p:cNvSpPr/>
          <p:nvPr/>
        </p:nvSpPr>
        <p:spPr>
          <a:xfrm>
            <a:off x="6830449" y="2753380"/>
            <a:ext cx="1017617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th-TH" b="1" dirty="0" err="1" smtClean="0">
                <a:solidFill>
                  <a:schemeClr val="bg1"/>
                </a:solidFill>
                <a:latin typeface="DSN Single" pitchFamily="2" charset="-34"/>
                <a:cs typeface="DSN Single" pitchFamily="2" charset="-34"/>
              </a:rPr>
              <a:t>กพร.ปช</a:t>
            </a:r>
            <a:r>
              <a:rPr lang="th-TH" b="1" dirty="0" smtClean="0">
                <a:solidFill>
                  <a:schemeClr val="bg1"/>
                </a:solidFill>
                <a:latin typeface="DSN Single" pitchFamily="2" charset="-34"/>
                <a:cs typeface="DSN Single" pitchFamily="2" charset="-34"/>
              </a:rPr>
              <a:t>.</a:t>
            </a:r>
            <a:endParaRPr lang="th-TH" dirty="0">
              <a:solidFill>
                <a:schemeClr val="bg1"/>
              </a:solidFill>
              <a:latin typeface="DSN Single" pitchFamily="2" charset="-34"/>
              <a:cs typeface="DSN Single" pitchFamily="2" charset="-34"/>
            </a:endParaRPr>
          </a:p>
        </p:txBody>
      </p:sp>
      <p:grpSp>
        <p:nvGrpSpPr>
          <p:cNvPr id="129" name="Group 128"/>
          <p:cNvGrpSpPr/>
          <p:nvPr/>
        </p:nvGrpSpPr>
        <p:grpSpPr>
          <a:xfrm>
            <a:off x="2438400" y="3685743"/>
            <a:ext cx="2840753" cy="3019856"/>
            <a:chOff x="229839" y="1961330"/>
            <a:chExt cx="3534135" cy="3019856"/>
          </a:xfrm>
        </p:grpSpPr>
        <p:sp>
          <p:nvSpPr>
            <p:cNvPr id="130" name="สี่เหลี่ยมผืนผ้า 10"/>
            <p:cNvSpPr/>
            <p:nvPr/>
          </p:nvSpPr>
          <p:spPr>
            <a:xfrm>
              <a:off x="242600" y="2819399"/>
              <a:ext cx="2974240" cy="2161787"/>
            </a:xfrm>
            <a:prstGeom prst="rect">
              <a:avLst/>
            </a:prstGeom>
            <a:ln>
              <a:solidFill>
                <a:schemeClr val="accent3">
                  <a:lumMod val="60000"/>
                  <a:lumOff val="40000"/>
                </a:schemeClr>
              </a:solidFill>
            </a:ln>
          </p:spPr>
          <p:style>
            <a:lnRef idx="2">
              <a:schemeClr val="accent3"/>
            </a:lnRef>
            <a:fillRef idx="1">
              <a:schemeClr val="lt1"/>
            </a:fillRef>
            <a:effectRef idx="0">
              <a:schemeClr val="accent3"/>
            </a:effectRef>
            <a:fontRef idx="minor">
              <a:schemeClr val="dk1"/>
            </a:fontRef>
          </p:style>
          <p:txBody>
            <a:bodyPr anchor="t"/>
            <a:lstStyle/>
            <a:p>
              <a:pPr marL="87313" indent="-87313">
                <a:buFont typeface="Arial" pitchFamily="34" charset="0"/>
                <a:buChar char="•"/>
                <a:defRPr/>
              </a:pPr>
              <a:r>
                <a:rPr lang="th-TH" sz="2000" dirty="0">
                  <a:solidFill>
                    <a:schemeClr val="tx1"/>
                  </a:solidFill>
                  <a:latin typeface="DSN Single" pitchFamily="2" charset="-34"/>
                  <a:cs typeface="DSN Single" pitchFamily="2" charset="-34"/>
                </a:rPr>
                <a:t>กำหนดเป้าหมายการฝึก,พื้นที่การ</a:t>
              </a:r>
              <a:r>
                <a:rPr lang="th-TH" sz="2000" dirty="0" smtClean="0">
                  <a:solidFill>
                    <a:schemeClr val="tx1"/>
                  </a:solidFill>
                  <a:latin typeface="DSN Single" pitchFamily="2" charset="-34"/>
                  <a:cs typeface="DSN Single" pitchFamily="2" charset="-34"/>
                </a:rPr>
                <a:t>ฝึกกิจกรรม</a:t>
              </a:r>
              <a:r>
                <a:rPr lang="th-TH" sz="2000" dirty="0">
                  <a:solidFill>
                    <a:schemeClr val="tx1"/>
                  </a:solidFill>
                  <a:latin typeface="DSN Single" pitchFamily="2" charset="-34"/>
                  <a:cs typeface="DSN Single" pitchFamily="2" charset="-34"/>
                </a:rPr>
                <a:t>/โครงการ</a:t>
              </a:r>
              <a:r>
                <a:rPr lang="th-TH" sz="2000" dirty="0" smtClean="0">
                  <a:solidFill>
                    <a:schemeClr val="tx1"/>
                  </a:solidFill>
                  <a:latin typeface="DSN Single" pitchFamily="2" charset="-34"/>
                  <a:cs typeface="DSN Single" pitchFamily="2" charset="-34"/>
                </a:rPr>
                <a:t>หน่วยงานรับผิดชอบ</a:t>
              </a:r>
              <a:endParaRPr lang="th-TH" sz="2000" dirty="0">
                <a:solidFill>
                  <a:schemeClr val="tx1"/>
                </a:solidFill>
                <a:latin typeface="DSN Single" pitchFamily="2" charset="-34"/>
                <a:cs typeface="DSN Single" pitchFamily="2" charset="-34"/>
              </a:endParaRPr>
            </a:p>
            <a:p>
              <a:pPr marL="87313" indent="-87313">
                <a:buFont typeface="Arial" pitchFamily="34" charset="0"/>
                <a:buChar char="•"/>
                <a:defRPr/>
              </a:pPr>
              <a:r>
                <a:rPr lang="th-TH" sz="2000" dirty="0">
                  <a:solidFill>
                    <a:schemeClr val="tx1"/>
                  </a:solidFill>
                  <a:latin typeface="DSN Single" pitchFamily="2" charset="-34"/>
                  <a:cs typeface="DSN Single" pitchFamily="2" charset="-34"/>
                </a:rPr>
                <a:t>แปลงแผนสู่การปฏิบัติ/ถ่ายทอด</a:t>
              </a:r>
              <a:r>
                <a:rPr lang="th-TH" sz="2000" dirty="0" err="1" smtClean="0">
                  <a:solidFill>
                    <a:schemeClr val="tx1"/>
                  </a:solidFill>
                  <a:latin typeface="DSN Single" pitchFamily="2" charset="-34"/>
                  <a:cs typeface="DSN Single" pitchFamily="2" charset="-34"/>
                </a:rPr>
                <a:t>ตัวชี้วัดน่วย</a:t>
              </a:r>
              <a:r>
                <a:rPr lang="th-TH" sz="2000" dirty="0">
                  <a:solidFill>
                    <a:schemeClr val="tx1"/>
                  </a:solidFill>
                  <a:latin typeface="DSN Single" pitchFamily="2" charset="-34"/>
                  <a:cs typeface="DSN Single" pitchFamily="2" charset="-34"/>
                </a:rPr>
                <a:t>งานเจ้าภาพ</a:t>
              </a:r>
            </a:p>
            <a:p>
              <a:pPr marL="87313" indent="-87313">
                <a:buFont typeface="Arial" pitchFamily="34" charset="0"/>
                <a:buChar char="•"/>
                <a:defRPr/>
              </a:pPr>
              <a:r>
                <a:rPr lang="th-TH" sz="2000" dirty="0">
                  <a:solidFill>
                    <a:schemeClr val="tx1"/>
                  </a:solidFill>
                  <a:latin typeface="DSN Single" pitchFamily="2" charset="-34"/>
                  <a:cs typeface="DSN Single" pitchFamily="2" charset="-34"/>
                </a:rPr>
                <a:t>จัดทำคำของบประมาณประจำปี</a:t>
              </a:r>
              <a:r>
                <a:rPr lang="th-TH" sz="2000" dirty="0" smtClean="0">
                  <a:solidFill>
                    <a:schemeClr val="tx1"/>
                  </a:solidFill>
                  <a:latin typeface="DSN Single" pitchFamily="2" charset="-34"/>
                  <a:cs typeface="DSN Single" pitchFamily="2" charset="-34"/>
                </a:rPr>
                <a:t>ของหน่วยงาน</a:t>
              </a:r>
              <a:r>
                <a:rPr lang="th-TH" sz="2000" dirty="0">
                  <a:solidFill>
                    <a:schemeClr val="tx1"/>
                  </a:solidFill>
                  <a:latin typeface="DSN Single" pitchFamily="2" charset="-34"/>
                  <a:cs typeface="DSN Single" pitchFamily="2" charset="-34"/>
                </a:rPr>
                <a:t>เจ้าภาพตัวชี้วัด</a:t>
              </a:r>
            </a:p>
          </p:txBody>
        </p:sp>
        <p:sp>
          <p:nvSpPr>
            <p:cNvPr id="131" name="Pentagon 130"/>
            <p:cNvSpPr/>
            <p:nvPr/>
          </p:nvSpPr>
          <p:spPr>
            <a:xfrm>
              <a:off x="229839" y="1961330"/>
              <a:ext cx="3534135" cy="843667"/>
            </a:xfrm>
            <a:prstGeom prst="homePlate">
              <a:avLst/>
            </a:prstGeom>
            <a:solidFill>
              <a:schemeClr val="accent3">
                <a:lumMod val="75000"/>
              </a:schemeClr>
            </a:solidFill>
            <a:ln>
              <a:solidFill>
                <a:schemeClr val="accent3">
                  <a:lumMod val="75000"/>
                </a:schemeClr>
              </a:solidFill>
            </a:ln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3">
              <a:schemeClr val="accent4">
                <a:hueOff val="0"/>
                <a:satOff val="0"/>
                <a:lumOff val="0"/>
                <a:alphaOff val="0"/>
              </a:schemeClr>
            </a:fillRef>
            <a:effectRef idx="2">
              <a:schemeClr val="accent4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474596" tIns="30480" rIns="30480" bIns="30480" numCol="1" spcCol="1270" anchor="ctr" anchorCtr="0">
              <a:noAutofit/>
            </a:bodyPr>
            <a:lstStyle/>
            <a:p>
              <a:pPr algn="thaiDist"/>
              <a:r>
                <a:rPr lang="th-TH" sz="2400" kern="100" dirty="0">
                  <a:latin typeface="DSN Single" pitchFamily="2" charset="-34"/>
                  <a:cs typeface="DSN Single" pitchFamily="2" charset="-34"/>
                </a:rPr>
                <a:t>ขับเคลื่อนยุทธศาสตร์การพัฒนากำลังแรงงาน</a:t>
              </a:r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71435" y="3688080"/>
            <a:ext cx="2808925" cy="3019856"/>
            <a:chOff x="-1894525" y="3830586"/>
            <a:chExt cx="2808925" cy="3019856"/>
          </a:xfrm>
        </p:grpSpPr>
        <p:grpSp>
          <p:nvGrpSpPr>
            <p:cNvPr id="132" name="Group 131"/>
            <p:cNvGrpSpPr/>
            <p:nvPr/>
          </p:nvGrpSpPr>
          <p:grpSpPr>
            <a:xfrm>
              <a:off x="-1886916" y="3830586"/>
              <a:ext cx="2801316" cy="3019856"/>
              <a:chOff x="229840" y="1961330"/>
              <a:chExt cx="3412771" cy="3019856"/>
            </a:xfrm>
          </p:grpSpPr>
          <p:sp>
            <p:nvSpPr>
              <p:cNvPr id="133" name="สี่เหลี่ยมผืนผ้า 10"/>
              <p:cNvSpPr/>
              <p:nvPr/>
            </p:nvSpPr>
            <p:spPr>
              <a:xfrm>
                <a:off x="242601" y="2819399"/>
                <a:ext cx="2912473" cy="2161787"/>
              </a:xfrm>
              <a:prstGeom prst="rect">
                <a:avLst/>
              </a:prstGeom>
              <a:ln>
                <a:solidFill>
                  <a:schemeClr val="accent6">
                    <a:lumMod val="60000"/>
                    <a:lumOff val="40000"/>
                  </a:schemeClr>
                </a:solidFill>
              </a:ln>
            </p:spPr>
            <p:style>
              <a:lnRef idx="2">
                <a:schemeClr val="accent3"/>
              </a:lnRef>
              <a:fillRef idx="1">
                <a:schemeClr val="lt1"/>
              </a:fillRef>
              <a:effectRef idx="0">
                <a:schemeClr val="accent3"/>
              </a:effectRef>
              <a:fontRef idx="minor">
                <a:schemeClr val="dk1"/>
              </a:fontRef>
            </p:style>
            <p:txBody>
              <a:bodyPr anchor="t"/>
              <a:lstStyle/>
              <a:p>
                <a:pPr marL="87313" indent="-87313">
                  <a:buFont typeface="Arial" pitchFamily="34" charset="0"/>
                  <a:buChar char="•"/>
                  <a:defRPr/>
                </a:pPr>
                <a:r>
                  <a:rPr lang="th-TH" sz="2000" dirty="0">
                    <a:solidFill>
                      <a:schemeClr val="tx1"/>
                    </a:solidFill>
                    <a:latin typeface="DSN Single" pitchFamily="2" charset="-34"/>
                    <a:cs typeface="DSN Single" pitchFamily="2" charset="-34"/>
                  </a:rPr>
                  <a:t>จัดทำ</a:t>
                </a:r>
                <a:r>
                  <a:rPr lang="th-TH" sz="2000" dirty="0" smtClean="0">
                    <a:solidFill>
                      <a:schemeClr val="tx1"/>
                    </a:solidFill>
                    <a:latin typeface="DSN Single" pitchFamily="2" charset="-34"/>
                    <a:cs typeface="DSN Single" pitchFamily="2" charset="-34"/>
                  </a:rPr>
                  <a:t>แผนพัฒนากำลัง</a:t>
                </a:r>
                <a:r>
                  <a:rPr lang="th-TH" sz="2000" dirty="0">
                    <a:solidFill>
                      <a:schemeClr val="tx1"/>
                    </a:solidFill>
                    <a:latin typeface="DSN Single" pitchFamily="2" charset="-34"/>
                    <a:cs typeface="DSN Single" pitchFamily="2" charset="-34"/>
                  </a:rPr>
                  <a:t>แรงงานราย</a:t>
                </a:r>
                <a:br>
                  <a:rPr lang="th-TH" sz="2000" dirty="0">
                    <a:solidFill>
                      <a:schemeClr val="tx1"/>
                    </a:solidFill>
                    <a:latin typeface="DSN Single" pitchFamily="2" charset="-34"/>
                    <a:cs typeface="DSN Single" pitchFamily="2" charset="-34"/>
                  </a:rPr>
                </a:br>
                <a:r>
                  <a:rPr lang="th-TH" sz="2000" dirty="0">
                    <a:solidFill>
                      <a:schemeClr val="tx1"/>
                    </a:solidFill>
                    <a:latin typeface="DSN Single" pitchFamily="2" charset="-34"/>
                    <a:cs typeface="DSN Single" pitchFamily="2" charset="-34"/>
                  </a:rPr>
                  <a:t> อุตสาหกรรม</a:t>
                </a:r>
              </a:p>
              <a:p>
                <a:pPr marL="87313" indent="-87313">
                  <a:buFont typeface="Arial" pitchFamily="34" charset="0"/>
                  <a:buChar char="•"/>
                  <a:defRPr/>
                </a:pPr>
                <a:r>
                  <a:rPr lang="th-TH" sz="2000" dirty="0" smtClean="0">
                    <a:solidFill>
                      <a:schemeClr val="tx1"/>
                    </a:solidFill>
                    <a:latin typeface="DSN Single" pitchFamily="2" charset="-34"/>
                    <a:cs typeface="DSN Single" pitchFamily="2" charset="-34"/>
                  </a:rPr>
                  <a:t>จัดทำแผนพัฒนากำลัง</a:t>
                </a:r>
                <a:r>
                  <a:rPr lang="th-TH" sz="2000" dirty="0">
                    <a:solidFill>
                      <a:schemeClr val="tx1"/>
                    </a:solidFill>
                    <a:latin typeface="DSN Single" pitchFamily="2" charset="-34"/>
                    <a:cs typeface="DSN Single" pitchFamily="2" charset="-34"/>
                  </a:rPr>
                  <a:t>แรงงาน</a:t>
                </a:r>
                <a:r>
                  <a:rPr lang="th-TH" sz="2000" dirty="0" smtClean="0">
                    <a:solidFill>
                      <a:schemeClr val="tx1"/>
                    </a:solidFill>
                    <a:latin typeface="DSN Single" pitchFamily="2" charset="-34"/>
                    <a:cs typeface="DSN Single" pitchFamily="2" charset="-34"/>
                  </a:rPr>
                  <a:t>ระดับ พื้นที่ </a:t>
                </a:r>
                <a:r>
                  <a:rPr lang="th-TH" sz="2000" dirty="0">
                    <a:solidFill>
                      <a:schemeClr val="tx1"/>
                    </a:solidFill>
                    <a:latin typeface="DSN Single" pitchFamily="2" charset="-34"/>
                    <a:cs typeface="DSN Single" pitchFamily="2" charset="-34"/>
                  </a:rPr>
                  <a:t>76 จังหวัด</a:t>
                </a:r>
              </a:p>
              <a:p>
                <a:pPr marL="87313" indent="-87313">
                  <a:buFont typeface="Arial" pitchFamily="34" charset="0"/>
                  <a:buChar char="•"/>
                  <a:defRPr/>
                </a:pPr>
                <a:r>
                  <a:rPr lang="th-TH" sz="2000" dirty="0" smtClean="0">
                    <a:solidFill>
                      <a:schemeClr val="tx1"/>
                    </a:solidFill>
                    <a:latin typeface="DSN Single" pitchFamily="2" charset="-34"/>
                    <a:cs typeface="DSN Single" pitchFamily="2" charset="-34"/>
                  </a:rPr>
                  <a:t>สร้างเครือข่ายภาครัฐ</a:t>
                </a:r>
                <a:r>
                  <a:rPr lang="th-TH" sz="2000" dirty="0">
                    <a:solidFill>
                      <a:schemeClr val="tx1"/>
                    </a:solidFill>
                    <a:latin typeface="DSN Single" pitchFamily="2" charset="-34"/>
                    <a:cs typeface="DSN Single" pitchFamily="2" charset="-34"/>
                  </a:rPr>
                  <a:t>/เอกชน </a:t>
                </a:r>
                <a:br>
                  <a:rPr lang="th-TH" sz="2000" dirty="0">
                    <a:solidFill>
                      <a:schemeClr val="tx1"/>
                    </a:solidFill>
                    <a:latin typeface="DSN Single" pitchFamily="2" charset="-34"/>
                    <a:cs typeface="DSN Single" pitchFamily="2" charset="-34"/>
                  </a:rPr>
                </a:br>
                <a:r>
                  <a:rPr lang="th-TH" sz="2000" dirty="0">
                    <a:solidFill>
                      <a:schemeClr val="tx1"/>
                    </a:solidFill>
                    <a:latin typeface="DSN Single" pitchFamily="2" charset="-34"/>
                    <a:cs typeface="DSN Single" pitchFamily="2" charset="-34"/>
                  </a:rPr>
                  <a:t> ผ่านกลไก </a:t>
                </a:r>
                <a:r>
                  <a:rPr lang="th-TH" sz="2000" dirty="0" err="1">
                    <a:solidFill>
                      <a:schemeClr val="tx1"/>
                    </a:solidFill>
                    <a:latin typeface="DSN Single" pitchFamily="2" charset="-34"/>
                    <a:cs typeface="DSN Single" pitchFamily="2" charset="-34"/>
                  </a:rPr>
                  <a:t>กพร</a:t>
                </a:r>
                <a:r>
                  <a:rPr lang="th-TH" sz="2000" dirty="0">
                    <a:solidFill>
                      <a:schemeClr val="tx1"/>
                    </a:solidFill>
                    <a:latin typeface="DSN Single" pitchFamily="2" charset="-34"/>
                    <a:cs typeface="DSN Single" pitchFamily="2" charset="-34"/>
                  </a:rPr>
                  <a:t>. </a:t>
                </a:r>
                <a:r>
                  <a:rPr lang="th-TH" sz="2000" dirty="0" err="1">
                    <a:solidFill>
                      <a:schemeClr val="tx1"/>
                    </a:solidFill>
                    <a:latin typeface="DSN Single" pitchFamily="2" charset="-34"/>
                    <a:cs typeface="DSN Single" pitchFamily="2" charset="-34"/>
                  </a:rPr>
                  <a:t>ปช</a:t>
                </a:r>
                <a:r>
                  <a:rPr lang="th-TH" sz="2000" dirty="0">
                    <a:solidFill>
                      <a:schemeClr val="tx1"/>
                    </a:solidFill>
                    <a:latin typeface="DSN Single" pitchFamily="2" charset="-34"/>
                    <a:cs typeface="DSN Single" pitchFamily="2" charset="-34"/>
                  </a:rPr>
                  <a:t>.</a:t>
                </a:r>
              </a:p>
            </p:txBody>
          </p:sp>
          <p:sp>
            <p:nvSpPr>
              <p:cNvPr id="134" name="Pentagon 133"/>
              <p:cNvSpPr/>
              <p:nvPr/>
            </p:nvSpPr>
            <p:spPr>
              <a:xfrm>
                <a:off x="229840" y="1961330"/>
                <a:ext cx="3412771" cy="843667"/>
              </a:xfrm>
              <a:prstGeom prst="homePlate">
                <a:avLst/>
              </a:prstGeom>
              <a:solidFill>
                <a:schemeClr val="accent6">
                  <a:lumMod val="75000"/>
                </a:schemeClr>
              </a:solidFill>
              <a:ln>
                <a:solidFill>
                  <a:schemeClr val="accent6">
                    <a:lumMod val="75000"/>
                  </a:schemeClr>
                </a:solidFill>
              </a:ln>
            </p:spPr>
            <p:style>
              <a:lnRef idx="0">
                <a:schemeClr val="lt1">
                  <a:hueOff val="0"/>
                  <a:satOff val="0"/>
                  <a:lumOff val="0"/>
                  <a:alphaOff val="0"/>
                </a:schemeClr>
              </a:lnRef>
              <a:fillRef idx="3">
                <a:schemeClr val="accent4">
                  <a:hueOff val="0"/>
                  <a:satOff val="0"/>
                  <a:lumOff val="0"/>
                  <a:alphaOff val="0"/>
                </a:schemeClr>
              </a:fillRef>
              <a:effectRef idx="2">
                <a:schemeClr val="accent4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lt1"/>
              </a:fontRef>
            </p:style>
            <p:txBody>
              <a:bodyPr spcFirstLastPara="0" vert="horz" wrap="square" lIns="474596" tIns="30480" rIns="30480" bIns="30480" numCol="1" spcCol="1270" anchor="ctr" anchorCtr="0">
                <a:noAutofit/>
              </a:bodyPr>
              <a:lstStyle/>
              <a:p>
                <a:endParaRPr lang="th-TH" sz="2400" kern="100" dirty="0">
                  <a:latin typeface="DSN Single" pitchFamily="2" charset="-34"/>
                  <a:cs typeface="DSN Single" pitchFamily="2" charset="-34"/>
                </a:endParaRPr>
              </a:p>
            </p:txBody>
          </p:sp>
        </p:grpSp>
        <p:sp>
          <p:nvSpPr>
            <p:cNvPr id="142" name="สี่เหลี่ยมผืนผ้า 5"/>
            <p:cNvSpPr/>
            <p:nvPr/>
          </p:nvSpPr>
          <p:spPr>
            <a:xfrm>
              <a:off x="-1894525" y="3867698"/>
              <a:ext cx="2438400" cy="769441"/>
            </a:xfrm>
            <a:prstGeom prst="rect">
              <a:avLst/>
            </a:prstGeom>
            <a:noFill/>
            <a:ln>
              <a:noFill/>
            </a:ln>
          </p:spPr>
          <p:txBody>
            <a:bodyPr wrap="square">
              <a:spAutoFit/>
            </a:bodyPr>
            <a:lstStyle/>
            <a:p>
              <a:r>
                <a:rPr lang="th-TH" sz="2200" dirty="0">
                  <a:solidFill>
                    <a:schemeClr val="bg1"/>
                  </a:solidFill>
                  <a:latin typeface="DSN Single" pitchFamily="2" charset="-34"/>
                  <a:cs typeface="DSN Single" pitchFamily="2" charset="-34"/>
                </a:rPr>
                <a:t>จัดทำยุทธศาสตร์/</a:t>
              </a:r>
              <a:r>
                <a:rPr lang="th-TH" sz="2200" dirty="0" smtClean="0">
                  <a:solidFill>
                    <a:schemeClr val="bg1"/>
                  </a:solidFill>
                  <a:latin typeface="DSN Single" pitchFamily="2" charset="-34"/>
                  <a:cs typeface="DSN Single" pitchFamily="2" charset="-34"/>
                </a:rPr>
                <a:t>แผนตามความ</a:t>
              </a:r>
              <a:r>
                <a:rPr lang="th-TH" sz="2200" dirty="0">
                  <a:solidFill>
                    <a:schemeClr val="bg1"/>
                  </a:solidFill>
                  <a:latin typeface="DSN Single" pitchFamily="2" charset="-34"/>
                  <a:cs typeface="DSN Single" pitchFamily="2" charset="-34"/>
                </a:rPr>
                <a:t>ต้องการ</a:t>
              </a:r>
              <a:r>
                <a:rPr lang="th-TH" sz="2200" dirty="0" smtClean="0">
                  <a:solidFill>
                    <a:schemeClr val="bg1"/>
                  </a:solidFill>
                  <a:latin typeface="DSN Single" pitchFamily="2" charset="-34"/>
                  <a:cs typeface="DSN Single" pitchFamily="2" charset="-34"/>
                </a:rPr>
                <a:t>ของอุตสาหกรรม</a:t>
              </a:r>
              <a:r>
                <a:rPr lang="th-TH" sz="2200" dirty="0">
                  <a:solidFill>
                    <a:schemeClr val="bg1"/>
                  </a:solidFill>
                  <a:latin typeface="DSN Single" pitchFamily="2" charset="-34"/>
                  <a:cs typeface="DSN Single" pitchFamily="2" charset="-34"/>
                </a:rPr>
                <a:t>/พื้นที่</a:t>
              </a:r>
            </a:p>
          </p:txBody>
        </p:sp>
      </p:grpSp>
      <p:sp>
        <p:nvSpPr>
          <p:cNvPr id="41" name="Slide Number Placeholder 1"/>
          <p:cNvSpPr>
            <a:spLocks noGrp="1"/>
          </p:cNvSpPr>
          <p:nvPr>
            <p:ph type="sldNum" sz="quarter" idx="12"/>
          </p:nvPr>
        </p:nvSpPr>
        <p:spPr>
          <a:xfrm>
            <a:off x="8697416" y="6448251"/>
            <a:ext cx="1145332" cy="365125"/>
          </a:xfrm>
          <a:noFill/>
          <a:ln>
            <a:noFill/>
          </a:ln>
        </p:spPr>
        <p:txBody>
          <a:bodyPr vert="horz" lIns="91429" tIns="45715" rIns="91429" bIns="45715" rtlCol="0" anchor="ctr"/>
          <a:lstStyle/>
          <a:p>
            <a:pPr defTabSz="912813" fontAlgn="base">
              <a:spcBef>
                <a:spcPct val="0"/>
              </a:spcBef>
              <a:spcAft>
                <a:spcPct val="0"/>
              </a:spcAft>
            </a:pPr>
            <a:fld id="{137A4ACD-ED1B-456E-8175-421B17A2B371}" type="slidenum">
              <a:rPr lang="en-US" sz="200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pPr defTabSz="912813" fontAlgn="base">
                <a:spcBef>
                  <a:spcPct val="0"/>
                </a:spcBef>
                <a:spcAft>
                  <a:spcPct val="0"/>
                </a:spcAft>
              </a:pPr>
              <a:t>25</a:t>
            </a:fld>
            <a:endParaRPr lang="en-US" sz="2000">
              <a:solidFill>
                <a:schemeClr val="tx1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14" name="Rectangle 78"/>
          <p:cNvSpPr/>
          <p:nvPr/>
        </p:nvSpPr>
        <p:spPr>
          <a:xfrm>
            <a:off x="90245" y="3287484"/>
            <a:ext cx="9395330" cy="400884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b="1" dirty="0" smtClean="0">
                <a:solidFill>
                  <a:srgbClr val="FF0000"/>
                </a:solidFill>
                <a:latin typeface="TH SarabunPSK" pitchFamily="34" charset="-34"/>
                <a:cs typeface="TH SarabunPSK" pitchFamily="34" charset="-34"/>
              </a:rPr>
              <a:t>Roadmap </a:t>
            </a:r>
            <a:r>
              <a:rPr lang="th-TH" b="1" dirty="0" smtClean="0">
                <a:solidFill>
                  <a:srgbClr val="FF0000"/>
                </a:solidFill>
                <a:latin typeface="TH SarabunPSK" pitchFamily="34" charset="-34"/>
                <a:cs typeface="TH SarabunPSK" pitchFamily="34" charset="-34"/>
              </a:rPr>
              <a:t>การดำเนินงาน 2560 - 2564</a:t>
            </a:r>
            <a:endParaRPr lang="en-US" b="1" dirty="0">
              <a:solidFill>
                <a:srgbClr val="FF0000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94" name="Line Callout 2 93"/>
          <p:cNvSpPr/>
          <p:nvPr/>
        </p:nvSpPr>
        <p:spPr>
          <a:xfrm>
            <a:off x="8399230" y="76200"/>
            <a:ext cx="1430570" cy="798226"/>
          </a:xfrm>
          <a:prstGeom prst="borderCallout2">
            <a:avLst>
              <a:gd name="adj1" fmla="val 15843"/>
              <a:gd name="adj2" fmla="val -239"/>
              <a:gd name="adj3" fmla="val 15843"/>
              <a:gd name="adj4" fmla="val -12382"/>
              <a:gd name="adj5" fmla="val 56367"/>
              <a:gd name="adj6" fmla="val -45845"/>
            </a:avLst>
          </a:prstGeom>
          <a:solidFill>
            <a:srgbClr val="53D7C2"/>
          </a:solidFill>
          <a:ln w="3175">
            <a:solidFill>
              <a:srgbClr val="53D7C2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2000" dirty="0">
                <a:solidFill>
                  <a:schemeClr val="tx1">
                    <a:lumMod val="75000"/>
                    <a:lumOff val="25000"/>
                  </a:schemeClr>
                </a:solidFill>
                <a:latin typeface="DSN Single" pitchFamily="2" charset="-34"/>
                <a:cs typeface="DSN Single" pitchFamily="2" charset="-34"/>
              </a:rPr>
              <a:t>สร้าง</a:t>
            </a:r>
            <a:r>
              <a:rPr lang="th-TH" sz="20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DSN Single" pitchFamily="2" charset="-34"/>
                <a:cs typeface="DSN Single" pitchFamily="2" charset="-34"/>
              </a:rPr>
              <a:t>เครือข่ายสถานประกอบการ</a:t>
            </a:r>
            <a:r>
              <a:rPr lang="th-TH" sz="2000" dirty="0">
                <a:solidFill>
                  <a:schemeClr val="tx1">
                    <a:lumMod val="75000"/>
                    <a:lumOff val="25000"/>
                  </a:schemeClr>
                </a:solidFill>
                <a:latin typeface="DSN Single" pitchFamily="2" charset="-34"/>
                <a:cs typeface="DSN Single" pitchFamily="2" charset="-34"/>
              </a:rPr>
              <a:t>สถานศึกษา</a:t>
            </a:r>
          </a:p>
        </p:txBody>
      </p:sp>
      <p:sp>
        <p:nvSpPr>
          <p:cNvPr id="95" name="Line Callout 2 94"/>
          <p:cNvSpPr/>
          <p:nvPr/>
        </p:nvSpPr>
        <p:spPr>
          <a:xfrm>
            <a:off x="8363371" y="1156892"/>
            <a:ext cx="1466429" cy="633210"/>
          </a:xfrm>
          <a:prstGeom prst="borderCallout2">
            <a:avLst>
              <a:gd name="adj1" fmla="val 36193"/>
              <a:gd name="adj2" fmla="val -587"/>
              <a:gd name="adj3" fmla="val 36193"/>
              <a:gd name="adj4" fmla="val -12442"/>
              <a:gd name="adj5" fmla="val 6099"/>
              <a:gd name="adj6" fmla="val -41810"/>
            </a:avLst>
          </a:prstGeom>
          <a:solidFill>
            <a:srgbClr val="F5C352"/>
          </a:solidFill>
          <a:ln w="3175">
            <a:solidFill>
              <a:srgbClr val="F5C352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2000" dirty="0">
                <a:solidFill>
                  <a:schemeClr val="tx1">
                    <a:lumMod val="75000"/>
                    <a:lumOff val="25000"/>
                  </a:schemeClr>
                </a:solidFill>
                <a:latin typeface="DSN Single" pitchFamily="2" charset="-34"/>
                <a:cs typeface="DSN Single" pitchFamily="2" charset="-34"/>
              </a:rPr>
              <a:t>ระบบ</a:t>
            </a:r>
            <a:r>
              <a:rPr lang="th-TH" sz="20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DSN Single" pitchFamily="2" charset="-34"/>
                <a:cs typeface="DSN Single" pitchFamily="2" charset="-34"/>
              </a:rPr>
              <a:t>ฐานข้อมูล</a:t>
            </a:r>
          </a:p>
          <a:p>
            <a:pPr algn="ctr"/>
            <a:r>
              <a:rPr lang="th-TH" sz="2000" dirty="0">
                <a:solidFill>
                  <a:schemeClr val="tx1">
                    <a:lumMod val="75000"/>
                    <a:lumOff val="25000"/>
                  </a:schemeClr>
                </a:solidFill>
                <a:latin typeface="DSN Single" pitchFamily="2" charset="-34"/>
                <a:cs typeface="DSN Single" pitchFamily="2" charset="-34"/>
              </a:rPr>
              <a:t>ส</a:t>
            </a:r>
            <a:r>
              <a:rPr lang="th-TH" sz="20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DSN Single" pitchFamily="2" charset="-34"/>
                <a:cs typeface="DSN Single" pitchFamily="2" charset="-34"/>
              </a:rPr>
              <a:t>ารสนเทศ</a:t>
            </a:r>
            <a:endParaRPr lang="th-TH" sz="2000" dirty="0">
              <a:solidFill>
                <a:schemeClr val="tx1">
                  <a:lumMod val="75000"/>
                  <a:lumOff val="25000"/>
                </a:schemeClr>
              </a:solidFill>
              <a:latin typeface="DSN Single" pitchFamily="2" charset="-34"/>
              <a:cs typeface="DSN Single" pitchFamily="2" charset="-34"/>
            </a:endParaRPr>
          </a:p>
        </p:txBody>
      </p:sp>
      <p:sp>
        <p:nvSpPr>
          <p:cNvPr id="96" name="Line Callout 2 95"/>
          <p:cNvSpPr/>
          <p:nvPr/>
        </p:nvSpPr>
        <p:spPr>
          <a:xfrm>
            <a:off x="4313560" y="27827"/>
            <a:ext cx="1475895" cy="752073"/>
          </a:xfrm>
          <a:prstGeom prst="borderCallout2">
            <a:avLst>
              <a:gd name="adj1" fmla="val 57946"/>
              <a:gd name="adj2" fmla="val 149817"/>
              <a:gd name="adj3" fmla="val 36317"/>
              <a:gd name="adj4" fmla="val 125149"/>
              <a:gd name="adj5" fmla="val 38385"/>
              <a:gd name="adj6" fmla="val 102043"/>
            </a:avLst>
          </a:prstGeom>
          <a:solidFill>
            <a:srgbClr val="9B8578"/>
          </a:solidFill>
          <a:ln w="3175">
            <a:solidFill>
              <a:srgbClr val="9B8578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2000" dirty="0">
                <a:latin typeface="DSN Single" pitchFamily="2" charset="-34"/>
                <a:cs typeface="DSN Single" pitchFamily="2" charset="-34"/>
              </a:rPr>
              <a:t>พัฒนา/ทดสอบฝีมือแรงงาน/ครูฝึก </a:t>
            </a:r>
            <a:r>
              <a:rPr lang="en-US" sz="2000" dirty="0">
                <a:latin typeface="DSN Single" pitchFamily="2" charset="-34"/>
                <a:cs typeface="DSN Single" pitchFamily="2" charset="-34"/>
              </a:rPr>
              <a:t>MT</a:t>
            </a:r>
          </a:p>
        </p:txBody>
      </p:sp>
      <p:sp>
        <p:nvSpPr>
          <p:cNvPr id="97" name="Line Callout 2 96"/>
          <p:cNvSpPr/>
          <p:nvPr/>
        </p:nvSpPr>
        <p:spPr>
          <a:xfrm>
            <a:off x="8353905" y="2034603"/>
            <a:ext cx="1475895" cy="594457"/>
          </a:xfrm>
          <a:prstGeom prst="borderCallout2">
            <a:avLst>
              <a:gd name="adj1" fmla="val -88807"/>
              <a:gd name="adj2" fmla="val -90843"/>
              <a:gd name="adj3" fmla="val 34388"/>
              <a:gd name="adj4" fmla="val -26840"/>
              <a:gd name="adj5" fmla="val 36055"/>
              <a:gd name="adj6" fmla="val -1729"/>
            </a:avLst>
          </a:prstGeom>
          <a:solidFill>
            <a:srgbClr val="FE715D"/>
          </a:solidFill>
          <a:ln w="3175">
            <a:solidFill>
              <a:srgbClr val="FE715D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2000" dirty="0">
                <a:latin typeface="DSN Single" pitchFamily="2" charset="-34"/>
                <a:cs typeface="DSN Single" pitchFamily="2" charset="-34"/>
              </a:rPr>
              <a:t>พัฒนา</a:t>
            </a:r>
            <a:r>
              <a:rPr lang="th-TH" sz="2000" dirty="0" smtClean="0">
                <a:latin typeface="DSN Single" pitchFamily="2" charset="-34"/>
                <a:cs typeface="DSN Single" pitchFamily="2" charset="-34"/>
              </a:rPr>
              <a:t>มาตรฐานฝีมือ</a:t>
            </a:r>
            <a:r>
              <a:rPr lang="th-TH" sz="2000" dirty="0">
                <a:latin typeface="DSN Single" pitchFamily="2" charset="-34"/>
                <a:cs typeface="DSN Single" pitchFamily="2" charset="-34"/>
              </a:rPr>
              <a:t>ฯ/หลักสูตร</a:t>
            </a:r>
          </a:p>
        </p:txBody>
      </p:sp>
    </p:spTree>
    <p:extLst>
      <p:ext uri="{BB962C8B-B14F-4D97-AF65-F5344CB8AC3E}">
        <p14:creationId xmlns:p14="http://schemas.microsoft.com/office/powerpoint/2010/main" val="42537410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2" dur="50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800" fill="hold"/>
                                        <p:tgtEl>
                                          <p:spTgt spid="1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800" fill="hold"/>
                                        <p:tgtEl>
                                          <p:spTgt spid="1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800" fill="hold"/>
                                        <p:tgtEl>
                                          <p:spTgt spid="1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800" fill="hold"/>
                                        <p:tgtEl>
                                          <p:spTgt spid="1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800" fill="hold"/>
                                        <p:tgtEl>
                                          <p:spTgt spid="1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800" fill="hold"/>
                                        <p:tgtEl>
                                          <p:spTgt spid="1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  <p:bldP spid="94" grpId="0" animBg="1"/>
      <p:bldP spid="95" grpId="0" animBg="1"/>
      <p:bldP spid="96" grpId="0" animBg="1"/>
      <p:bldP spid="97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Block Arc 13"/>
          <p:cNvSpPr/>
          <p:nvPr/>
        </p:nvSpPr>
        <p:spPr>
          <a:xfrm rot="20429218">
            <a:off x="813298" y="645854"/>
            <a:ext cx="4270242" cy="4403641"/>
          </a:xfrm>
          <a:prstGeom prst="blockArc">
            <a:avLst>
              <a:gd name="adj1" fmla="val 18900000"/>
              <a:gd name="adj2" fmla="val 2700000"/>
              <a:gd name="adj3" fmla="val 536"/>
            </a:avLst>
          </a:prstGeom>
          <a:ln>
            <a:solidFill>
              <a:schemeClr val="accent4">
                <a:lumMod val="75000"/>
              </a:schemeClr>
            </a:solidFill>
          </a:ln>
        </p:spPr>
        <p:style>
          <a:lnRef idx="1">
            <a:schemeClr val="accent2">
              <a:hueOff val="0"/>
              <a:satOff val="0"/>
              <a:lumOff val="0"/>
              <a:alphaOff val="0"/>
            </a:schemeClr>
          </a:lnRef>
          <a:fillRef idx="0">
            <a:schemeClr val="accent3">
              <a:tint val="90000"/>
              <a:hueOff val="0"/>
              <a:satOff val="0"/>
              <a:lumOff val="0"/>
              <a:alphaOff val="0"/>
            </a:schemeClr>
          </a:fillRef>
          <a:effectRef idx="0">
            <a:schemeClr val="accent3">
              <a:tint val="90000"/>
              <a:hueOff val="0"/>
              <a:satOff val="0"/>
              <a:lumOff val="0"/>
              <a:alphaOff val="0"/>
            </a:schemeClr>
          </a:effectRef>
          <a:fontRef idx="minor">
            <a:schemeClr val="tx1">
              <a:hueOff val="0"/>
              <a:satOff val="0"/>
              <a:lumOff val="0"/>
              <a:alphaOff val="0"/>
            </a:schemeClr>
          </a:fontRef>
        </p:style>
      </p:sp>
      <p:grpSp>
        <p:nvGrpSpPr>
          <p:cNvPr id="132" name="Group 131"/>
          <p:cNvGrpSpPr/>
          <p:nvPr/>
        </p:nvGrpSpPr>
        <p:grpSpPr>
          <a:xfrm>
            <a:off x="4678560" y="1891987"/>
            <a:ext cx="2729508" cy="816933"/>
            <a:chOff x="3743612" y="1280246"/>
            <a:chExt cx="2729508" cy="816933"/>
          </a:xfrm>
        </p:grpSpPr>
        <p:sp>
          <p:nvSpPr>
            <p:cNvPr id="16" name="Freeform 15"/>
            <p:cNvSpPr/>
            <p:nvPr/>
          </p:nvSpPr>
          <p:spPr>
            <a:xfrm>
              <a:off x="4143829" y="1337029"/>
              <a:ext cx="2329291" cy="653547"/>
            </a:xfrm>
            <a:custGeom>
              <a:avLst/>
              <a:gdLst>
                <a:gd name="connsiteX0" fmla="*/ 0 w 1935455"/>
                <a:gd name="connsiteY0" fmla="*/ 0 h 597916"/>
                <a:gd name="connsiteX1" fmla="*/ 1935455 w 1935455"/>
                <a:gd name="connsiteY1" fmla="*/ 0 h 597916"/>
                <a:gd name="connsiteX2" fmla="*/ 1935455 w 1935455"/>
                <a:gd name="connsiteY2" fmla="*/ 597916 h 597916"/>
                <a:gd name="connsiteX3" fmla="*/ 0 w 1935455"/>
                <a:gd name="connsiteY3" fmla="*/ 597916 h 597916"/>
                <a:gd name="connsiteX4" fmla="*/ 0 w 1935455"/>
                <a:gd name="connsiteY4" fmla="*/ 0 h 59791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935455" h="597916">
                  <a:moveTo>
                    <a:pt x="0" y="0"/>
                  </a:moveTo>
                  <a:lnTo>
                    <a:pt x="1935455" y="0"/>
                  </a:lnTo>
                  <a:lnTo>
                    <a:pt x="1935455" y="597916"/>
                  </a:lnTo>
                  <a:lnTo>
                    <a:pt x="0" y="597916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3">
                <a:lumMod val="75000"/>
              </a:schemeClr>
            </a:solidFill>
            <a:ln>
              <a:solidFill>
                <a:schemeClr val="accent3">
                  <a:lumMod val="60000"/>
                  <a:lumOff val="40000"/>
                </a:schemeClr>
              </a:solidFill>
            </a:ln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3">
              <a:schemeClr val="accent2">
                <a:hueOff val="0"/>
                <a:satOff val="0"/>
                <a:lumOff val="0"/>
                <a:alphaOff val="0"/>
              </a:schemeClr>
            </a:fillRef>
            <a:effectRef idx="2">
              <a:schemeClr val="accent2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474596" tIns="30480" rIns="30480" bIns="30480" numCol="1" spcCol="1270" anchor="ctr" anchorCtr="0">
              <a:noAutofit/>
            </a:bodyPr>
            <a:lstStyle/>
            <a:p>
              <a:r>
                <a:rPr lang="th-TH" sz="2600" dirty="0">
                  <a:latin typeface="DSN Single" pitchFamily="2" charset="-34"/>
                  <a:cs typeface="DSN Single" pitchFamily="2" charset="-34"/>
                </a:rPr>
                <a:t>การพัฒนาหลักสูตร</a:t>
              </a:r>
            </a:p>
          </p:txBody>
        </p:sp>
        <p:sp>
          <p:nvSpPr>
            <p:cNvPr id="18" name="Oval 17"/>
            <p:cNvSpPr/>
            <p:nvPr/>
          </p:nvSpPr>
          <p:spPr>
            <a:xfrm rot="20429218">
              <a:off x="3747595" y="1280246"/>
              <a:ext cx="792186" cy="816933"/>
            </a:xfrm>
            <a:prstGeom prst="ellipse">
              <a:avLst/>
            </a:prstGeom>
            <a:ln w="19050">
              <a:solidFill>
                <a:schemeClr val="bg1"/>
              </a:solidFill>
            </a:ln>
          </p:spPr>
          <p:style>
            <a:lnRef idx="1">
              <a:schemeClr val="accent2">
                <a:hueOff val="0"/>
                <a:satOff val="0"/>
                <a:lumOff val="0"/>
                <a:alphaOff val="0"/>
              </a:schemeClr>
            </a:lnRef>
            <a:fillRef idx="1">
              <a:schemeClr val="lt1"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</p:sp>
        <p:grpSp>
          <p:nvGrpSpPr>
            <p:cNvPr id="83" name="Group 82"/>
            <p:cNvGrpSpPr/>
            <p:nvPr/>
          </p:nvGrpSpPr>
          <p:grpSpPr>
            <a:xfrm>
              <a:off x="3743612" y="1298256"/>
              <a:ext cx="771636" cy="771636"/>
              <a:chOff x="8180008" y="2469466"/>
              <a:chExt cx="714400" cy="714400"/>
            </a:xfrm>
            <a:solidFill>
              <a:schemeClr val="accent3">
                <a:lumMod val="75000"/>
              </a:schemeClr>
            </a:solidFill>
          </p:grpSpPr>
          <p:sp>
            <p:nvSpPr>
              <p:cNvPr id="77" name="Freeform 43"/>
              <p:cNvSpPr>
                <a:spLocks/>
              </p:cNvSpPr>
              <p:nvPr/>
            </p:nvSpPr>
            <p:spPr bwMode="auto">
              <a:xfrm>
                <a:off x="8529741" y="2872716"/>
                <a:ext cx="114503" cy="112014"/>
              </a:xfrm>
              <a:custGeom>
                <a:avLst/>
                <a:gdLst>
                  <a:gd name="T0" fmla="*/ 328 w 456"/>
                  <a:gd name="T1" fmla="*/ 452 h 452"/>
                  <a:gd name="T2" fmla="*/ 328 w 456"/>
                  <a:gd name="T3" fmla="*/ 452 h 452"/>
                  <a:gd name="T4" fmla="*/ 337 w 456"/>
                  <a:gd name="T5" fmla="*/ 432 h 452"/>
                  <a:gd name="T6" fmla="*/ 349 w 456"/>
                  <a:gd name="T7" fmla="*/ 412 h 452"/>
                  <a:gd name="T8" fmla="*/ 362 w 456"/>
                  <a:gd name="T9" fmla="*/ 394 h 452"/>
                  <a:gd name="T10" fmla="*/ 378 w 456"/>
                  <a:gd name="T11" fmla="*/ 378 h 452"/>
                  <a:gd name="T12" fmla="*/ 395 w 456"/>
                  <a:gd name="T13" fmla="*/ 365 h 452"/>
                  <a:gd name="T14" fmla="*/ 415 w 456"/>
                  <a:gd name="T15" fmla="*/ 353 h 452"/>
                  <a:gd name="T16" fmla="*/ 434 w 456"/>
                  <a:gd name="T17" fmla="*/ 343 h 452"/>
                  <a:gd name="T18" fmla="*/ 456 w 456"/>
                  <a:gd name="T19" fmla="*/ 334 h 452"/>
                  <a:gd name="T20" fmla="*/ 404 w 456"/>
                  <a:gd name="T21" fmla="*/ 0 h 452"/>
                  <a:gd name="T22" fmla="*/ 404 w 456"/>
                  <a:gd name="T23" fmla="*/ 0 h 452"/>
                  <a:gd name="T24" fmla="*/ 385 w 456"/>
                  <a:gd name="T25" fmla="*/ 11 h 452"/>
                  <a:gd name="T26" fmla="*/ 366 w 456"/>
                  <a:gd name="T27" fmla="*/ 19 h 452"/>
                  <a:gd name="T28" fmla="*/ 347 w 456"/>
                  <a:gd name="T29" fmla="*/ 27 h 452"/>
                  <a:gd name="T30" fmla="*/ 326 w 456"/>
                  <a:gd name="T31" fmla="*/ 34 h 452"/>
                  <a:gd name="T32" fmla="*/ 305 w 456"/>
                  <a:gd name="T33" fmla="*/ 39 h 452"/>
                  <a:gd name="T34" fmla="*/ 284 w 456"/>
                  <a:gd name="T35" fmla="*/ 42 h 452"/>
                  <a:gd name="T36" fmla="*/ 264 w 456"/>
                  <a:gd name="T37" fmla="*/ 45 h 452"/>
                  <a:gd name="T38" fmla="*/ 242 w 456"/>
                  <a:gd name="T39" fmla="*/ 46 h 452"/>
                  <a:gd name="T40" fmla="*/ 221 w 456"/>
                  <a:gd name="T41" fmla="*/ 46 h 452"/>
                  <a:gd name="T42" fmla="*/ 201 w 456"/>
                  <a:gd name="T43" fmla="*/ 45 h 452"/>
                  <a:gd name="T44" fmla="*/ 179 w 456"/>
                  <a:gd name="T45" fmla="*/ 42 h 452"/>
                  <a:gd name="T46" fmla="*/ 158 w 456"/>
                  <a:gd name="T47" fmla="*/ 39 h 452"/>
                  <a:gd name="T48" fmla="*/ 137 w 456"/>
                  <a:gd name="T49" fmla="*/ 34 h 452"/>
                  <a:gd name="T50" fmla="*/ 118 w 456"/>
                  <a:gd name="T51" fmla="*/ 27 h 452"/>
                  <a:gd name="T52" fmla="*/ 97 w 456"/>
                  <a:gd name="T53" fmla="*/ 19 h 452"/>
                  <a:gd name="T54" fmla="*/ 79 w 456"/>
                  <a:gd name="T55" fmla="*/ 9 h 452"/>
                  <a:gd name="T56" fmla="*/ 79 w 456"/>
                  <a:gd name="T57" fmla="*/ 9 h 452"/>
                  <a:gd name="T58" fmla="*/ 83 w 456"/>
                  <a:gd name="T59" fmla="*/ 30 h 452"/>
                  <a:gd name="T60" fmla="*/ 86 w 456"/>
                  <a:gd name="T61" fmla="*/ 50 h 452"/>
                  <a:gd name="T62" fmla="*/ 87 w 456"/>
                  <a:gd name="T63" fmla="*/ 69 h 452"/>
                  <a:gd name="T64" fmla="*/ 87 w 456"/>
                  <a:gd name="T65" fmla="*/ 90 h 452"/>
                  <a:gd name="T66" fmla="*/ 87 w 456"/>
                  <a:gd name="T67" fmla="*/ 90 h 452"/>
                  <a:gd name="T68" fmla="*/ 86 w 456"/>
                  <a:gd name="T69" fmla="*/ 121 h 452"/>
                  <a:gd name="T70" fmla="*/ 83 w 456"/>
                  <a:gd name="T71" fmla="*/ 152 h 452"/>
                  <a:gd name="T72" fmla="*/ 75 w 456"/>
                  <a:gd name="T73" fmla="*/ 182 h 452"/>
                  <a:gd name="T74" fmla="*/ 66 w 456"/>
                  <a:gd name="T75" fmla="*/ 211 h 452"/>
                  <a:gd name="T76" fmla="*/ 53 w 456"/>
                  <a:gd name="T77" fmla="*/ 239 h 452"/>
                  <a:gd name="T78" fmla="*/ 38 w 456"/>
                  <a:gd name="T79" fmla="*/ 266 h 452"/>
                  <a:gd name="T80" fmla="*/ 20 w 456"/>
                  <a:gd name="T81" fmla="*/ 292 h 452"/>
                  <a:gd name="T82" fmla="*/ 0 w 456"/>
                  <a:gd name="T83" fmla="*/ 316 h 452"/>
                  <a:gd name="T84" fmla="*/ 328 w 456"/>
                  <a:gd name="T85" fmla="*/ 452 h 4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</a:cxnLst>
                <a:rect l="0" t="0" r="r" b="b"/>
                <a:pathLst>
                  <a:path w="456" h="452">
                    <a:moveTo>
                      <a:pt x="328" y="452"/>
                    </a:moveTo>
                    <a:lnTo>
                      <a:pt x="328" y="452"/>
                    </a:lnTo>
                    <a:lnTo>
                      <a:pt x="337" y="432"/>
                    </a:lnTo>
                    <a:lnTo>
                      <a:pt x="349" y="412"/>
                    </a:lnTo>
                    <a:lnTo>
                      <a:pt x="362" y="394"/>
                    </a:lnTo>
                    <a:lnTo>
                      <a:pt x="378" y="378"/>
                    </a:lnTo>
                    <a:lnTo>
                      <a:pt x="395" y="365"/>
                    </a:lnTo>
                    <a:lnTo>
                      <a:pt x="415" y="353"/>
                    </a:lnTo>
                    <a:lnTo>
                      <a:pt x="434" y="343"/>
                    </a:lnTo>
                    <a:lnTo>
                      <a:pt x="456" y="334"/>
                    </a:lnTo>
                    <a:lnTo>
                      <a:pt x="404" y="0"/>
                    </a:lnTo>
                    <a:lnTo>
                      <a:pt x="404" y="0"/>
                    </a:lnTo>
                    <a:lnTo>
                      <a:pt x="385" y="11"/>
                    </a:lnTo>
                    <a:lnTo>
                      <a:pt x="366" y="19"/>
                    </a:lnTo>
                    <a:lnTo>
                      <a:pt x="347" y="27"/>
                    </a:lnTo>
                    <a:lnTo>
                      <a:pt x="326" y="34"/>
                    </a:lnTo>
                    <a:lnTo>
                      <a:pt x="305" y="39"/>
                    </a:lnTo>
                    <a:lnTo>
                      <a:pt x="284" y="42"/>
                    </a:lnTo>
                    <a:lnTo>
                      <a:pt x="264" y="45"/>
                    </a:lnTo>
                    <a:lnTo>
                      <a:pt x="242" y="46"/>
                    </a:lnTo>
                    <a:lnTo>
                      <a:pt x="221" y="46"/>
                    </a:lnTo>
                    <a:lnTo>
                      <a:pt x="201" y="45"/>
                    </a:lnTo>
                    <a:lnTo>
                      <a:pt x="179" y="42"/>
                    </a:lnTo>
                    <a:lnTo>
                      <a:pt x="158" y="39"/>
                    </a:lnTo>
                    <a:lnTo>
                      <a:pt x="137" y="34"/>
                    </a:lnTo>
                    <a:lnTo>
                      <a:pt x="118" y="27"/>
                    </a:lnTo>
                    <a:lnTo>
                      <a:pt x="97" y="19"/>
                    </a:lnTo>
                    <a:lnTo>
                      <a:pt x="79" y="9"/>
                    </a:lnTo>
                    <a:lnTo>
                      <a:pt x="79" y="9"/>
                    </a:lnTo>
                    <a:lnTo>
                      <a:pt x="83" y="30"/>
                    </a:lnTo>
                    <a:lnTo>
                      <a:pt x="86" y="50"/>
                    </a:lnTo>
                    <a:lnTo>
                      <a:pt x="87" y="69"/>
                    </a:lnTo>
                    <a:lnTo>
                      <a:pt x="87" y="90"/>
                    </a:lnTo>
                    <a:lnTo>
                      <a:pt x="87" y="90"/>
                    </a:lnTo>
                    <a:lnTo>
                      <a:pt x="86" y="121"/>
                    </a:lnTo>
                    <a:lnTo>
                      <a:pt x="83" y="152"/>
                    </a:lnTo>
                    <a:lnTo>
                      <a:pt x="75" y="182"/>
                    </a:lnTo>
                    <a:lnTo>
                      <a:pt x="66" y="211"/>
                    </a:lnTo>
                    <a:lnTo>
                      <a:pt x="53" y="239"/>
                    </a:lnTo>
                    <a:lnTo>
                      <a:pt x="38" y="266"/>
                    </a:lnTo>
                    <a:lnTo>
                      <a:pt x="20" y="292"/>
                    </a:lnTo>
                    <a:lnTo>
                      <a:pt x="0" y="316"/>
                    </a:lnTo>
                    <a:lnTo>
                      <a:pt x="328" y="452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78" name="Freeform 44"/>
              <p:cNvSpPr>
                <a:spLocks/>
              </p:cNvSpPr>
              <p:nvPr/>
            </p:nvSpPr>
            <p:spPr bwMode="auto">
              <a:xfrm>
                <a:off x="8450087" y="2710918"/>
                <a:ext cx="182957" cy="165532"/>
              </a:xfrm>
              <a:custGeom>
                <a:avLst/>
                <a:gdLst>
                  <a:gd name="T0" fmla="*/ 277 w 733"/>
                  <a:gd name="T1" fmla="*/ 7 h 666"/>
                  <a:gd name="T2" fmla="*/ 277 w 733"/>
                  <a:gd name="T3" fmla="*/ 7 h 666"/>
                  <a:gd name="T4" fmla="*/ 264 w 733"/>
                  <a:gd name="T5" fmla="*/ 3 h 666"/>
                  <a:gd name="T6" fmla="*/ 249 w 733"/>
                  <a:gd name="T7" fmla="*/ 1 h 666"/>
                  <a:gd name="T8" fmla="*/ 233 w 733"/>
                  <a:gd name="T9" fmla="*/ 0 h 666"/>
                  <a:gd name="T10" fmla="*/ 217 w 733"/>
                  <a:gd name="T11" fmla="*/ 0 h 666"/>
                  <a:gd name="T12" fmla="*/ 202 w 733"/>
                  <a:gd name="T13" fmla="*/ 1 h 666"/>
                  <a:gd name="T14" fmla="*/ 185 w 733"/>
                  <a:gd name="T15" fmla="*/ 4 h 666"/>
                  <a:gd name="T16" fmla="*/ 168 w 733"/>
                  <a:gd name="T17" fmla="*/ 8 h 666"/>
                  <a:gd name="T18" fmla="*/ 149 w 733"/>
                  <a:gd name="T19" fmla="*/ 13 h 666"/>
                  <a:gd name="T20" fmla="*/ 131 w 733"/>
                  <a:gd name="T21" fmla="*/ 20 h 666"/>
                  <a:gd name="T22" fmla="*/ 113 w 733"/>
                  <a:gd name="T23" fmla="*/ 28 h 666"/>
                  <a:gd name="T24" fmla="*/ 93 w 733"/>
                  <a:gd name="T25" fmla="*/ 36 h 666"/>
                  <a:gd name="T26" fmla="*/ 75 w 733"/>
                  <a:gd name="T27" fmla="*/ 46 h 666"/>
                  <a:gd name="T28" fmla="*/ 56 w 733"/>
                  <a:gd name="T29" fmla="*/ 57 h 666"/>
                  <a:gd name="T30" fmla="*/ 37 w 733"/>
                  <a:gd name="T31" fmla="*/ 69 h 666"/>
                  <a:gd name="T32" fmla="*/ 19 w 733"/>
                  <a:gd name="T33" fmla="*/ 81 h 666"/>
                  <a:gd name="T34" fmla="*/ 0 w 733"/>
                  <a:gd name="T35" fmla="*/ 96 h 666"/>
                  <a:gd name="T36" fmla="*/ 393 w 733"/>
                  <a:gd name="T37" fmla="*/ 621 h 666"/>
                  <a:gd name="T38" fmla="*/ 393 w 733"/>
                  <a:gd name="T39" fmla="*/ 621 h 666"/>
                  <a:gd name="T40" fmla="*/ 412 w 733"/>
                  <a:gd name="T41" fmla="*/ 632 h 666"/>
                  <a:gd name="T42" fmla="*/ 432 w 733"/>
                  <a:gd name="T43" fmla="*/ 642 h 666"/>
                  <a:gd name="T44" fmla="*/ 452 w 733"/>
                  <a:gd name="T45" fmla="*/ 649 h 666"/>
                  <a:gd name="T46" fmla="*/ 473 w 733"/>
                  <a:gd name="T47" fmla="*/ 655 h 666"/>
                  <a:gd name="T48" fmla="*/ 495 w 733"/>
                  <a:gd name="T49" fmla="*/ 660 h 666"/>
                  <a:gd name="T50" fmla="*/ 517 w 733"/>
                  <a:gd name="T51" fmla="*/ 664 h 666"/>
                  <a:gd name="T52" fmla="*/ 539 w 733"/>
                  <a:gd name="T53" fmla="*/ 665 h 666"/>
                  <a:gd name="T54" fmla="*/ 560 w 733"/>
                  <a:gd name="T55" fmla="*/ 666 h 666"/>
                  <a:gd name="T56" fmla="*/ 584 w 733"/>
                  <a:gd name="T57" fmla="*/ 665 h 666"/>
                  <a:gd name="T58" fmla="*/ 605 w 733"/>
                  <a:gd name="T59" fmla="*/ 661 h 666"/>
                  <a:gd name="T60" fmla="*/ 626 w 733"/>
                  <a:gd name="T61" fmla="*/ 658 h 666"/>
                  <a:gd name="T62" fmla="*/ 648 w 733"/>
                  <a:gd name="T63" fmla="*/ 652 h 666"/>
                  <a:gd name="T64" fmla="*/ 669 w 733"/>
                  <a:gd name="T65" fmla="*/ 644 h 666"/>
                  <a:gd name="T66" fmla="*/ 689 w 733"/>
                  <a:gd name="T67" fmla="*/ 636 h 666"/>
                  <a:gd name="T68" fmla="*/ 709 w 733"/>
                  <a:gd name="T69" fmla="*/ 625 h 666"/>
                  <a:gd name="T70" fmla="*/ 727 w 733"/>
                  <a:gd name="T71" fmla="*/ 613 h 666"/>
                  <a:gd name="T72" fmla="*/ 727 w 733"/>
                  <a:gd name="T73" fmla="*/ 613 h 666"/>
                  <a:gd name="T74" fmla="*/ 731 w 733"/>
                  <a:gd name="T75" fmla="*/ 613 h 666"/>
                  <a:gd name="T76" fmla="*/ 733 w 733"/>
                  <a:gd name="T77" fmla="*/ 613 h 666"/>
                  <a:gd name="T78" fmla="*/ 728 w 733"/>
                  <a:gd name="T79" fmla="*/ 575 h 666"/>
                  <a:gd name="T80" fmla="*/ 293 w 733"/>
                  <a:gd name="T81" fmla="*/ 0 h 666"/>
                  <a:gd name="T82" fmla="*/ 293 w 733"/>
                  <a:gd name="T83" fmla="*/ 0 h 666"/>
                  <a:gd name="T84" fmla="*/ 290 w 733"/>
                  <a:gd name="T85" fmla="*/ 3 h 666"/>
                  <a:gd name="T86" fmla="*/ 287 w 733"/>
                  <a:gd name="T87" fmla="*/ 6 h 666"/>
                  <a:gd name="T88" fmla="*/ 282 w 733"/>
                  <a:gd name="T89" fmla="*/ 7 h 666"/>
                  <a:gd name="T90" fmla="*/ 277 w 733"/>
                  <a:gd name="T91" fmla="*/ 7 h 666"/>
                  <a:gd name="T92" fmla="*/ 277 w 733"/>
                  <a:gd name="T93" fmla="*/ 7 h 6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</a:cxnLst>
                <a:rect l="0" t="0" r="r" b="b"/>
                <a:pathLst>
                  <a:path w="733" h="666">
                    <a:moveTo>
                      <a:pt x="277" y="7"/>
                    </a:moveTo>
                    <a:lnTo>
                      <a:pt x="277" y="7"/>
                    </a:lnTo>
                    <a:lnTo>
                      <a:pt x="264" y="3"/>
                    </a:lnTo>
                    <a:lnTo>
                      <a:pt x="249" y="1"/>
                    </a:lnTo>
                    <a:lnTo>
                      <a:pt x="233" y="0"/>
                    </a:lnTo>
                    <a:lnTo>
                      <a:pt x="217" y="0"/>
                    </a:lnTo>
                    <a:lnTo>
                      <a:pt x="202" y="1"/>
                    </a:lnTo>
                    <a:lnTo>
                      <a:pt x="185" y="4"/>
                    </a:lnTo>
                    <a:lnTo>
                      <a:pt x="168" y="8"/>
                    </a:lnTo>
                    <a:lnTo>
                      <a:pt x="149" y="13"/>
                    </a:lnTo>
                    <a:lnTo>
                      <a:pt x="131" y="20"/>
                    </a:lnTo>
                    <a:lnTo>
                      <a:pt x="113" y="28"/>
                    </a:lnTo>
                    <a:lnTo>
                      <a:pt x="93" y="36"/>
                    </a:lnTo>
                    <a:lnTo>
                      <a:pt x="75" y="46"/>
                    </a:lnTo>
                    <a:lnTo>
                      <a:pt x="56" y="57"/>
                    </a:lnTo>
                    <a:lnTo>
                      <a:pt x="37" y="69"/>
                    </a:lnTo>
                    <a:lnTo>
                      <a:pt x="19" y="81"/>
                    </a:lnTo>
                    <a:lnTo>
                      <a:pt x="0" y="96"/>
                    </a:lnTo>
                    <a:lnTo>
                      <a:pt x="393" y="621"/>
                    </a:lnTo>
                    <a:lnTo>
                      <a:pt x="393" y="621"/>
                    </a:lnTo>
                    <a:lnTo>
                      <a:pt x="412" y="632"/>
                    </a:lnTo>
                    <a:lnTo>
                      <a:pt x="432" y="642"/>
                    </a:lnTo>
                    <a:lnTo>
                      <a:pt x="452" y="649"/>
                    </a:lnTo>
                    <a:lnTo>
                      <a:pt x="473" y="655"/>
                    </a:lnTo>
                    <a:lnTo>
                      <a:pt x="495" y="660"/>
                    </a:lnTo>
                    <a:lnTo>
                      <a:pt x="517" y="664"/>
                    </a:lnTo>
                    <a:lnTo>
                      <a:pt x="539" y="665"/>
                    </a:lnTo>
                    <a:lnTo>
                      <a:pt x="560" y="666"/>
                    </a:lnTo>
                    <a:lnTo>
                      <a:pt x="584" y="665"/>
                    </a:lnTo>
                    <a:lnTo>
                      <a:pt x="605" y="661"/>
                    </a:lnTo>
                    <a:lnTo>
                      <a:pt x="626" y="658"/>
                    </a:lnTo>
                    <a:lnTo>
                      <a:pt x="648" y="652"/>
                    </a:lnTo>
                    <a:lnTo>
                      <a:pt x="669" y="644"/>
                    </a:lnTo>
                    <a:lnTo>
                      <a:pt x="689" y="636"/>
                    </a:lnTo>
                    <a:lnTo>
                      <a:pt x="709" y="625"/>
                    </a:lnTo>
                    <a:lnTo>
                      <a:pt x="727" y="613"/>
                    </a:lnTo>
                    <a:lnTo>
                      <a:pt x="727" y="613"/>
                    </a:lnTo>
                    <a:lnTo>
                      <a:pt x="731" y="613"/>
                    </a:lnTo>
                    <a:lnTo>
                      <a:pt x="733" y="613"/>
                    </a:lnTo>
                    <a:lnTo>
                      <a:pt x="728" y="575"/>
                    </a:lnTo>
                    <a:lnTo>
                      <a:pt x="293" y="0"/>
                    </a:lnTo>
                    <a:lnTo>
                      <a:pt x="293" y="0"/>
                    </a:lnTo>
                    <a:lnTo>
                      <a:pt x="290" y="3"/>
                    </a:lnTo>
                    <a:lnTo>
                      <a:pt x="287" y="6"/>
                    </a:lnTo>
                    <a:lnTo>
                      <a:pt x="282" y="7"/>
                    </a:lnTo>
                    <a:lnTo>
                      <a:pt x="277" y="7"/>
                    </a:lnTo>
                    <a:lnTo>
                      <a:pt x="277" y="7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79" name="Freeform 45"/>
              <p:cNvSpPr>
                <a:spLocks/>
              </p:cNvSpPr>
              <p:nvPr/>
            </p:nvSpPr>
            <p:spPr bwMode="auto">
              <a:xfrm>
                <a:off x="8364209" y="2646199"/>
                <a:ext cx="126949" cy="116992"/>
              </a:xfrm>
              <a:custGeom>
                <a:avLst/>
                <a:gdLst>
                  <a:gd name="T0" fmla="*/ 224 w 511"/>
                  <a:gd name="T1" fmla="*/ 186 h 470"/>
                  <a:gd name="T2" fmla="*/ 262 w 511"/>
                  <a:gd name="T3" fmla="*/ 159 h 470"/>
                  <a:gd name="T4" fmla="*/ 299 w 511"/>
                  <a:gd name="T5" fmla="*/ 135 h 470"/>
                  <a:gd name="T6" fmla="*/ 338 w 511"/>
                  <a:gd name="T7" fmla="*/ 116 h 470"/>
                  <a:gd name="T8" fmla="*/ 375 w 511"/>
                  <a:gd name="T9" fmla="*/ 100 h 470"/>
                  <a:gd name="T10" fmla="*/ 411 w 511"/>
                  <a:gd name="T11" fmla="*/ 91 h 470"/>
                  <a:gd name="T12" fmla="*/ 446 w 511"/>
                  <a:gd name="T13" fmla="*/ 85 h 470"/>
                  <a:gd name="T14" fmla="*/ 480 w 511"/>
                  <a:gd name="T15" fmla="*/ 83 h 470"/>
                  <a:gd name="T16" fmla="*/ 511 w 511"/>
                  <a:gd name="T17" fmla="*/ 87 h 470"/>
                  <a:gd name="T18" fmla="*/ 485 w 511"/>
                  <a:gd name="T19" fmla="*/ 54 h 470"/>
                  <a:gd name="T20" fmla="*/ 465 w 511"/>
                  <a:gd name="T21" fmla="*/ 30 h 470"/>
                  <a:gd name="T22" fmla="*/ 439 w 511"/>
                  <a:gd name="T23" fmla="*/ 13 h 470"/>
                  <a:gd name="T24" fmla="*/ 409 w 511"/>
                  <a:gd name="T25" fmla="*/ 3 h 470"/>
                  <a:gd name="T26" fmla="*/ 377 w 511"/>
                  <a:gd name="T27" fmla="*/ 0 h 470"/>
                  <a:gd name="T28" fmla="*/ 360 w 511"/>
                  <a:gd name="T29" fmla="*/ 1 h 470"/>
                  <a:gd name="T30" fmla="*/ 325 w 511"/>
                  <a:gd name="T31" fmla="*/ 7 h 470"/>
                  <a:gd name="T32" fmla="*/ 288 w 511"/>
                  <a:gd name="T33" fmla="*/ 18 h 470"/>
                  <a:gd name="T34" fmla="*/ 251 w 511"/>
                  <a:gd name="T35" fmla="*/ 32 h 470"/>
                  <a:gd name="T36" fmla="*/ 213 w 511"/>
                  <a:gd name="T37" fmla="*/ 53 h 470"/>
                  <a:gd name="T38" fmla="*/ 178 w 511"/>
                  <a:gd name="T39" fmla="*/ 76 h 470"/>
                  <a:gd name="T40" fmla="*/ 142 w 511"/>
                  <a:gd name="T41" fmla="*/ 103 h 470"/>
                  <a:gd name="T42" fmla="*/ 109 w 511"/>
                  <a:gd name="T43" fmla="*/ 132 h 470"/>
                  <a:gd name="T44" fmla="*/ 80 w 511"/>
                  <a:gd name="T45" fmla="*/ 165 h 470"/>
                  <a:gd name="T46" fmla="*/ 55 w 511"/>
                  <a:gd name="T47" fmla="*/ 198 h 470"/>
                  <a:gd name="T48" fmla="*/ 33 w 511"/>
                  <a:gd name="T49" fmla="*/ 233 h 470"/>
                  <a:gd name="T50" fmla="*/ 16 w 511"/>
                  <a:gd name="T51" fmla="*/ 270 h 470"/>
                  <a:gd name="T52" fmla="*/ 5 w 511"/>
                  <a:gd name="T53" fmla="*/ 306 h 470"/>
                  <a:gd name="T54" fmla="*/ 0 w 511"/>
                  <a:gd name="T55" fmla="*/ 343 h 470"/>
                  <a:gd name="T56" fmla="*/ 2 w 511"/>
                  <a:gd name="T57" fmla="*/ 378 h 470"/>
                  <a:gd name="T58" fmla="*/ 13 w 511"/>
                  <a:gd name="T59" fmla="*/ 412 h 470"/>
                  <a:gd name="T60" fmla="*/ 52 w 511"/>
                  <a:gd name="T61" fmla="*/ 470 h 470"/>
                  <a:gd name="T62" fmla="*/ 54 w 511"/>
                  <a:gd name="T63" fmla="*/ 450 h 470"/>
                  <a:gd name="T64" fmla="*/ 61 w 511"/>
                  <a:gd name="T65" fmla="*/ 409 h 470"/>
                  <a:gd name="T66" fmla="*/ 75 w 511"/>
                  <a:gd name="T67" fmla="*/ 369 h 470"/>
                  <a:gd name="T68" fmla="*/ 95 w 511"/>
                  <a:gd name="T69" fmla="*/ 330 h 470"/>
                  <a:gd name="T70" fmla="*/ 119 w 511"/>
                  <a:gd name="T71" fmla="*/ 294 h 470"/>
                  <a:gd name="T72" fmla="*/ 146 w 511"/>
                  <a:gd name="T73" fmla="*/ 260 h 470"/>
                  <a:gd name="T74" fmla="*/ 176 w 511"/>
                  <a:gd name="T75" fmla="*/ 228 h 470"/>
                  <a:gd name="T76" fmla="*/ 208 w 511"/>
                  <a:gd name="T77" fmla="*/ 199 h 470"/>
                  <a:gd name="T78" fmla="*/ 224 w 511"/>
                  <a:gd name="T79" fmla="*/ 186 h 47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</a:cxnLst>
                <a:rect l="0" t="0" r="r" b="b"/>
                <a:pathLst>
                  <a:path w="511" h="470">
                    <a:moveTo>
                      <a:pt x="224" y="186"/>
                    </a:moveTo>
                    <a:lnTo>
                      <a:pt x="224" y="186"/>
                    </a:lnTo>
                    <a:lnTo>
                      <a:pt x="242" y="172"/>
                    </a:lnTo>
                    <a:lnTo>
                      <a:pt x="262" y="159"/>
                    </a:lnTo>
                    <a:lnTo>
                      <a:pt x="281" y="147"/>
                    </a:lnTo>
                    <a:lnTo>
                      <a:pt x="299" y="135"/>
                    </a:lnTo>
                    <a:lnTo>
                      <a:pt x="319" y="125"/>
                    </a:lnTo>
                    <a:lnTo>
                      <a:pt x="338" y="116"/>
                    </a:lnTo>
                    <a:lnTo>
                      <a:pt x="356" y="108"/>
                    </a:lnTo>
                    <a:lnTo>
                      <a:pt x="375" y="100"/>
                    </a:lnTo>
                    <a:lnTo>
                      <a:pt x="393" y="96"/>
                    </a:lnTo>
                    <a:lnTo>
                      <a:pt x="411" y="91"/>
                    </a:lnTo>
                    <a:lnTo>
                      <a:pt x="429" y="87"/>
                    </a:lnTo>
                    <a:lnTo>
                      <a:pt x="446" y="85"/>
                    </a:lnTo>
                    <a:lnTo>
                      <a:pt x="463" y="83"/>
                    </a:lnTo>
                    <a:lnTo>
                      <a:pt x="480" y="83"/>
                    </a:lnTo>
                    <a:lnTo>
                      <a:pt x="496" y="85"/>
                    </a:lnTo>
                    <a:lnTo>
                      <a:pt x="511" y="87"/>
                    </a:lnTo>
                    <a:lnTo>
                      <a:pt x="485" y="54"/>
                    </a:lnTo>
                    <a:lnTo>
                      <a:pt x="485" y="54"/>
                    </a:lnTo>
                    <a:lnTo>
                      <a:pt x="476" y="41"/>
                    </a:lnTo>
                    <a:lnTo>
                      <a:pt x="465" y="30"/>
                    </a:lnTo>
                    <a:lnTo>
                      <a:pt x="453" y="20"/>
                    </a:lnTo>
                    <a:lnTo>
                      <a:pt x="439" y="13"/>
                    </a:lnTo>
                    <a:lnTo>
                      <a:pt x="425" y="7"/>
                    </a:lnTo>
                    <a:lnTo>
                      <a:pt x="409" y="3"/>
                    </a:lnTo>
                    <a:lnTo>
                      <a:pt x="393" y="1"/>
                    </a:lnTo>
                    <a:lnTo>
                      <a:pt x="377" y="0"/>
                    </a:lnTo>
                    <a:lnTo>
                      <a:pt x="377" y="0"/>
                    </a:lnTo>
                    <a:lnTo>
                      <a:pt x="360" y="1"/>
                    </a:lnTo>
                    <a:lnTo>
                      <a:pt x="342" y="3"/>
                    </a:lnTo>
                    <a:lnTo>
                      <a:pt x="325" y="7"/>
                    </a:lnTo>
                    <a:lnTo>
                      <a:pt x="307" y="12"/>
                    </a:lnTo>
                    <a:lnTo>
                      <a:pt x="288" y="18"/>
                    </a:lnTo>
                    <a:lnTo>
                      <a:pt x="269" y="24"/>
                    </a:lnTo>
                    <a:lnTo>
                      <a:pt x="251" y="32"/>
                    </a:lnTo>
                    <a:lnTo>
                      <a:pt x="232" y="42"/>
                    </a:lnTo>
                    <a:lnTo>
                      <a:pt x="213" y="53"/>
                    </a:lnTo>
                    <a:lnTo>
                      <a:pt x="195" y="64"/>
                    </a:lnTo>
                    <a:lnTo>
                      <a:pt x="178" y="76"/>
                    </a:lnTo>
                    <a:lnTo>
                      <a:pt x="159" y="90"/>
                    </a:lnTo>
                    <a:lnTo>
                      <a:pt x="142" y="103"/>
                    </a:lnTo>
                    <a:lnTo>
                      <a:pt x="125" y="118"/>
                    </a:lnTo>
                    <a:lnTo>
                      <a:pt x="109" y="132"/>
                    </a:lnTo>
                    <a:lnTo>
                      <a:pt x="95" y="148"/>
                    </a:lnTo>
                    <a:lnTo>
                      <a:pt x="80" y="165"/>
                    </a:lnTo>
                    <a:lnTo>
                      <a:pt x="67" y="181"/>
                    </a:lnTo>
                    <a:lnTo>
                      <a:pt x="55" y="198"/>
                    </a:lnTo>
                    <a:lnTo>
                      <a:pt x="43" y="216"/>
                    </a:lnTo>
                    <a:lnTo>
                      <a:pt x="33" y="233"/>
                    </a:lnTo>
                    <a:lnTo>
                      <a:pt x="23" y="251"/>
                    </a:lnTo>
                    <a:lnTo>
                      <a:pt x="16" y="270"/>
                    </a:lnTo>
                    <a:lnTo>
                      <a:pt x="10" y="288"/>
                    </a:lnTo>
                    <a:lnTo>
                      <a:pt x="5" y="306"/>
                    </a:lnTo>
                    <a:lnTo>
                      <a:pt x="2" y="324"/>
                    </a:lnTo>
                    <a:lnTo>
                      <a:pt x="0" y="343"/>
                    </a:lnTo>
                    <a:lnTo>
                      <a:pt x="1" y="360"/>
                    </a:lnTo>
                    <a:lnTo>
                      <a:pt x="2" y="378"/>
                    </a:lnTo>
                    <a:lnTo>
                      <a:pt x="7" y="395"/>
                    </a:lnTo>
                    <a:lnTo>
                      <a:pt x="13" y="412"/>
                    </a:lnTo>
                    <a:lnTo>
                      <a:pt x="22" y="429"/>
                    </a:lnTo>
                    <a:lnTo>
                      <a:pt x="52" y="470"/>
                    </a:lnTo>
                    <a:lnTo>
                      <a:pt x="52" y="470"/>
                    </a:lnTo>
                    <a:lnTo>
                      <a:pt x="54" y="450"/>
                    </a:lnTo>
                    <a:lnTo>
                      <a:pt x="57" y="430"/>
                    </a:lnTo>
                    <a:lnTo>
                      <a:pt x="61" y="409"/>
                    </a:lnTo>
                    <a:lnTo>
                      <a:pt x="68" y="389"/>
                    </a:lnTo>
                    <a:lnTo>
                      <a:pt x="75" y="369"/>
                    </a:lnTo>
                    <a:lnTo>
                      <a:pt x="85" y="350"/>
                    </a:lnTo>
                    <a:lnTo>
                      <a:pt x="95" y="330"/>
                    </a:lnTo>
                    <a:lnTo>
                      <a:pt x="107" y="312"/>
                    </a:lnTo>
                    <a:lnTo>
                      <a:pt x="119" y="294"/>
                    </a:lnTo>
                    <a:lnTo>
                      <a:pt x="133" y="277"/>
                    </a:lnTo>
                    <a:lnTo>
                      <a:pt x="146" y="260"/>
                    </a:lnTo>
                    <a:lnTo>
                      <a:pt x="162" y="243"/>
                    </a:lnTo>
                    <a:lnTo>
                      <a:pt x="176" y="228"/>
                    </a:lnTo>
                    <a:lnTo>
                      <a:pt x="192" y="214"/>
                    </a:lnTo>
                    <a:lnTo>
                      <a:pt x="208" y="199"/>
                    </a:lnTo>
                    <a:lnTo>
                      <a:pt x="224" y="186"/>
                    </a:lnTo>
                    <a:lnTo>
                      <a:pt x="224" y="186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80" name="Freeform 46"/>
              <p:cNvSpPr>
                <a:spLocks/>
              </p:cNvSpPr>
              <p:nvPr/>
            </p:nvSpPr>
            <p:spPr bwMode="auto">
              <a:xfrm>
                <a:off x="8381634" y="2673580"/>
                <a:ext cx="138151" cy="124460"/>
              </a:xfrm>
              <a:custGeom>
                <a:avLst/>
                <a:gdLst>
                  <a:gd name="T0" fmla="*/ 168 w 551"/>
                  <a:gd name="T1" fmla="*/ 98 h 500"/>
                  <a:gd name="T2" fmla="*/ 136 w 551"/>
                  <a:gd name="T3" fmla="*/ 124 h 500"/>
                  <a:gd name="T4" fmla="*/ 106 w 551"/>
                  <a:gd name="T5" fmla="*/ 155 h 500"/>
                  <a:gd name="T6" fmla="*/ 78 w 551"/>
                  <a:gd name="T7" fmla="*/ 188 h 500"/>
                  <a:gd name="T8" fmla="*/ 52 w 551"/>
                  <a:gd name="T9" fmla="*/ 223 h 500"/>
                  <a:gd name="T10" fmla="*/ 32 w 551"/>
                  <a:gd name="T11" fmla="*/ 259 h 500"/>
                  <a:gd name="T12" fmla="*/ 16 w 551"/>
                  <a:gd name="T13" fmla="*/ 298 h 500"/>
                  <a:gd name="T14" fmla="*/ 7 w 551"/>
                  <a:gd name="T15" fmla="*/ 337 h 500"/>
                  <a:gd name="T16" fmla="*/ 6 w 551"/>
                  <a:gd name="T17" fmla="*/ 377 h 500"/>
                  <a:gd name="T18" fmla="*/ 6 w 551"/>
                  <a:gd name="T19" fmla="*/ 381 h 500"/>
                  <a:gd name="T20" fmla="*/ 4 w 551"/>
                  <a:gd name="T21" fmla="*/ 386 h 500"/>
                  <a:gd name="T22" fmla="*/ 84 w 551"/>
                  <a:gd name="T23" fmla="*/ 500 h 500"/>
                  <a:gd name="T24" fmla="*/ 86 w 551"/>
                  <a:gd name="T25" fmla="*/ 479 h 500"/>
                  <a:gd name="T26" fmla="*/ 95 w 551"/>
                  <a:gd name="T27" fmla="*/ 441 h 500"/>
                  <a:gd name="T28" fmla="*/ 109 w 551"/>
                  <a:gd name="T29" fmla="*/ 402 h 500"/>
                  <a:gd name="T30" fmla="*/ 129 w 551"/>
                  <a:gd name="T31" fmla="*/ 365 h 500"/>
                  <a:gd name="T32" fmla="*/ 153 w 551"/>
                  <a:gd name="T33" fmla="*/ 329 h 500"/>
                  <a:gd name="T34" fmla="*/ 180 w 551"/>
                  <a:gd name="T35" fmla="*/ 296 h 500"/>
                  <a:gd name="T36" fmla="*/ 209 w 551"/>
                  <a:gd name="T37" fmla="*/ 265 h 500"/>
                  <a:gd name="T38" fmla="*/ 255 w 551"/>
                  <a:gd name="T39" fmla="*/ 224 h 500"/>
                  <a:gd name="T40" fmla="*/ 275 w 551"/>
                  <a:gd name="T41" fmla="*/ 209 h 500"/>
                  <a:gd name="T42" fmla="*/ 314 w 551"/>
                  <a:gd name="T43" fmla="*/ 183 h 500"/>
                  <a:gd name="T44" fmla="*/ 354 w 551"/>
                  <a:gd name="T45" fmla="*/ 161 h 500"/>
                  <a:gd name="T46" fmla="*/ 393 w 551"/>
                  <a:gd name="T47" fmla="*/ 144 h 500"/>
                  <a:gd name="T48" fmla="*/ 432 w 551"/>
                  <a:gd name="T49" fmla="*/ 132 h 500"/>
                  <a:gd name="T50" fmla="*/ 468 w 551"/>
                  <a:gd name="T51" fmla="*/ 124 h 500"/>
                  <a:gd name="T52" fmla="*/ 504 w 551"/>
                  <a:gd name="T53" fmla="*/ 122 h 500"/>
                  <a:gd name="T54" fmla="*/ 536 w 551"/>
                  <a:gd name="T55" fmla="*/ 124 h 500"/>
                  <a:gd name="T56" fmla="*/ 459 w 551"/>
                  <a:gd name="T57" fmla="*/ 5 h 500"/>
                  <a:gd name="T58" fmla="*/ 452 w 551"/>
                  <a:gd name="T59" fmla="*/ 8 h 500"/>
                  <a:gd name="T60" fmla="*/ 446 w 551"/>
                  <a:gd name="T61" fmla="*/ 8 h 500"/>
                  <a:gd name="T62" fmla="*/ 433 w 551"/>
                  <a:gd name="T63" fmla="*/ 4 h 500"/>
                  <a:gd name="T64" fmla="*/ 403 w 551"/>
                  <a:gd name="T65" fmla="*/ 0 h 500"/>
                  <a:gd name="T66" fmla="*/ 370 w 551"/>
                  <a:gd name="T67" fmla="*/ 3 h 500"/>
                  <a:gd name="T68" fmla="*/ 336 w 551"/>
                  <a:gd name="T69" fmla="*/ 9 h 500"/>
                  <a:gd name="T70" fmla="*/ 299 w 551"/>
                  <a:gd name="T71" fmla="*/ 21 h 500"/>
                  <a:gd name="T72" fmla="*/ 262 w 551"/>
                  <a:gd name="T73" fmla="*/ 38 h 500"/>
                  <a:gd name="T74" fmla="*/ 224 w 551"/>
                  <a:gd name="T75" fmla="*/ 59 h 500"/>
                  <a:gd name="T76" fmla="*/ 186 w 551"/>
                  <a:gd name="T77" fmla="*/ 84 h 500"/>
                  <a:gd name="T78" fmla="*/ 168 w 551"/>
                  <a:gd name="T79" fmla="*/ 98 h 5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</a:cxnLst>
                <a:rect l="0" t="0" r="r" b="b"/>
                <a:pathLst>
                  <a:path w="551" h="500">
                    <a:moveTo>
                      <a:pt x="168" y="98"/>
                    </a:moveTo>
                    <a:lnTo>
                      <a:pt x="168" y="98"/>
                    </a:lnTo>
                    <a:lnTo>
                      <a:pt x="152" y="111"/>
                    </a:lnTo>
                    <a:lnTo>
                      <a:pt x="136" y="124"/>
                    </a:lnTo>
                    <a:lnTo>
                      <a:pt x="120" y="139"/>
                    </a:lnTo>
                    <a:lnTo>
                      <a:pt x="106" y="155"/>
                    </a:lnTo>
                    <a:lnTo>
                      <a:pt x="91" y="171"/>
                    </a:lnTo>
                    <a:lnTo>
                      <a:pt x="78" y="188"/>
                    </a:lnTo>
                    <a:lnTo>
                      <a:pt x="64" y="205"/>
                    </a:lnTo>
                    <a:lnTo>
                      <a:pt x="52" y="223"/>
                    </a:lnTo>
                    <a:lnTo>
                      <a:pt x="41" y="241"/>
                    </a:lnTo>
                    <a:lnTo>
                      <a:pt x="32" y="259"/>
                    </a:lnTo>
                    <a:lnTo>
                      <a:pt x="23" y="279"/>
                    </a:lnTo>
                    <a:lnTo>
                      <a:pt x="16" y="298"/>
                    </a:lnTo>
                    <a:lnTo>
                      <a:pt x="11" y="318"/>
                    </a:lnTo>
                    <a:lnTo>
                      <a:pt x="7" y="337"/>
                    </a:lnTo>
                    <a:lnTo>
                      <a:pt x="6" y="358"/>
                    </a:lnTo>
                    <a:lnTo>
                      <a:pt x="6" y="377"/>
                    </a:lnTo>
                    <a:lnTo>
                      <a:pt x="6" y="377"/>
                    </a:lnTo>
                    <a:lnTo>
                      <a:pt x="6" y="381"/>
                    </a:lnTo>
                    <a:lnTo>
                      <a:pt x="5" y="383"/>
                    </a:lnTo>
                    <a:lnTo>
                      <a:pt x="4" y="386"/>
                    </a:lnTo>
                    <a:lnTo>
                      <a:pt x="0" y="388"/>
                    </a:lnTo>
                    <a:lnTo>
                      <a:pt x="84" y="500"/>
                    </a:lnTo>
                    <a:lnTo>
                      <a:pt x="84" y="500"/>
                    </a:lnTo>
                    <a:lnTo>
                      <a:pt x="86" y="479"/>
                    </a:lnTo>
                    <a:lnTo>
                      <a:pt x="90" y="460"/>
                    </a:lnTo>
                    <a:lnTo>
                      <a:pt x="95" y="441"/>
                    </a:lnTo>
                    <a:lnTo>
                      <a:pt x="102" y="421"/>
                    </a:lnTo>
                    <a:lnTo>
                      <a:pt x="109" y="402"/>
                    </a:lnTo>
                    <a:lnTo>
                      <a:pt x="119" y="383"/>
                    </a:lnTo>
                    <a:lnTo>
                      <a:pt x="129" y="365"/>
                    </a:lnTo>
                    <a:lnTo>
                      <a:pt x="141" y="347"/>
                    </a:lnTo>
                    <a:lnTo>
                      <a:pt x="153" y="329"/>
                    </a:lnTo>
                    <a:lnTo>
                      <a:pt x="167" y="312"/>
                    </a:lnTo>
                    <a:lnTo>
                      <a:pt x="180" y="296"/>
                    </a:lnTo>
                    <a:lnTo>
                      <a:pt x="195" y="280"/>
                    </a:lnTo>
                    <a:lnTo>
                      <a:pt x="209" y="265"/>
                    </a:lnTo>
                    <a:lnTo>
                      <a:pt x="224" y="251"/>
                    </a:lnTo>
                    <a:lnTo>
                      <a:pt x="255" y="224"/>
                    </a:lnTo>
                    <a:lnTo>
                      <a:pt x="255" y="224"/>
                    </a:lnTo>
                    <a:lnTo>
                      <a:pt x="275" y="209"/>
                    </a:lnTo>
                    <a:lnTo>
                      <a:pt x="294" y="196"/>
                    </a:lnTo>
                    <a:lnTo>
                      <a:pt x="314" y="183"/>
                    </a:lnTo>
                    <a:lnTo>
                      <a:pt x="334" y="172"/>
                    </a:lnTo>
                    <a:lnTo>
                      <a:pt x="354" y="161"/>
                    </a:lnTo>
                    <a:lnTo>
                      <a:pt x="373" y="152"/>
                    </a:lnTo>
                    <a:lnTo>
                      <a:pt x="393" y="144"/>
                    </a:lnTo>
                    <a:lnTo>
                      <a:pt x="412" y="138"/>
                    </a:lnTo>
                    <a:lnTo>
                      <a:pt x="432" y="132"/>
                    </a:lnTo>
                    <a:lnTo>
                      <a:pt x="450" y="127"/>
                    </a:lnTo>
                    <a:lnTo>
                      <a:pt x="468" y="124"/>
                    </a:lnTo>
                    <a:lnTo>
                      <a:pt x="487" y="122"/>
                    </a:lnTo>
                    <a:lnTo>
                      <a:pt x="504" y="122"/>
                    </a:lnTo>
                    <a:lnTo>
                      <a:pt x="519" y="122"/>
                    </a:lnTo>
                    <a:lnTo>
                      <a:pt x="536" y="124"/>
                    </a:lnTo>
                    <a:lnTo>
                      <a:pt x="551" y="128"/>
                    </a:lnTo>
                    <a:lnTo>
                      <a:pt x="459" y="5"/>
                    </a:lnTo>
                    <a:lnTo>
                      <a:pt x="459" y="5"/>
                    </a:lnTo>
                    <a:lnTo>
                      <a:pt x="452" y="8"/>
                    </a:lnTo>
                    <a:lnTo>
                      <a:pt x="450" y="8"/>
                    </a:lnTo>
                    <a:lnTo>
                      <a:pt x="446" y="8"/>
                    </a:lnTo>
                    <a:lnTo>
                      <a:pt x="446" y="8"/>
                    </a:lnTo>
                    <a:lnTo>
                      <a:pt x="433" y="4"/>
                    </a:lnTo>
                    <a:lnTo>
                      <a:pt x="418" y="1"/>
                    </a:lnTo>
                    <a:lnTo>
                      <a:pt x="403" y="0"/>
                    </a:lnTo>
                    <a:lnTo>
                      <a:pt x="387" y="0"/>
                    </a:lnTo>
                    <a:lnTo>
                      <a:pt x="370" y="3"/>
                    </a:lnTo>
                    <a:lnTo>
                      <a:pt x="353" y="5"/>
                    </a:lnTo>
                    <a:lnTo>
                      <a:pt x="336" y="9"/>
                    </a:lnTo>
                    <a:lnTo>
                      <a:pt x="317" y="15"/>
                    </a:lnTo>
                    <a:lnTo>
                      <a:pt x="299" y="21"/>
                    </a:lnTo>
                    <a:lnTo>
                      <a:pt x="281" y="28"/>
                    </a:lnTo>
                    <a:lnTo>
                      <a:pt x="262" y="38"/>
                    </a:lnTo>
                    <a:lnTo>
                      <a:pt x="243" y="48"/>
                    </a:lnTo>
                    <a:lnTo>
                      <a:pt x="224" y="59"/>
                    </a:lnTo>
                    <a:lnTo>
                      <a:pt x="204" y="71"/>
                    </a:lnTo>
                    <a:lnTo>
                      <a:pt x="186" y="84"/>
                    </a:lnTo>
                    <a:lnTo>
                      <a:pt x="168" y="98"/>
                    </a:lnTo>
                    <a:lnTo>
                      <a:pt x="168" y="9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81" name="Freeform 47"/>
              <p:cNvSpPr>
                <a:spLocks noEditPoints="1"/>
              </p:cNvSpPr>
              <p:nvPr/>
            </p:nvSpPr>
            <p:spPr bwMode="auto">
              <a:xfrm>
                <a:off x="8180008" y="2469466"/>
                <a:ext cx="714400" cy="714400"/>
              </a:xfrm>
              <a:custGeom>
                <a:avLst/>
                <a:gdLst>
                  <a:gd name="T0" fmla="*/ 1288 w 2870"/>
                  <a:gd name="T1" fmla="*/ 7 h 2871"/>
                  <a:gd name="T2" fmla="*/ 1077 w 2870"/>
                  <a:gd name="T3" fmla="*/ 45 h 2871"/>
                  <a:gd name="T4" fmla="*/ 877 w 2870"/>
                  <a:gd name="T5" fmla="*/ 113 h 2871"/>
                  <a:gd name="T6" fmla="*/ 691 w 2870"/>
                  <a:gd name="T7" fmla="*/ 208 h 2871"/>
                  <a:gd name="T8" fmla="*/ 522 w 2870"/>
                  <a:gd name="T9" fmla="*/ 328 h 2871"/>
                  <a:gd name="T10" fmla="*/ 372 w 2870"/>
                  <a:gd name="T11" fmla="*/ 471 h 2871"/>
                  <a:gd name="T12" fmla="*/ 245 w 2870"/>
                  <a:gd name="T13" fmla="*/ 632 h 2871"/>
                  <a:gd name="T14" fmla="*/ 141 w 2870"/>
                  <a:gd name="T15" fmla="*/ 814 h 2871"/>
                  <a:gd name="T16" fmla="*/ 65 w 2870"/>
                  <a:gd name="T17" fmla="*/ 1008 h 2871"/>
                  <a:gd name="T18" fmla="*/ 17 w 2870"/>
                  <a:gd name="T19" fmla="*/ 1216 h 2871"/>
                  <a:gd name="T20" fmla="*/ 0 w 2870"/>
                  <a:gd name="T21" fmla="*/ 1435 h 2871"/>
                  <a:gd name="T22" fmla="*/ 11 w 2870"/>
                  <a:gd name="T23" fmla="*/ 1618 h 2871"/>
                  <a:gd name="T24" fmla="*/ 55 w 2870"/>
                  <a:gd name="T25" fmla="*/ 1828 h 2871"/>
                  <a:gd name="T26" fmla="*/ 127 w 2870"/>
                  <a:gd name="T27" fmla="*/ 2025 h 2871"/>
                  <a:gd name="T28" fmla="*/ 226 w 2870"/>
                  <a:gd name="T29" fmla="*/ 2209 h 2871"/>
                  <a:gd name="T30" fmla="*/ 350 w 2870"/>
                  <a:gd name="T31" fmla="*/ 2374 h 2871"/>
                  <a:gd name="T32" fmla="*/ 496 w 2870"/>
                  <a:gd name="T33" fmla="*/ 2520 h 2871"/>
                  <a:gd name="T34" fmla="*/ 662 w 2870"/>
                  <a:gd name="T35" fmla="*/ 2644 h 2871"/>
                  <a:gd name="T36" fmla="*/ 844 w 2870"/>
                  <a:gd name="T37" fmla="*/ 2743 h 2871"/>
                  <a:gd name="T38" fmla="*/ 1043 w 2870"/>
                  <a:gd name="T39" fmla="*/ 2816 h 2871"/>
                  <a:gd name="T40" fmla="*/ 1252 w 2870"/>
                  <a:gd name="T41" fmla="*/ 2858 h 2871"/>
                  <a:gd name="T42" fmla="*/ 1436 w 2870"/>
                  <a:gd name="T43" fmla="*/ 2871 h 2871"/>
                  <a:gd name="T44" fmla="*/ 1653 w 2870"/>
                  <a:gd name="T45" fmla="*/ 2854 h 2871"/>
                  <a:gd name="T46" fmla="*/ 1861 w 2870"/>
                  <a:gd name="T47" fmla="*/ 2806 h 2871"/>
                  <a:gd name="T48" fmla="*/ 2057 w 2870"/>
                  <a:gd name="T49" fmla="*/ 2728 h 2871"/>
                  <a:gd name="T50" fmla="*/ 2237 w 2870"/>
                  <a:gd name="T51" fmla="*/ 2625 h 2871"/>
                  <a:gd name="T52" fmla="*/ 2400 w 2870"/>
                  <a:gd name="T53" fmla="*/ 2497 h 2871"/>
                  <a:gd name="T54" fmla="*/ 2543 w 2870"/>
                  <a:gd name="T55" fmla="*/ 2348 h 2871"/>
                  <a:gd name="T56" fmla="*/ 2663 w 2870"/>
                  <a:gd name="T57" fmla="*/ 2180 h 2871"/>
                  <a:gd name="T58" fmla="*/ 2758 w 2870"/>
                  <a:gd name="T59" fmla="*/ 1994 h 2871"/>
                  <a:gd name="T60" fmla="*/ 2825 w 2870"/>
                  <a:gd name="T61" fmla="*/ 1794 h 2871"/>
                  <a:gd name="T62" fmla="*/ 2862 w 2870"/>
                  <a:gd name="T63" fmla="*/ 1582 h 2871"/>
                  <a:gd name="T64" fmla="*/ 2870 w 2870"/>
                  <a:gd name="T65" fmla="*/ 1398 h 2871"/>
                  <a:gd name="T66" fmla="*/ 2848 w 2870"/>
                  <a:gd name="T67" fmla="*/ 1181 h 2871"/>
                  <a:gd name="T68" fmla="*/ 2794 w 2870"/>
                  <a:gd name="T69" fmla="*/ 975 h 2871"/>
                  <a:gd name="T70" fmla="*/ 2713 w 2870"/>
                  <a:gd name="T71" fmla="*/ 782 h 2871"/>
                  <a:gd name="T72" fmla="*/ 2606 w 2870"/>
                  <a:gd name="T73" fmla="*/ 604 h 2871"/>
                  <a:gd name="T74" fmla="*/ 2474 w 2870"/>
                  <a:gd name="T75" fmla="*/ 445 h 2871"/>
                  <a:gd name="T76" fmla="*/ 2321 w 2870"/>
                  <a:gd name="T77" fmla="*/ 306 h 2871"/>
                  <a:gd name="T78" fmla="*/ 2150 w 2870"/>
                  <a:gd name="T79" fmla="*/ 191 h 2871"/>
                  <a:gd name="T80" fmla="*/ 1961 w 2870"/>
                  <a:gd name="T81" fmla="*/ 100 h 2871"/>
                  <a:gd name="T82" fmla="*/ 1759 w 2870"/>
                  <a:gd name="T83" fmla="*/ 36 h 2871"/>
                  <a:gd name="T84" fmla="*/ 1545 w 2870"/>
                  <a:gd name="T85" fmla="*/ 5 h 2871"/>
                  <a:gd name="T86" fmla="*/ 1945 w 2870"/>
                  <a:gd name="T87" fmla="*/ 2202 h 2871"/>
                  <a:gd name="T88" fmla="*/ 1900 w 2870"/>
                  <a:gd name="T89" fmla="*/ 2213 h 2871"/>
                  <a:gd name="T90" fmla="*/ 1313 w 2870"/>
                  <a:gd name="T91" fmla="*/ 1963 h 2871"/>
                  <a:gd name="T92" fmla="*/ 707 w 2870"/>
                  <a:gd name="T93" fmla="*/ 1154 h 2871"/>
                  <a:gd name="T94" fmla="*/ 686 w 2870"/>
                  <a:gd name="T95" fmla="*/ 1061 h 2871"/>
                  <a:gd name="T96" fmla="*/ 707 w 2870"/>
                  <a:gd name="T97" fmla="*/ 960 h 2871"/>
                  <a:gd name="T98" fmla="*/ 767 w 2870"/>
                  <a:gd name="T99" fmla="*/ 857 h 2871"/>
                  <a:gd name="T100" fmla="*/ 905 w 2870"/>
                  <a:gd name="T101" fmla="*/ 731 h 2871"/>
                  <a:gd name="T102" fmla="*/ 1067 w 2870"/>
                  <a:gd name="T103" fmla="*/ 663 h 2871"/>
                  <a:gd name="T104" fmla="*/ 1186 w 2870"/>
                  <a:gd name="T105" fmla="*/ 669 h 2871"/>
                  <a:gd name="T106" fmla="*/ 1859 w 2870"/>
                  <a:gd name="T107" fmla="*/ 1513 h 2871"/>
                  <a:gd name="T108" fmla="*/ 1965 w 2870"/>
                  <a:gd name="T109" fmla="*/ 2151 h 2871"/>
                  <a:gd name="T110" fmla="*/ 1959 w 2870"/>
                  <a:gd name="T111" fmla="*/ 2185 h 287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</a:cxnLst>
                <a:rect l="0" t="0" r="r" b="b"/>
                <a:pathLst>
                  <a:path w="2870" h="2871">
                    <a:moveTo>
                      <a:pt x="1436" y="0"/>
                    </a:moveTo>
                    <a:lnTo>
                      <a:pt x="1436" y="0"/>
                    </a:lnTo>
                    <a:lnTo>
                      <a:pt x="1398" y="1"/>
                    </a:lnTo>
                    <a:lnTo>
                      <a:pt x="1361" y="2"/>
                    </a:lnTo>
                    <a:lnTo>
                      <a:pt x="1325" y="5"/>
                    </a:lnTo>
                    <a:lnTo>
                      <a:pt x="1288" y="7"/>
                    </a:lnTo>
                    <a:lnTo>
                      <a:pt x="1252" y="12"/>
                    </a:lnTo>
                    <a:lnTo>
                      <a:pt x="1217" y="17"/>
                    </a:lnTo>
                    <a:lnTo>
                      <a:pt x="1181" y="23"/>
                    </a:lnTo>
                    <a:lnTo>
                      <a:pt x="1146" y="29"/>
                    </a:lnTo>
                    <a:lnTo>
                      <a:pt x="1111" y="36"/>
                    </a:lnTo>
                    <a:lnTo>
                      <a:pt x="1077" y="45"/>
                    </a:lnTo>
                    <a:lnTo>
                      <a:pt x="1043" y="55"/>
                    </a:lnTo>
                    <a:lnTo>
                      <a:pt x="1009" y="64"/>
                    </a:lnTo>
                    <a:lnTo>
                      <a:pt x="975" y="75"/>
                    </a:lnTo>
                    <a:lnTo>
                      <a:pt x="942" y="87"/>
                    </a:lnTo>
                    <a:lnTo>
                      <a:pt x="909" y="100"/>
                    </a:lnTo>
                    <a:lnTo>
                      <a:pt x="877" y="113"/>
                    </a:lnTo>
                    <a:lnTo>
                      <a:pt x="844" y="126"/>
                    </a:lnTo>
                    <a:lnTo>
                      <a:pt x="813" y="142"/>
                    </a:lnTo>
                    <a:lnTo>
                      <a:pt x="782" y="157"/>
                    </a:lnTo>
                    <a:lnTo>
                      <a:pt x="751" y="174"/>
                    </a:lnTo>
                    <a:lnTo>
                      <a:pt x="722" y="191"/>
                    </a:lnTo>
                    <a:lnTo>
                      <a:pt x="691" y="208"/>
                    </a:lnTo>
                    <a:lnTo>
                      <a:pt x="662" y="226"/>
                    </a:lnTo>
                    <a:lnTo>
                      <a:pt x="633" y="246"/>
                    </a:lnTo>
                    <a:lnTo>
                      <a:pt x="605" y="265"/>
                    </a:lnTo>
                    <a:lnTo>
                      <a:pt x="577" y="286"/>
                    </a:lnTo>
                    <a:lnTo>
                      <a:pt x="549" y="306"/>
                    </a:lnTo>
                    <a:lnTo>
                      <a:pt x="522" y="328"/>
                    </a:lnTo>
                    <a:lnTo>
                      <a:pt x="496" y="350"/>
                    </a:lnTo>
                    <a:lnTo>
                      <a:pt x="471" y="373"/>
                    </a:lnTo>
                    <a:lnTo>
                      <a:pt x="445" y="396"/>
                    </a:lnTo>
                    <a:lnTo>
                      <a:pt x="421" y="421"/>
                    </a:lnTo>
                    <a:lnTo>
                      <a:pt x="397" y="445"/>
                    </a:lnTo>
                    <a:lnTo>
                      <a:pt x="372" y="471"/>
                    </a:lnTo>
                    <a:lnTo>
                      <a:pt x="350" y="496"/>
                    </a:lnTo>
                    <a:lnTo>
                      <a:pt x="327" y="523"/>
                    </a:lnTo>
                    <a:lnTo>
                      <a:pt x="307" y="550"/>
                    </a:lnTo>
                    <a:lnTo>
                      <a:pt x="285" y="576"/>
                    </a:lnTo>
                    <a:lnTo>
                      <a:pt x="265" y="604"/>
                    </a:lnTo>
                    <a:lnTo>
                      <a:pt x="245" y="632"/>
                    </a:lnTo>
                    <a:lnTo>
                      <a:pt x="226" y="662"/>
                    </a:lnTo>
                    <a:lnTo>
                      <a:pt x="208" y="691"/>
                    </a:lnTo>
                    <a:lnTo>
                      <a:pt x="190" y="721"/>
                    </a:lnTo>
                    <a:lnTo>
                      <a:pt x="173" y="752"/>
                    </a:lnTo>
                    <a:lnTo>
                      <a:pt x="157" y="782"/>
                    </a:lnTo>
                    <a:lnTo>
                      <a:pt x="141" y="814"/>
                    </a:lnTo>
                    <a:lnTo>
                      <a:pt x="127" y="844"/>
                    </a:lnTo>
                    <a:lnTo>
                      <a:pt x="113" y="877"/>
                    </a:lnTo>
                    <a:lnTo>
                      <a:pt x="100" y="909"/>
                    </a:lnTo>
                    <a:lnTo>
                      <a:pt x="88" y="941"/>
                    </a:lnTo>
                    <a:lnTo>
                      <a:pt x="76" y="975"/>
                    </a:lnTo>
                    <a:lnTo>
                      <a:pt x="65" y="1008"/>
                    </a:lnTo>
                    <a:lnTo>
                      <a:pt x="55" y="1042"/>
                    </a:lnTo>
                    <a:lnTo>
                      <a:pt x="45" y="1076"/>
                    </a:lnTo>
                    <a:lnTo>
                      <a:pt x="37" y="1112"/>
                    </a:lnTo>
                    <a:lnTo>
                      <a:pt x="29" y="1146"/>
                    </a:lnTo>
                    <a:lnTo>
                      <a:pt x="22" y="1181"/>
                    </a:lnTo>
                    <a:lnTo>
                      <a:pt x="17" y="1216"/>
                    </a:lnTo>
                    <a:lnTo>
                      <a:pt x="11" y="1253"/>
                    </a:lnTo>
                    <a:lnTo>
                      <a:pt x="7" y="1288"/>
                    </a:lnTo>
                    <a:lnTo>
                      <a:pt x="4" y="1325"/>
                    </a:lnTo>
                    <a:lnTo>
                      <a:pt x="3" y="1361"/>
                    </a:lnTo>
                    <a:lnTo>
                      <a:pt x="0" y="1398"/>
                    </a:lnTo>
                    <a:lnTo>
                      <a:pt x="0" y="1435"/>
                    </a:lnTo>
                    <a:lnTo>
                      <a:pt x="0" y="1435"/>
                    </a:lnTo>
                    <a:lnTo>
                      <a:pt x="0" y="1472"/>
                    </a:lnTo>
                    <a:lnTo>
                      <a:pt x="3" y="1509"/>
                    </a:lnTo>
                    <a:lnTo>
                      <a:pt x="4" y="1546"/>
                    </a:lnTo>
                    <a:lnTo>
                      <a:pt x="7" y="1582"/>
                    </a:lnTo>
                    <a:lnTo>
                      <a:pt x="11" y="1618"/>
                    </a:lnTo>
                    <a:lnTo>
                      <a:pt x="17" y="1654"/>
                    </a:lnTo>
                    <a:lnTo>
                      <a:pt x="22" y="1690"/>
                    </a:lnTo>
                    <a:lnTo>
                      <a:pt x="29" y="1725"/>
                    </a:lnTo>
                    <a:lnTo>
                      <a:pt x="37" y="1759"/>
                    </a:lnTo>
                    <a:lnTo>
                      <a:pt x="45" y="1794"/>
                    </a:lnTo>
                    <a:lnTo>
                      <a:pt x="55" y="1828"/>
                    </a:lnTo>
                    <a:lnTo>
                      <a:pt x="65" y="1862"/>
                    </a:lnTo>
                    <a:lnTo>
                      <a:pt x="76" y="1895"/>
                    </a:lnTo>
                    <a:lnTo>
                      <a:pt x="88" y="1929"/>
                    </a:lnTo>
                    <a:lnTo>
                      <a:pt x="100" y="1961"/>
                    </a:lnTo>
                    <a:lnTo>
                      <a:pt x="113" y="1994"/>
                    </a:lnTo>
                    <a:lnTo>
                      <a:pt x="127" y="2025"/>
                    </a:lnTo>
                    <a:lnTo>
                      <a:pt x="141" y="2057"/>
                    </a:lnTo>
                    <a:lnTo>
                      <a:pt x="157" y="2088"/>
                    </a:lnTo>
                    <a:lnTo>
                      <a:pt x="173" y="2119"/>
                    </a:lnTo>
                    <a:lnTo>
                      <a:pt x="190" y="2149"/>
                    </a:lnTo>
                    <a:lnTo>
                      <a:pt x="208" y="2180"/>
                    </a:lnTo>
                    <a:lnTo>
                      <a:pt x="226" y="2209"/>
                    </a:lnTo>
                    <a:lnTo>
                      <a:pt x="245" y="2238"/>
                    </a:lnTo>
                    <a:lnTo>
                      <a:pt x="265" y="2266"/>
                    </a:lnTo>
                    <a:lnTo>
                      <a:pt x="285" y="2294"/>
                    </a:lnTo>
                    <a:lnTo>
                      <a:pt x="307" y="2321"/>
                    </a:lnTo>
                    <a:lnTo>
                      <a:pt x="327" y="2348"/>
                    </a:lnTo>
                    <a:lnTo>
                      <a:pt x="350" y="2374"/>
                    </a:lnTo>
                    <a:lnTo>
                      <a:pt x="372" y="2400"/>
                    </a:lnTo>
                    <a:lnTo>
                      <a:pt x="397" y="2425"/>
                    </a:lnTo>
                    <a:lnTo>
                      <a:pt x="421" y="2450"/>
                    </a:lnTo>
                    <a:lnTo>
                      <a:pt x="445" y="2474"/>
                    </a:lnTo>
                    <a:lnTo>
                      <a:pt x="471" y="2497"/>
                    </a:lnTo>
                    <a:lnTo>
                      <a:pt x="496" y="2520"/>
                    </a:lnTo>
                    <a:lnTo>
                      <a:pt x="522" y="2542"/>
                    </a:lnTo>
                    <a:lnTo>
                      <a:pt x="549" y="2564"/>
                    </a:lnTo>
                    <a:lnTo>
                      <a:pt x="577" y="2585"/>
                    </a:lnTo>
                    <a:lnTo>
                      <a:pt x="605" y="2605"/>
                    </a:lnTo>
                    <a:lnTo>
                      <a:pt x="633" y="2625"/>
                    </a:lnTo>
                    <a:lnTo>
                      <a:pt x="662" y="2644"/>
                    </a:lnTo>
                    <a:lnTo>
                      <a:pt x="691" y="2663"/>
                    </a:lnTo>
                    <a:lnTo>
                      <a:pt x="722" y="2680"/>
                    </a:lnTo>
                    <a:lnTo>
                      <a:pt x="751" y="2697"/>
                    </a:lnTo>
                    <a:lnTo>
                      <a:pt x="782" y="2714"/>
                    </a:lnTo>
                    <a:lnTo>
                      <a:pt x="813" y="2728"/>
                    </a:lnTo>
                    <a:lnTo>
                      <a:pt x="844" y="2743"/>
                    </a:lnTo>
                    <a:lnTo>
                      <a:pt x="877" y="2758"/>
                    </a:lnTo>
                    <a:lnTo>
                      <a:pt x="909" y="2771"/>
                    </a:lnTo>
                    <a:lnTo>
                      <a:pt x="942" y="2783"/>
                    </a:lnTo>
                    <a:lnTo>
                      <a:pt x="975" y="2795"/>
                    </a:lnTo>
                    <a:lnTo>
                      <a:pt x="1009" y="2806"/>
                    </a:lnTo>
                    <a:lnTo>
                      <a:pt x="1043" y="2816"/>
                    </a:lnTo>
                    <a:lnTo>
                      <a:pt x="1077" y="2824"/>
                    </a:lnTo>
                    <a:lnTo>
                      <a:pt x="1111" y="2833"/>
                    </a:lnTo>
                    <a:lnTo>
                      <a:pt x="1146" y="2841"/>
                    </a:lnTo>
                    <a:lnTo>
                      <a:pt x="1181" y="2848"/>
                    </a:lnTo>
                    <a:lnTo>
                      <a:pt x="1217" y="2854"/>
                    </a:lnTo>
                    <a:lnTo>
                      <a:pt x="1252" y="2858"/>
                    </a:lnTo>
                    <a:lnTo>
                      <a:pt x="1288" y="2863"/>
                    </a:lnTo>
                    <a:lnTo>
                      <a:pt x="1325" y="2866"/>
                    </a:lnTo>
                    <a:lnTo>
                      <a:pt x="1361" y="2868"/>
                    </a:lnTo>
                    <a:lnTo>
                      <a:pt x="1398" y="2869"/>
                    </a:lnTo>
                    <a:lnTo>
                      <a:pt x="1436" y="2871"/>
                    </a:lnTo>
                    <a:lnTo>
                      <a:pt x="1436" y="2871"/>
                    </a:lnTo>
                    <a:lnTo>
                      <a:pt x="1472" y="2869"/>
                    </a:lnTo>
                    <a:lnTo>
                      <a:pt x="1509" y="2868"/>
                    </a:lnTo>
                    <a:lnTo>
                      <a:pt x="1545" y="2866"/>
                    </a:lnTo>
                    <a:lnTo>
                      <a:pt x="1582" y="2863"/>
                    </a:lnTo>
                    <a:lnTo>
                      <a:pt x="1618" y="2858"/>
                    </a:lnTo>
                    <a:lnTo>
                      <a:pt x="1653" y="2854"/>
                    </a:lnTo>
                    <a:lnTo>
                      <a:pt x="1690" y="2848"/>
                    </a:lnTo>
                    <a:lnTo>
                      <a:pt x="1724" y="2841"/>
                    </a:lnTo>
                    <a:lnTo>
                      <a:pt x="1759" y="2833"/>
                    </a:lnTo>
                    <a:lnTo>
                      <a:pt x="1794" y="2824"/>
                    </a:lnTo>
                    <a:lnTo>
                      <a:pt x="1828" y="2816"/>
                    </a:lnTo>
                    <a:lnTo>
                      <a:pt x="1861" y="2806"/>
                    </a:lnTo>
                    <a:lnTo>
                      <a:pt x="1895" y="2795"/>
                    </a:lnTo>
                    <a:lnTo>
                      <a:pt x="1928" y="2783"/>
                    </a:lnTo>
                    <a:lnTo>
                      <a:pt x="1961" y="2771"/>
                    </a:lnTo>
                    <a:lnTo>
                      <a:pt x="1994" y="2758"/>
                    </a:lnTo>
                    <a:lnTo>
                      <a:pt x="2026" y="2743"/>
                    </a:lnTo>
                    <a:lnTo>
                      <a:pt x="2057" y="2728"/>
                    </a:lnTo>
                    <a:lnTo>
                      <a:pt x="2089" y="2714"/>
                    </a:lnTo>
                    <a:lnTo>
                      <a:pt x="2119" y="2697"/>
                    </a:lnTo>
                    <a:lnTo>
                      <a:pt x="2150" y="2680"/>
                    </a:lnTo>
                    <a:lnTo>
                      <a:pt x="2179" y="2663"/>
                    </a:lnTo>
                    <a:lnTo>
                      <a:pt x="2209" y="2644"/>
                    </a:lnTo>
                    <a:lnTo>
                      <a:pt x="2237" y="2625"/>
                    </a:lnTo>
                    <a:lnTo>
                      <a:pt x="2266" y="2605"/>
                    </a:lnTo>
                    <a:lnTo>
                      <a:pt x="2294" y="2585"/>
                    </a:lnTo>
                    <a:lnTo>
                      <a:pt x="2321" y="2564"/>
                    </a:lnTo>
                    <a:lnTo>
                      <a:pt x="2348" y="2542"/>
                    </a:lnTo>
                    <a:lnTo>
                      <a:pt x="2375" y="2520"/>
                    </a:lnTo>
                    <a:lnTo>
                      <a:pt x="2400" y="2497"/>
                    </a:lnTo>
                    <a:lnTo>
                      <a:pt x="2426" y="2474"/>
                    </a:lnTo>
                    <a:lnTo>
                      <a:pt x="2450" y="2450"/>
                    </a:lnTo>
                    <a:lnTo>
                      <a:pt x="2474" y="2425"/>
                    </a:lnTo>
                    <a:lnTo>
                      <a:pt x="2498" y="2400"/>
                    </a:lnTo>
                    <a:lnTo>
                      <a:pt x="2521" y="2374"/>
                    </a:lnTo>
                    <a:lnTo>
                      <a:pt x="2543" y="2348"/>
                    </a:lnTo>
                    <a:lnTo>
                      <a:pt x="2564" y="2321"/>
                    </a:lnTo>
                    <a:lnTo>
                      <a:pt x="2585" y="2294"/>
                    </a:lnTo>
                    <a:lnTo>
                      <a:pt x="2606" y="2266"/>
                    </a:lnTo>
                    <a:lnTo>
                      <a:pt x="2625" y="2238"/>
                    </a:lnTo>
                    <a:lnTo>
                      <a:pt x="2645" y="2209"/>
                    </a:lnTo>
                    <a:lnTo>
                      <a:pt x="2663" y="2180"/>
                    </a:lnTo>
                    <a:lnTo>
                      <a:pt x="2680" y="2149"/>
                    </a:lnTo>
                    <a:lnTo>
                      <a:pt x="2697" y="2119"/>
                    </a:lnTo>
                    <a:lnTo>
                      <a:pt x="2713" y="2088"/>
                    </a:lnTo>
                    <a:lnTo>
                      <a:pt x="2729" y="2057"/>
                    </a:lnTo>
                    <a:lnTo>
                      <a:pt x="2743" y="2025"/>
                    </a:lnTo>
                    <a:lnTo>
                      <a:pt x="2758" y="1994"/>
                    </a:lnTo>
                    <a:lnTo>
                      <a:pt x="2771" y="1961"/>
                    </a:lnTo>
                    <a:lnTo>
                      <a:pt x="2783" y="1929"/>
                    </a:lnTo>
                    <a:lnTo>
                      <a:pt x="2794" y="1895"/>
                    </a:lnTo>
                    <a:lnTo>
                      <a:pt x="2805" y="1862"/>
                    </a:lnTo>
                    <a:lnTo>
                      <a:pt x="2816" y="1828"/>
                    </a:lnTo>
                    <a:lnTo>
                      <a:pt x="2825" y="1794"/>
                    </a:lnTo>
                    <a:lnTo>
                      <a:pt x="2833" y="1759"/>
                    </a:lnTo>
                    <a:lnTo>
                      <a:pt x="2841" y="1725"/>
                    </a:lnTo>
                    <a:lnTo>
                      <a:pt x="2848" y="1690"/>
                    </a:lnTo>
                    <a:lnTo>
                      <a:pt x="2854" y="1654"/>
                    </a:lnTo>
                    <a:lnTo>
                      <a:pt x="2859" y="1618"/>
                    </a:lnTo>
                    <a:lnTo>
                      <a:pt x="2862" y="1582"/>
                    </a:lnTo>
                    <a:lnTo>
                      <a:pt x="2866" y="1546"/>
                    </a:lnTo>
                    <a:lnTo>
                      <a:pt x="2869" y="1509"/>
                    </a:lnTo>
                    <a:lnTo>
                      <a:pt x="2870" y="1472"/>
                    </a:lnTo>
                    <a:lnTo>
                      <a:pt x="2870" y="1435"/>
                    </a:lnTo>
                    <a:lnTo>
                      <a:pt x="2870" y="1435"/>
                    </a:lnTo>
                    <a:lnTo>
                      <a:pt x="2870" y="1398"/>
                    </a:lnTo>
                    <a:lnTo>
                      <a:pt x="2869" y="1361"/>
                    </a:lnTo>
                    <a:lnTo>
                      <a:pt x="2866" y="1325"/>
                    </a:lnTo>
                    <a:lnTo>
                      <a:pt x="2862" y="1288"/>
                    </a:lnTo>
                    <a:lnTo>
                      <a:pt x="2859" y="1253"/>
                    </a:lnTo>
                    <a:lnTo>
                      <a:pt x="2854" y="1216"/>
                    </a:lnTo>
                    <a:lnTo>
                      <a:pt x="2848" y="1181"/>
                    </a:lnTo>
                    <a:lnTo>
                      <a:pt x="2841" y="1146"/>
                    </a:lnTo>
                    <a:lnTo>
                      <a:pt x="2833" y="1112"/>
                    </a:lnTo>
                    <a:lnTo>
                      <a:pt x="2825" y="1076"/>
                    </a:lnTo>
                    <a:lnTo>
                      <a:pt x="2816" y="1042"/>
                    </a:lnTo>
                    <a:lnTo>
                      <a:pt x="2805" y="1008"/>
                    </a:lnTo>
                    <a:lnTo>
                      <a:pt x="2794" y="975"/>
                    </a:lnTo>
                    <a:lnTo>
                      <a:pt x="2783" y="941"/>
                    </a:lnTo>
                    <a:lnTo>
                      <a:pt x="2771" y="909"/>
                    </a:lnTo>
                    <a:lnTo>
                      <a:pt x="2758" y="877"/>
                    </a:lnTo>
                    <a:lnTo>
                      <a:pt x="2743" y="844"/>
                    </a:lnTo>
                    <a:lnTo>
                      <a:pt x="2729" y="814"/>
                    </a:lnTo>
                    <a:lnTo>
                      <a:pt x="2713" y="782"/>
                    </a:lnTo>
                    <a:lnTo>
                      <a:pt x="2697" y="752"/>
                    </a:lnTo>
                    <a:lnTo>
                      <a:pt x="2680" y="721"/>
                    </a:lnTo>
                    <a:lnTo>
                      <a:pt x="2663" y="691"/>
                    </a:lnTo>
                    <a:lnTo>
                      <a:pt x="2645" y="662"/>
                    </a:lnTo>
                    <a:lnTo>
                      <a:pt x="2625" y="632"/>
                    </a:lnTo>
                    <a:lnTo>
                      <a:pt x="2606" y="604"/>
                    </a:lnTo>
                    <a:lnTo>
                      <a:pt x="2585" y="576"/>
                    </a:lnTo>
                    <a:lnTo>
                      <a:pt x="2564" y="550"/>
                    </a:lnTo>
                    <a:lnTo>
                      <a:pt x="2543" y="523"/>
                    </a:lnTo>
                    <a:lnTo>
                      <a:pt x="2521" y="496"/>
                    </a:lnTo>
                    <a:lnTo>
                      <a:pt x="2498" y="471"/>
                    </a:lnTo>
                    <a:lnTo>
                      <a:pt x="2474" y="445"/>
                    </a:lnTo>
                    <a:lnTo>
                      <a:pt x="2450" y="421"/>
                    </a:lnTo>
                    <a:lnTo>
                      <a:pt x="2426" y="396"/>
                    </a:lnTo>
                    <a:lnTo>
                      <a:pt x="2400" y="373"/>
                    </a:lnTo>
                    <a:lnTo>
                      <a:pt x="2375" y="350"/>
                    </a:lnTo>
                    <a:lnTo>
                      <a:pt x="2348" y="328"/>
                    </a:lnTo>
                    <a:lnTo>
                      <a:pt x="2321" y="306"/>
                    </a:lnTo>
                    <a:lnTo>
                      <a:pt x="2294" y="286"/>
                    </a:lnTo>
                    <a:lnTo>
                      <a:pt x="2266" y="265"/>
                    </a:lnTo>
                    <a:lnTo>
                      <a:pt x="2237" y="246"/>
                    </a:lnTo>
                    <a:lnTo>
                      <a:pt x="2209" y="226"/>
                    </a:lnTo>
                    <a:lnTo>
                      <a:pt x="2179" y="208"/>
                    </a:lnTo>
                    <a:lnTo>
                      <a:pt x="2150" y="191"/>
                    </a:lnTo>
                    <a:lnTo>
                      <a:pt x="2119" y="174"/>
                    </a:lnTo>
                    <a:lnTo>
                      <a:pt x="2089" y="157"/>
                    </a:lnTo>
                    <a:lnTo>
                      <a:pt x="2057" y="142"/>
                    </a:lnTo>
                    <a:lnTo>
                      <a:pt x="2026" y="126"/>
                    </a:lnTo>
                    <a:lnTo>
                      <a:pt x="1994" y="113"/>
                    </a:lnTo>
                    <a:lnTo>
                      <a:pt x="1961" y="100"/>
                    </a:lnTo>
                    <a:lnTo>
                      <a:pt x="1928" y="87"/>
                    </a:lnTo>
                    <a:lnTo>
                      <a:pt x="1895" y="75"/>
                    </a:lnTo>
                    <a:lnTo>
                      <a:pt x="1861" y="64"/>
                    </a:lnTo>
                    <a:lnTo>
                      <a:pt x="1828" y="55"/>
                    </a:lnTo>
                    <a:lnTo>
                      <a:pt x="1794" y="45"/>
                    </a:lnTo>
                    <a:lnTo>
                      <a:pt x="1759" y="36"/>
                    </a:lnTo>
                    <a:lnTo>
                      <a:pt x="1724" y="29"/>
                    </a:lnTo>
                    <a:lnTo>
                      <a:pt x="1690" y="23"/>
                    </a:lnTo>
                    <a:lnTo>
                      <a:pt x="1653" y="17"/>
                    </a:lnTo>
                    <a:lnTo>
                      <a:pt x="1618" y="12"/>
                    </a:lnTo>
                    <a:lnTo>
                      <a:pt x="1582" y="7"/>
                    </a:lnTo>
                    <a:lnTo>
                      <a:pt x="1545" y="5"/>
                    </a:lnTo>
                    <a:lnTo>
                      <a:pt x="1509" y="2"/>
                    </a:lnTo>
                    <a:lnTo>
                      <a:pt x="1472" y="1"/>
                    </a:lnTo>
                    <a:lnTo>
                      <a:pt x="1436" y="0"/>
                    </a:lnTo>
                    <a:lnTo>
                      <a:pt x="1436" y="0"/>
                    </a:lnTo>
                    <a:close/>
                    <a:moveTo>
                      <a:pt x="1945" y="2202"/>
                    </a:moveTo>
                    <a:lnTo>
                      <a:pt x="1945" y="2202"/>
                    </a:lnTo>
                    <a:lnTo>
                      <a:pt x="1937" y="2206"/>
                    </a:lnTo>
                    <a:lnTo>
                      <a:pt x="1929" y="2210"/>
                    </a:lnTo>
                    <a:lnTo>
                      <a:pt x="1920" y="2213"/>
                    </a:lnTo>
                    <a:lnTo>
                      <a:pt x="1911" y="2213"/>
                    </a:lnTo>
                    <a:lnTo>
                      <a:pt x="1911" y="2213"/>
                    </a:lnTo>
                    <a:lnTo>
                      <a:pt x="1900" y="2213"/>
                    </a:lnTo>
                    <a:lnTo>
                      <a:pt x="1891" y="2209"/>
                    </a:lnTo>
                    <a:lnTo>
                      <a:pt x="1331" y="1975"/>
                    </a:lnTo>
                    <a:lnTo>
                      <a:pt x="1331" y="1975"/>
                    </a:lnTo>
                    <a:lnTo>
                      <a:pt x="1324" y="1972"/>
                    </a:lnTo>
                    <a:lnTo>
                      <a:pt x="1318" y="1968"/>
                    </a:lnTo>
                    <a:lnTo>
                      <a:pt x="1313" y="1963"/>
                    </a:lnTo>
                    <a:lnTo>
                      <a:pt x="1308" y="1957"/>
                    </a:lnTo>
                    <a:lnTo>
                      <a:pt x="719" y="1174"/>
                    </a:lnTo>
                    <a:lnTo>
                      <a:pt x="719" y="1174"/>
                    </a:lnTo>
                    <a:lnTo>
                      <a:pt x="714" y="1168"/>
                    </a:lnTo>
                    <a:lnTo>
                      <a:pt x="714" y="1168"/>
                    </a:lnTo>
                    <a:lnTo>
                      <a:pt x="707" y="1154"/>
                    </a:lnTo>
                    <a:lnTo>
                      <a:pt x="701" y="1138"/>
                    </a:lnTo>
                    <a:lnTo>
                      <a:pt x="696" y="1124"/>
                    </a:lnTo>
                    <a:lnTo>
                      <a:pt x="692" y="1108"/>
                    </a:lnTo>
                    <a:lnTo>
                      <a:pt x="689" y="1092"/>
                    </a:lnTo>
                    <a:lnTo>
                      <a:pt x="687" y="1076"/>
                    </a:lnTo>
                    <a:lnTo>
                      <a:pt x="686" y="1061"/>
                    </a:lnTo>
                    <a:lnTo>
                      <a:pt x="687" y="1044"/>
                    </a:lnTo>
                    <a:lnTo>
                      <a:pt x="689" y="1028"/>
                    </a:lnTo>
                    <a:lnTo>
                      <a:pt x="691" y="1011"/>
                    </a:lnTo>
                    <a:lnTo>
                      <a:pt x="696" y="994"/>
                    </a:lnTo>
                    <a:lnTo>
                      <a:pt x="701" y="977"/>
                    </a:lnTo>
                    <a:lnTo>
                      <a:pt x="707" y="960"/>
                    </a:lnTo>
                    <a:lnTo>
                      <a:pt x="714" y="943"/>
                    </a:lnTo>
                    <a:lnTo>
                      <a:pt x="723" y="926"/>
                    </a:lnTo>
                    <a:lnTo>
                      <a:pt x="732" y="907"/>
                    </a:lnTo>
                    <a:lnTo>
                      <a:pt x="732" y="907"/>
                    </a:lnTo>
                    <a:lnTo>
                      <a:pt x="748" y="882"/>
                    </a:lnTo>
                    <a:lnTo>
                      <a:pt x="767" y="857"/>
                    </a:lnTo>
                    <a:lnTo>
                      <a:pt x="786" y="833"/>
                    </a:lnTo>
                    <a:lnTo>
                      <a:pt x="808" y="810"/>
                    </a:lnTo>
                    <a:lnTo>
                      <a:pt x="831" y="788"/>
                    </a:lnTo>
                    <a:lnTo>
                      <a:pt x="854" y="767"/>
                    </a:lnTo>
                    <a:lnTo>
                      <a:pt x="880" y="748"/>
                    </a:lnTo>
                    <a:lnTo>
                      <a:pt x="905" y="731"/>
                    </a:lnTo>
                    <a:lnTo>
                      <a:pt x="932" y="715"/>
                    </a:lnTo>
                    <a:lnTo>
                      <a:pt x="959" y="701"/>
                    </a:lnTo>
                    <a:lnTo>
                      <a:pt x="985" y="687"/>
                    </a:lnTo>
                    <a:lnTo>
                      <a:pt x="1013" y="677"/>
                    </a:lnTo>
                    <a:lnTo>
                      <a:pt x="1040" y="669"/>
                    </a:lnTo>
                    <a:lnTo>
                      <a:pt x="1067" y="663"/>
                    </a:lnTo>
                    <a:lnTo>
                      <a:pt x="1093" y="659"/>
                    </a:lnTo>
                    <a:lnTo>
                      <a:pt x="1118" y="657"/>
                    </a:lnTo>
                    <a:lnTo>
                      <a:pt x="1118" y="657"/>
                    </a:lnTo>
                    <a:lnTo>
                      <a:pt x="1141" y="658"/>
                    </a:lnTo>
                    <a:lnTo>
                      <a:pt x="1164" y="663"/>
                    </a:lnTo>
                    <a:lnTo>
                      <a:pt x="1186" y="669"/>
                    </a:lnTo>
                    <a:lnTo>
                      <a:pt x="1207" y="677"/>
                    </a:lnTo>
                    <a:lnTo>
                      <a:pt x="1225" y="688"/>
                    </a:lnTo>
                    <a:lnTo>
                      <a:pt x="1242" y="702"/>
                    </a:lnTo>
                    <a:lnTo>
                      <a:pt x="1258" y="716"/>
                    </a:lnTo>
                    <a:lnTo>
                      <a:pt x="1271" y="735"/>
                    </a:lnTo>
                    <a:lnTo>
                      <a:pt x="1859" y="1513"/>
                    </a:lnTo>
                    <a:lnTo>
                      <a:pt x="1859" y="1513"/>
                    </a:lnTo>
                    <a:lnTo>
                      <a:pt x="1863" y="1519"/>
                    </a:lnTo>
                    <a:lnTo>
                      <a:pt x="1866" y="1525"/>
                    </a:lnTo>
                    <a:lnTo>
                      <a:pt x="1869" y="1531"/>
                    </a:lnTo>
                    <a:lnTo>
                      <a:pt x="1870" y="1537"/>
                    </a:lnTo>
                    <a:lnTo>
                      <a:pt x="1965" y="2151"/>
                    </a:lnTo>
                    <a:lnTo>
                      <a:pt x="1965" y="2151"/>
                    </a:lnTo>
                    <a:lnTo>
                      <a:pt x="1966" y="2158"/>
                    </a:lnTo>
                    <a:lnTo>
                      <a:pt x="1966" y="2165"/>
                    </a:lnTo>
                    <a:lnTo>
                      <a:pt x="1965" y="2171"/>
                    </a:lnTo>
                    <a:lnTo>
                      <a:pt x="1962" y="2179"/>
                    </a:lnTo>
                    <a:lnTo>
                      <a:pt x="1959" y="2185"/>
                    </a:lnTo>
                    <a:lnTo>
                      <a:pt x="1955" y="2191"/>
                    </a:lnTo>
                    <a:lnTo>
                      <a:pt x="1950" y="2197"/>
                    </a:lnTo>
                    <a:lnTo>
                      <a:pt x="1945" y="2202"/>
                    </a:lnTo>
                    <a:lnTo>
                      <a:pt x="1945" y="2202"/>
                    </a:lnTo>
                    <a:close/>
                  </a:path>
                </a:pathLst>
              </a:custGeom>
              <a:grpFill/>
              <a:ln w="9525">
                <a:solidFill>
                  <a:schemeClr val="bg1"/>
                </a:solidFill>
                <a:round/>
                <a:headEnd/>
                <a:tailEnd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82" name="Freeform 48"/>
              <p:cNvSpPr>
                <a:spLocks/>
              </p:cNvSpPr>
              <p:nvPr/>
            </p:nvSpPr>
            <p:spPr bwMode="auto">
              <a:xfrm>
                <a:off x="8409015" y="2739544"/>
                <a:ext cx="136906" cy="211582"/>
              </a:xfrm>
              <a:custGeom>
                <a:avLst/>
                <a:gdLst>
                  <a:gd name="T0" fmla="*/ 454 w 548"/>
                  <a:gd name="T1" fmla="*/ 845 h 850"/>
                  <a:gd name="T2" fmla="*/ 454 w 548"/>
                  <a:gd name="T3" fmla="*/ 845 h 850"/>
                  <a:gd name="T4" fmla="*/ 465 w 548"/>
                  <a:gd name="T5" fmla="*/ 834 h 850"/>
                  <a:gd name="T6" fmla="*/ 476 w 548"/>
                  <a:gd name="T7" fmla="*/ 822 h 850"/>
                  <a:gd name="T8" fmla="*/ 486 w 548"/>
                  <a:gd name="T9" fmla="*/ 810 h 850"/>
                  <a:gd name="T10" fmla="*/ 494 w 548"/>
                  <a:gd name="T11" fmla="*/ 798 h 850"/>
                  <a:gd name="T12" fmla="*/ 503 w 548"/>
                  <a:gd name="T13" fmla="*/ 784 h 850"/>
                  <a:gd name="T14" fmla="*/ 510 w 548"/>
                  <a:gd name="T15" fmla="*/ 771 h 850"/>
                  <a:gd name="T16" fmla="*/ 517 w 548"/>
                  <a:gd name="T17" fmla="*/ 758 h 850"/>
                  <a:gd name="T18" fmla="*/ 523 w 548"/>
                  <a:gd name="T19" fmla="*/ 744 h 850"/>
                  <a:gd name="T20" fmla="*/ 529 w 548"/>
                  <a:gd name="T21" fmla="*/ 730 h 850"/>
                  <a:gd name="T22" fmla="*/ 534 w 548"/>
                  <a:gd name="T23" fmla="*/ 715 h 850"/>
                  <a:gd name="T24" fmla="*/ 538 w 548"/>
                  <a:gd name="T25" fmla="*/ 700 h 850"/>
                  <a:gd name="T26" fmla="*/ 542 w 548"/>
                  <a:gd name="T27" fmla="*/ 686 h 850"/>
                  <a:gd name="T28" fmla="*/ 544 w 548"/>
                  <a:gd name="T29" fmla="*/ 670 h 850"/>
                  <a:gd name="T30" fmla="*/ 546 w 548"/>
                  <a:gd name="T31" fmla="*/ 654 h 850"/>
                  <a:gd name="T32" fmla="*/ 548 w 548"/>
                  <a:gd name="T33" fmla="*/ 640 h 850"/>
                  <a:gd name="T34" fmla="*/ 548 w 548"/>
                  <a:gd name="T35" fmla="*/ 624 h 850"/>
                  <a:gd name="T36" fmla="*/ 548 w 548"/>
                  <a:gd name="T37" fmla="*/ 624 h 850"/>
                  <a:gd name="T38" fmla="*/ 546 w 548"/>
                  <a:gd name="T39" fmla="*/ 597 h 850"/>
                  <a:gd name="T40" fmla="*/ 543 w 548"/>
                  <a:gd name="T41" fmla="*/ 570 h 850"/>
                  <a:gd name="T42" fmla="*/ 538 w 548"/>
                  <a:gd name="T43" fmla="*/ 545 h 850"/>
                  <a:gd name="T44" fmla="*/ 529 w 548"/>
                  <a:gd name="T45" fmla="*/ 519 h 850"/>
                  <a:gd name="T46" fmla="*/ 529 w 548"/>
                  <a:gd name="T47" fmla="*/ 519 h 850"/>
                  <a:gd name="T48" fmla="*/ 529 w 548"/>
                  <a:gd name="T49" fmla="*/ 515 h 850"/>
                  <a:gd name="T50" fmla="*/ 145 w 548"/>
                  <a:gd name="T51" fmla="*/ 0 h 850"/>
                  <a:gd name="T52" fmla="*/ 145 w 548"/>
                  <a:gd name="T53" fmla="*/ 0 h 850"/>
                  <a:gd name="T54" fmla="*/ 116 w 548"/>
                  <a:gd name="T55" fmla="*/ 26 h 850"/>
                  <a:gd name="T56" fmla="*/ 102 w 548"/>
                  <a:gd name="T57" fmla="*/ 41 h 850"/>
                  <a:gd name="T58" fmla="*/ 89 w 548"/>
                  <a:gd name="T59" fmla="*/ 56 h 850"/>
                  <a:gd name="T60" fmla="*/ 76 w 548"/>
                  <a:gd name="T61" fmla="*/ 70 h 850"/>
                  <a:gd name="T62" fmla="*/ 63 w 548"/>
                  <a:gd name="T63" fmla="*/ 87 h 850"/>
                  <a:gd name="T64" fmla="*/ 53 w 548"/>
                  <a:gd name="T65" fmla="*/ 103 h 850"/>
                  <a:gd name="T66" fmla="*/ 42 w 548"/>
                  <a:gd name="T67" fmla="*/ 120 h 850"/>
                  <a:gd name="T68" fmla="*/ 32 w 548"/>
                  <a:gd name="T69" fmla="*/ 137 h 850"/>
                  <a:gd name="T70" fmla="*/ 25 w 548"/>
                  <a:gd name="T71" fmla="*/ 155 h 850"/>
                  <a:gd name="T72" fmla="*/ 17 w 548"/>
                  <a:gd name="T73" fmla="*/ 172 h 850"/>
                  <a:gd name="T74" fmla="*/ 11 w 548"/>
                  <a:gd name="T75" fmla="*/ 191 h 850"/>
                  <a:gd name="T76" fmla="*/ 6 w 548"/>
                  <a:gd name="T77" fmla="*/ 209 h 850"/>
                  <a:gd name="T78" fmla="*/ 4 w 548"/>
                  <a:gd name="T79" fmla="*/ 227 h 850"/>
                  <a:gd name="T80" fmla="*/ 3 w 548"/>
                  <a:gd name="T81" fmla="*/ 245 h 850"/>
                  <a:gd name="T82" fmla="*/ 3 w 548"/>
                  <a:gd name="T83" fmla="*/ 264 h 850"/>
                  <a:gd name="T84" fmla="*/ 3 w 548"/>
                  <a:gd name="T85" fmla="*/ 264 h 850"/>
                  <a:gd name="T86" fmla="*/ 3 w 548"/>
                  <a:gd name="T87" fmla="*/ 267 h 850"/>
                  <a:gd name="T88" fmla="*/ 0 w 548"/>
                  <a:gd name="T89" fmla="*/ 271 h 850"/>
                  <a:gd name="T90" fmla="*/ 430 w 548"/>
                  <a:gd name="T91" fmla="*/ 840 h 850"/>
                  <a:gd name="T92" fmla="*/ 453 w 548"/>
                  <a:gd name="T93" fmla="*/ 850 h 850"/>
                  <a:gd name="T94" fmla="*/ 453 w 548"/>
                  <a:gd name="T95" fmla="*/ 850 h 850"/>
                  <a:gd name="T96" fmla="*/ 453 w 548"/>
                  <a:gd name="T97" fmla="*/ 848 h 850"/>
                  <a:gd name="T98" fmla="*/ 454 w 548"/>
                  <a:gd name="T99" fmla="*/ 845 h 850"/>
                  <a:gd name="T100" fmla="*/ 454 w 548"/>
                  <a:gd name="T101" fmla="*/ 845 h 85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</a:cxnLst>
                <a:rect l="0" t="0" r="r" b="b"/>
                <a:pathLst>
                  <a:path w="548" h="850">
                    <a:moveTo>
                      <a:pt x="454" y="845"/>
                    </a:moveTo>
                    <a:lnTo>
                      <a:pt x="454" y="845"/>
                    </a:lnTo>
                    <a:lnTo>
                      <a:pt x="465" y="834"/>
                    </a:lnTo>
                    <a:lnTo>
                      <a:pt x="476" y="822"/>
                    </a:lnTo>
                    <a:lnTo>
                      <a:pt x="486" y="810"/>
                    </a:lnTo>
                    <a:lnTo>
                      <a:pt x="494" y="798"/>
                    </a:lnTo>
                    <a:lnTo>
                      <a:pt x="503" y="784"/>
                    </a:lnTo>
                    <a:lnTo>
                      <a:pt x="510" y="771"/>
                    </a:lnTo>
                    <a:lnTo>
                      <a:pt x="517" y="758"/>
                    </a:lnTo>
                    <a:lnTo>
                      <a:pt x="523" y="744"/>
                    </a:lnTo>
                    <a:lnTo>
                      <a:pt x="529" y="730"/>
                    </a:lnTo>
                    <a:lnTo>
                      <a:pt x="534" y="715"/>
                    </a:lnTo>
                    <a:lnTo>
                      <a:pt x="538" y="700"/>
                    </a:lnTo>
                    <a:lnTo>
                      <a:pt x="542" y="686"/>
                    </a:lnTo>
                    <a:lnTo>
                      <a:pt x="544" y="670"/>
                    </a:lnTo>
                    <a:lnTo>
                      <a:pt x="546" y="654"/>
                    </a:lnTo>
                    <a:lnTo>
                      <a:pt x="548" y="640"/>
                    </a:lnTo>
                    <a:lnTo>
                      <a:pt x="548" y="624"/>
                    </a:lnTo>
                    <a:lnTo>
                      <a:pt x="548" y="624"/>
                    </a:lnTo>
                    <a:lnTo>
                      <a:pt x="546" y="597"/>
                    </a:lnTo>
                    <a:lnTo>
                      <a:pt x="543" y="570"/>
                    </a:lnTo>
                    <a:lnTo>
                      <a:pt x="538" y="545"/>
                    </a:lnTo>
                    <a:lnTo>
                      <a:pt x="529" y="519"/>
                    </a:lnTo>
                    <a:lnTo>
                      <a:pt x="529" y="519"/>
                    </a:lnTo>
                    <a:lnTo>
                      <a:pt x="529" y="515"/>
                    </a:lnTo>
                    <a:lnTo>
                      <a:pt x="145" y="0"/>
                    </a:lnTo>
                    <a:lnTo>
                      <a:pt x="145" y="0"/>
                    </a:lnTo>
                    <a:lnTo>
                      <a:pt x="116" y="26"/>
                    </a:lnTo>
                    <a:lnTo>
                      <a:pt x="102" y="41"/>
                    </a:lnTo>
                    <a:lnTo>
                      <a:pt x="89" y="56"/>
                    </a:lnTo>
                    <a:lnTo>
                      <a:pt x="76" y="70"/>
                    </a:lnTo>
                    <a:lnTo>
                      <a:pt x="63" y="87"/>
                    </a:lnTo>
                    <a:lnTo>
                      <a:pt x="53" y="103"/>
                    </a:lnTo>
                    <a:lnTo>
                      <a:pt x="42" y="120"/>
                    </a:lnTo>
                    <a:lnTo>
                      <a:pt x="32" y="137"/>
                    </a:lnTo>
                    <a:lnTo>
                      <a:pt x="25" y="155"/>
                    </a:lnTo>
                    <a:lnTo>
                      <a:pt x="17" y="172"/>
                    </a:lnTo>
                    <a:lnTo>
                      <a:pt x="11" y="191"/>
                    </a:lnTo>
                    <a:lnTo>
                      <a:pt x="6" y="209"/>
                    </a:lnTo>
                    <a:lnTo>
                      <a:pt x="4" y="227"/>
                    </a:lnTo>
                    <a:lnTo>
                      <a:pt x="3" y="245"/>
                    </a:lnTo>
                    <a:lnTo>
                      <a:pt x="3" y="264"/>
                    </a:lnTo>
                    <a:lnTo>
                      <a:pt x="3" y="264"/>
                    </a:lnTo>
                    <a:lnTo>
                      <a:pt x="3" y="267"/>
                    </a:lnTo>
                    <a:lnTo>
                      <a:pt x="0" y="271"/>
                    </a:lnTo>
                    <a:lnTo>
                      <a:pt x="430" y="840"/>
                    </a:lnTo>
                    <a:lnTo>
                      <a:pt x="453" y="850"/>
                    </a:lnTo>
                    <a:lnTo>
                      <a:pt x="453" y="850"/>
                    </a:lnTo>
                    <a:lnTo>
                      <a:pt x="453" y="848"/>
                    </a:lnTo>
                    <a:lnTo>
                      <a:pt x="454" y="845"/>
                    </a:lnTo>
                    <a:lnTo>
                      <a:pt x="454" y="84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</p:grpSp>
      </p:grp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>
          <a:xfrm>
            <a:off x="7610152" y="6520259"/>
            <a:ext cx="2311400" cy="365125"/>
          </a:xfrm>
        </p:spPr>
        <p:txBody>
          <a:bodyPr/>
          <a:lstStyle/>
          <a:p>
            <a:pPr>
              <a:defRPr/>
            </a:pPr>
            <a:fld id="{59E6C7CE-CC55-4BDA-977E-1A14CDE7CEFC}" type="slidenum">
              <a:rPr lang="en-US" smtClean="0"/>
              <a:pPr>
                <a:defRPr/>
              </a:pPr>
              <a:t>26</a:t>
            </a:fld>
            <a:endParaRPr lang="th-TH"/>
          </a:p>
        </p:txBody>
      </p:sp>
      <p:sp>
        <p:nvSpPr>
          <p:cNvPr id="24" name="Rectangle 23"/>
          <p:cNvSpPr/>
          <p:nvPr/>
        </p:nvSpPr>
        <p:spPr>
          <a:xfrm>
            <a:off x="5247828" y="4190744"/>
            <a:ext cx="4385692" cy="2057656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>
            <a:solidFill>
              <a:schemeClr val="accent4">
                <a:lumMod val="40000"/>
                <a:lumOff val="60000"/>
              </a:schemeClr>
            </a:solidFill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Autofit/>
          </a:bodyPr>
          <a:lstStyle/>
          <a:p>
            <a:r>
              <a:rPr lang="th-TH" dirty="0" smtClean="0">
                <a:solidFill>
                  <a:schemeClr val="bg1"/>
                </a:solidFill>
                <a:latin typeface="DSN Single" pitchFamily="2" charset="-34"/>
                <a:cs typeface="DSN Single" pitchFamily="2" charset="-34"/>
              </a:rPr>
              <a:t>        </a:t>
            </a:r>
            <a:r>
              <a:rPr lang="th-TH" dirty="0" smtClean="0">
                <a:latin typeface="DSN Single" pitchFamily="2" charset="-34"/>
                <a:cs typeface="DSN Single" pitchFamily="2" charset="-34"/>
              </a:rPr>
              <a:t>สิทธิประโยชน์ตาม พ.ร.บ.ส่งเสริมฯ</a:t>
            </a:r>
          </a:p>
          <a:p>
            <a:pPr marL="174625" indent="-174625">
              <a:buFont typeface="Arial" pitchFamily="34" charset="0"/>
              <a:buChar char="•"/>
            </a:pPr>
            <a:r>
              <a:rPr lang="th-TH" sz="2400" dirty="0" smtClean="0">
                <a:latin typeface="DSN Single" pitchFamily="2" charset="-34"/>
                <a:cs typeface="DSN Single" pitchFamily="2" charset="-34"/>
              </a:rPr>
              <a:t>ยกเว้น</a:t>
            </a:r>
            <a:r>
              <a:rPr lang="th-TH" sz="2400" dirty="0">
                <a:latin typeface="DSN Single" pitchFamily="2" charset="-34"/>
                <a:cs typeface="DSN Single" pitchFamily="2" charset="-34"/>
              </a:rPr>
              <a:t>ภาษีเงินได้นิติบุคคล </a:t>
            </a:r>
            <a:r>
              <a:rPr lang="en-US" sz="2400" dirty="0" smtClean="0">
                <a:latin typeface="DSN Single" pitchFamily="2" charset="-34"/>
                <a:cs typeface="DSN Single" pitchFamily="2" charset="-34"/>
              </a:rPr>
              <a:t>2 </a:t>
            </a:r>
            <a:r>
              <a:rPr lang="th-TH" sz="2400" dirty="0" smtClean="0">
                <a:latin typeface="DSN Single" pitchFamily="2" charset="-34"/>
                <a:cs typeface="DSN Single" pitchFamily="2" charset="-34"/>
              </a:rPr>
              <a:t>เท่า</a:t>
            </a:r>
          </a:p>
          <a:p>
            <a:pPr marL="174625" indent="-174625">
              <a:buFont typeface="Arial" pitchFamily="34" charset="0"/>
              <a:buChar char="•"/>
            </a:pPr>
            <a:r>
              <a:rPr lang="th-TH" sz="2400" dirty="0" smtClean="0">
                <a:latin typeface="DSN Single" pitchFamily="2" charset="-34"/>
                <a:cs typeface="DSN Single" pitchFamily="2" charset="-34"/>
              </a:rPr>
              <a:t>ยกเว้น</a:t>
            </a:r>
            <a:r>
              <a:rPr lang="th-TH" sz="2400" dirty="0">
                <a:latin typeface="DSN Single" pitchFamily="2" charset="-34"/>
                <a:cs typeface="DSN Single" pitchFamily="2" charset="-34"/>
              </a:rPr>
              <a:t>อากรขาเข้าและภาษีมูลค่าเพิ่มสำหรับเครื่องมือ  </a:t>
            </a:r>
            <a:r>
              <a:rPr lang="th-TH" sz="2400" dirty="0" smtClean="0">
                <a:latin typeface="DSN Single" pitchFamily="2" charset="-34"/>
                <a:cs typeface="DSN Single" pitchFamily="2" charset="-34"/>
              </a:rPr>
              <a:t>เครื่องจักร</a:t>
            </a:r>
            <a:r>
              <a:rPr lang="th-TH" sz="2400" dirty="0">
                <a:latin typeface="DSN Single" pitchFamily="2" charset="-34"/>
                <a:cs typeface="DSN Single" pitchFamily="2" charset="-34"/>
              </a:rPr>
              <a:t>และอุปกรณ์ที่นำเข้ามาเพื่อใช้ในการฝึกอบรม </a:t>
            </a:r>
            <a:endParaRPr lang="th-TH" sz="2400" dirty="0" smtClean="0">
              <a:latin typeface="DSN Single" pitchFamily="2" charset="-34"/>
              <a:cs typeface="DSN Single" pitchFamily="2" charset="-34"/>
            </a:endParaRPr>
          </a:p>
          <a:p>
            <a:pPr marL="174625" indent="-174625">
              <a:buFont typeface="Arial" pitchFamily="34" charset="0"/>
              <a:buChar char="•"/>
            </a:pPr>
            <a:r>
              <a:rPr lang="th-TH" sz="2400" dirty="0" smtClean="0">
                <a:latin typeface="DSN Single" pitchFamily="2" charset="-34"/>
                <a:cs typeface="DSN Single" pitchFamily="2" charset="-34"/>
              </a:rPr>
              <a:t>นำ</a:t>
            </a:r>
            <a:r>
              <a:rPr lang="th-TH" sz="2400" dirty="0">
                <a:latin typeface="DSN Single" pitchFamily="2" charset="-34"/>
                <a:cs typeface="DSN Single" pitchFamily="2" charset="-34"/>
              </a:rPr>
              <a:t>คน</a:t>
            </a:r>
            <a:r>
              <a:rPr lang="th-TH" sz="2400" dirty="0" smtClean="0">
                <a:latin typeface="DSN Single" pitchFamily="2" charset="-34"/>
                <a:cs typeface="DSN Single" pitchFamily="2" charset="-34"/>
              </a:rPr>
              <a:t>ต่างชาติซึ่งเป็นผู้เชี่ยวชาญเพื่อมาเป็น</a:t>
            </a:r>
            <a:r>
              <a:rPr lang="th-TH" sz="2400" dirty="0">
                <a:latin typeface="DSN Single" pitchFamily="2" charset="-34"/>
                <a:cs typeface="DSN Single" pitchFamily="2" charset="-34"/>
              </a:rPr>
              <a:t>ครู</a:t>
            </a:r>
            <a:r>
              <a:rPr lang="th-TH" sz="2400" dirty="0" smtClean="0">
                <a:latin typeface="DSN Single" pitchFamily="2" charset="-34"/>
                <a:cs typeface="DSN Single" pitchFamily="2" charset="-34"/>
              </a:rPr>
              <a:t>ฝึก</a:t>
            </a:r>
            <a:endParaRPr lang="th-TH" sz="2400" dirty="0">
              <a:latin typeface="DSN Single" pitchFamily="2" charset="-34"/>
              <a:cs typeface="DSN Single" pitchFamily="2" charset="-34"/>
            </a:endParaRPr>
          </a:p>
        </p:txBody>
      </p:sp>
      <p:grpSp>
        <p:nvGrpSpPr>
          <p:cNvPr id="65" name="Group 64"/>
          <p:cNvGrpSpPr/>
          <p:nvPr/>
        </p:nvGrpSpPr>
        <p:grpSpPr>
          <a:xfrm>
            <a:off x="-87560" y="764704"/>
            <a:ext cx="4718802" cy="4876654"/>
            <a:chOff x="-2856" y="1273709"/>
            <a:chExt cx="4397634" cy="4544742"/>
          </a:xfrm>
        </p:grpSpPr>
        <p:sp>
          <p:nvSpPr>
            <p:cNvPr id="8" name="Freeform 7"/>
            <p:cNvSpPr>
              <a:spLocks/>
            </p:cNvSpPr>
            <p:nvPr/>
          </p:nvSpPr>
          <p:spPr bwMode="auto">
            <a:xfrm rot="19442512">
              <a:off x="-2856" y="2392332"/>
              <a:ext cx="1836588" cy="1689909"/>
            </a:xfrm>
            <a:custGeom>
              <a:avLst/>
              <a:gdLst>
                <a:gd name="connsiteX0" fmla="*/ 2068513 w 2068513"/>
                <a:gd name="connsiteY0" fmla="*/ 0 h 1903311"/>
                <a:gd name="connsiteX1" fmla="*/ 2068513 w 2068513"/>
                <a:gd name="connsiteY1" fmla="*/ 1291861 h 1903311"/>
                <a:gd name="connsiteX2" fmla="*/ 1228094 w 2068513"/>
                <a:gd name="connsiteY2" fmla="*/ 1903311 h 1903311"/>
                <a:gd name="connsiteX3" fmla="*/ 0 w 2068513"/>
                <a:gd name="connsiteY3" fmla="*/ 1504157 h 1903311"/>
                <a:gd name="connsiteX4" fmla="*/ 29369 w 2068513"/>
                <a:gd name="connsiteY4" fmla="*/ 1420019 h 1903311"/>
                <a:gd name="connsiteX5" fmla="*/ 61119 w 2068513"/>
                <a:gd name="connsiteY5" fmla="*/ 1339850 h 1903311"/>
                <a:gd name="connsiteX6" fmla="*/ 96044 w 2068513"/>
                <a:gd name="connsiteY6" fmla="*/ 1258888 h 1903311"/>
                <a:gd name="connsiteX7" fmla="*/ 132556 w 2068513"/>
                <a:gd name="connsiteY7" fmla="*/ 1181100 h 1903311"/>
                <a:gd name="connsiteX8" fmla="*/ 173831 w 2068513"/>
                <a:gd name="connsiteY8" fmla="*/ 1106488 h 1903311"/>
                <a:gd name="connsiteX9" fmla="*/ 218281 w 2068513"/>
                <a:gd name="connsiteY9" fmla="*/ 1031875 h 1903311"/>
                <a:gd name="connsiteX10" fmla="*/ 264319 w 2068513"/>
                <a:gd name="connsiteY10" fmla="*/ 960438 h 1903311"/>
                <a:gd name="connsiteX11" fmla="*/ 312738 w 2068513"/>
                <a:gd name="connsiteY11" fmla="*/ 889794 h 1903311"/>
                <a:gd name="connsiteX12" fmla="*/ 364331 w 2068513"/>
                <a:gd name="connsiteY12" fmla="*/ 823119 h 1903311"/>
                <a:gd name="connsiteX13" fmla="*/ 419100 w 2068513"/>
                <a:gd name="connsiteY13" fmla="*/ 757238 h 1903311"/>
                <a:gd name="connsiteX14" fmla="*/ 475457 w 2068513"/>
                <a:gd name="connsiteY14" fmla="*/ 695325 h 1903311"/>
                <a:gd name="connsiteX15" fmla="*/ 533400 w 2068513"/>
                <a:gd name="connsiteY15" fmla="*/ 634206 h 1903311"/>
                <a:gd name="connsiteX16" fmla="*/ 594519 w 2068513"/>
                <a:gd name="connsiteY16" fmla="*/ 576263 h 1903311"/>
                <a:gd name="connsiteX17" fmla="*/ 657225 w 2068513"/>
                <a:gd name="connsiteY17" fmla="*/ 519906 h 1903311"/>
                <a:gd name="connsiteX18" fmla="*/ 722313 w 2068513"/>
                <a:gd name="connsiteY18" fmla="*/ 466725 h 1903311"/>
                <a:gd name="connsiteX19" fmla="*/ 789782 w 2068513"/>
                <a:gd name="connsiteY19" fmla="*/ 415925 h 1903311"/>
                <a:gd name="connsiteX20" fmla="*/ 859632 w 2068513"/>
                <a:gd name="connsiteY20" fmla="*/ 367506 h 1903311"/>
                <a:gd name="connsiteX21" fmla="*/ 930275 w 2068513"/>
                <a:gd name="connsiteY21" fmla="*/ 321469 h 1903311"/>
                <a:gd name="connsiteX22" fmla="*/ 1003300 w 2068513"/>
                <a:gd name="connsiteY22" fmla="*/ 278606 h 1903311"/>
                <a:gd name="connsiteX23" fmla="*/ 1076325 w 2068513"/>
                <a:gd name="connsiteY23" fmla="*/ 238919 h 1903311"/>
                <a:gd name="connsiteX24" fmla="*/ 1152525 w 2068513"/>
                <a:gd name="connsiteY24" fmla="*/ 202406 h 1903311"/>
                <a:gd name="connsiteX25" fmla="*/ 1230313 w 2068513"/>
                <a:gd name="connsiteY25" fmla="*/ 167481 h 1903311"/>
                <a:gd name="connsiteX26" fmla="*/ 1309688 w 2068513"/>
                <a:gd name="connsiteY26" fmla="*/ 137319 h 1903311"/>
                <a:gd name="connsiteX27" fmla="*/ 1389063 w 2068513"/>
                <a:gd name="connsiteY27" fmla="*/ 109538 h 1903311"/>
                <a:gd name="connsiteX28" fmla="*/ 1470819 w 2068513"/>
                <a:gd name="connsiteY28" fmla="*/ 84138 h 1903311"/>
                <a:gd name="connsiteX29" fmla="*/ 1553369 w 2068513"/>
                <a:gd name="connsiteY29" fmla="*/ 62706 h 1903311"/>
                <a:gd name="connsiteX30" fmla="*/ 1637507 w 2068513"/>
                <a:gd name="connsiteY30" fmla="*/ 42863 h 1903311"/>
                <a:gd name="connsiteX31" fmla="*/ 1720851 w 2068513"/>
                <a:gd name="connsiteY31" fmla="*/ 27781 h 1903311"/>
                <a:gd name="connsiteX32" fmla="*/ 1808163 w 2068513"/>
                <a:gd name="connsiteY32" fmla="*/ 15081 h 1903311"/>
                <a:gd name="connsiteX33" fmla="*/ 1893094 w 2068513"/>
                <a:gd name="connsiteY33" fmla="*/ 7938 h 1903311"/>
                <a:gd name="connsiteX34" fmla="*/ 1981994 w 2068513"/>
                <a:gd name="connsiteY34" fmla="*/ 1588 h 190331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</a:cxnLst>
              <a:rect l="l" t="t" r="r" b="b"/>
              <a:pathLst>
                <a:path w="2068513" h="1903311">
                  <a:moveTo>
                    <a:pt x="2068513" y="0"/>
                  </a:moveTo>
                  <a:lnTo>
                    <a:pt x="2068513" y="1291861"/>
                  </a:lnTo>
                  <a:lnTo>
                    <a:pt x="1228094" y="1903311"/>
                  </a:lnTo>
                  <a:lnTo>
                    <a:pt x="0" y="1504157"/>
                  </a:lnTo>
                  <a:lnTo>
                    <a:pt x="29369" y="1420019"/>
                  </a:lnTo>
                  <a:lnTo>
                    <a:pt x="61119" y="1339850"/>
                  </a:lnTo>
                  <a:lnTo>
                    <a:pt x="96044" y="1258888"/>
                  </a:lnTo>
                  <a:lnTo>
                    <a:pt x="132556" y="1181100"/>
                  </a:lnTo>
                  <a:lnTo>
                    <a:pt x="173831" y="1106488"/>
                  </a:lnTo>
                  <a:lnTo>
                    <a:pt x="218281" y="1031875"/>
                  </a:lnTo>
                  <a:lnTo>
                    <a:pt x="264319" y="960438"/>
                  </a:lnTo>
                  <a:lnTo>
                    <a:pt x="312738" y="889794"/>
                  </a:lnTo>
                  <a:lnTo>
                    <a:pt x="364331" y="823119"/>
                  </a:lnTo>
                  <a:lnTo>
                    <a:pt x="419100" y="757238"/>
                  </a:lnTo>
                  <a:lnTo>
                    <a:pt x="475457" y="695325"/>
                  </a:lnTo>
                  <a:lnTo>
                    <a:pt x="533400" y="634206"/>
                  </a:lnTo>
                  <a:lnTo>
                    <a:pt x="594519" y="576263"/>
                  </a:lnTo>
                  <a:lnTo>
                    <a:pt x="657225" y="519906"/>
                  </a:lnTo>
                  <a:lnTo>
                    <a:pt x="722313" y="466725"/>
                  </a:lnTo>
                  <a:lnTo>
                    <a:pt x="789782" y="415925"/>
                  </a:lnTo>
                  <a:lnTo>
                    <a:pt x="859632" y="367506"/>
                  </a:lnTo>
                  <a:lnTo>
                    <a:pt x="930275" y="321469"/>
                  </a:lnTo>
                  <a:lnTo>
                    <a:pt x="1003300" y="278606"/>
                  </a:lnTo>
                  <a:lnTo>
                    <a:pt x="1076325" y="238919"/>
                  </a:lnTo>
                  <a:lnTo>
                    <a:pt x="1152525" y="202406"/>
                  </a:lnTo>
                  <a:lnTo>
                    <a:pt x="1230313" y="167481"/>
                  </a:lnTo>
                  <a:lnTo>
                    <a:pt x="1309688" y="137319"/>
                  </a:lnTo>
                  <a:lnTo>
                    <a:pt x="1389063" y="109538"/>
                  </a:lnTo>
                  <a:lnTo>
                    <a:pt x="1470819" y="84138"/>
                  </a:lnTo>
                  <a:lnTo>
                    <a:pt x="1553369" y="62706"/>
                  </a:lnTo>
                  <a:lnTo>
                    <a:pt x="1637507" y="42863"/>
                  </a:lnTo>
                  <a:lnTo>
                    <a:pt x="1720851" y="27781"/>
                  </a:lnTo>
                  <a:lnTo>
                    <a:pt x="1808163" y="15081"/>
                  </a:lnTo>
                  <a:lnTo>
                    <a:pt x="1893094" y="7938"/>
                  </a:lnTo>
                  <a:lnTo>
                    <a:pt x="1981994" y="1588"/>
                  </a:ln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en-US"/>
            </a:p>
          </p:txBody>
        </p:sp>
        <p:sp>
          <p:nvSpPr>
            <p:cNvPr id="4" name="Freeform 3"/>
            <p:cNvSpPr>
              <a:spLocks/>
            </p:cNvSpPr>
            <p:nvPr/>
          </p:nvSpPr>
          <p:spPr bwMode="auto">
            <a:xfrm rot="19442512">
              <a:off x="1538543" y="1273709"/>
              <a:ext cx="1837997" cy="1690422"/>
            </a:xfrm>
            <a:custGeom>
              <a:avLst/>
              <a:gdLst>
                <a:gd name="connsiteX0" fmla="*/ 0 w 2070100"/>
                <a:gd name="connsiteY0" fmla="*/ 0 h 1903889"/>
                <a:gd name="connsiteX1" fmla="*/ 88106 w 2070100"/>
                <a:gd name="connsiteY1" fmla="*/ 1588 h 1903889"/>
                <a:gd name="connsiteX2" fmla="*/ 175419 w 2070100"/>
                <a:gd name="connsiteY2" fmla="*/ 7938 h 1903889"/>
                <a:gd name="connsiteX3" fmla="*/ 261938 w 2070100"/>
                <a:gd name="connsiteY3" fmla="*/ 15081 h 1903889"/>
                <a:gd name="connsiteX4" fmla="*/ 347663 w 2070100"/>
                <a:gd name="connsiteY4" fmla="*/ 27781 h 1903889"/>
                <a:gd name="connsiteX5" fmla="*/ 432594 w 2070100"/>
                <a:gd name="connsiteY5" fmla="*/ 42863 h 1903889"/>
                <a:gd name="connsiteX6" fmla="*/ 515144 w 2070100"/>
                <a:gd name="connsiteY6" fmla="*/ 62706 h 1903889"/>
                <a:gd name="connsiteX7" fmla="*/ 599281 w 2070100"/>
                <a:gd name="connsiteY7" fmla="*/ 84138 h 1903889"/>
                <a:gd name="connsiteX8" fmla="*/ 679450 w 2070100"/>
                <a:gd name="connsiteY8" fmla="*/ 109538 h 1903889"/>
                <a:gd name="connsiteX9" fmla="*/ 760413 w 2070100"/>
                <a:gd name="connsiteY9" fmla="*/ 137319 h 1903889"/>
                <a:gd name="connsiteX10" fmla="*/ 838200 w 2070100"/>
                <a:gd name="connsiteY10" fmla="*/ 167481 h 1903889"/>
                <a:gd name="connsiteX11" fmla="*/ 915988 w 2070100"/>
                <a:gd name="connsiteY11" fmla="*/ 202406 h 1903889"/>
                <a:gd name="connsiteX12" fmla="*/ 992188 w 2070100"/>
                <a:gd name="connsiteY12" fmla="*/ 238919 h 1903889"/>
                <a:gd name="connsiteX13" fmla="*/ 1066800 w 2070100"/>
                <a:gd name="connsiteY13" fmla="*/ 278606 h 1903889"/>
                <a:gd name="connsiteX14" fmla="*/ 1138238 w 2070100"/>
                <a:gd name="connsiteY14" fmla="*/ 321469 h 1903889"/>
                <a:gd name="connsiteX15" fmla="*/ 1210469 w 2070100"/>
                <a:gd name="connsiteY15" fmla="*/ 367506 h 1903889"/>
                <a:gd name="connsiteX16" fmla="*/ 1278731 w 2070100"/>
                <a:gd name="connsiteY16" fmla="*/ 415925 h 1903889"/>
                <a:gd name="connsiteX17" fmla="*/ 1346200 w 2070100"/>
                <a:gd name="connsiteY17" fmla="*/ 466725 h 1903889"/>
                <a:gd name="connsiteX18" fmla="*/ 1411288 w 2070100"/>
                <a:gd name="connsiteY18" fmla="*/ 519906 h 1903889"/>
                <a:gd name="connsiteX19" fmla="*/ 1473994 w 2070100"/>
                <a:gd name="connsiteY19" fmla="*/ 576263 h 1903889"/>
                <a:gd name="connsiteX20" fmla="*/ 1535113 w 2070100"/>
                <a:gd name="connsiteY20" fmla="*/ 634206 h 1903889"/>
                <a:gd name="connsiteX21" fmla="*/ 1593850 w 2070100"/>
                <a:gd name="connsiteY21" fmla="*/ 695325 h 1903889"/>
                <a:gd name="connsiteX22" fmla="*/ 1651000 w 2070100"/>
                <a:gd name="connsiteY22" fmla="*/ 757238 h 1903889"/>
                <a:gd name="connsiteX23" fmla="*/ 1704181 w 2070100"/>
                <a:gd name="connsiteY23" fmla="*/ 823119 h 1903889"/>
                <a:gd name="connsiteX24" fmla="*/ 1755775 w 2070100"/>
                <a:gd name="connsiteY24" fmla="*/ 889794 h 1903889"/>
                <a:gd name="connsiteX25" fmla="*/ 1804194 w 2070100"/>
                <a:gd name="connsiteY25" fmla="*/ 960438 h 1903889"/>
                <a:gd name="connsiteX26" fmla="*/ 1850231 w 2070100"/>
                <a:gd name="connsiteY26" fmla="*/ 1031875 h 1903889"/>
                <a:gd name="connsiteX27" fmla="*/ 1894681 w 2070100"/>
                <a:gd name="connsiteY27" fmla="*/ 1106488 h 1903889"/>
                <a:gd name="connsiteX28" fmla="*/ 1935956 w 2070100"/>
                <a:gd name="connsiteY28" fmla="*/ 1181100 h 1903889"/>
                <a:gd name="connsiteX29" fmla="*/ 1974056 w 2070100"/>
                <a:gd name="connsiteY29" fmla="*/ 1258888 h 1903889"/>
                <a:gd name="connsiteX30" fmla="*/ 2008981 w 2070100"/>
                <a:gd name="connsiteY30" fmla="*/ 1339850 h 1903889"/>
                <a:gd name="connsiteX31" fmla="*/ 2040731 w 2070100"/>
                <a:gd name="connsiteY31" fmla="*/ 1420019 h 1903889"/>
                <a:gd name="connsiteX32" fmla="*/ 2070100 w 2070100"/>
                <a:gd name="connsiteY32" fmla="*/ 1504157 h 1903889"/>
                <a:gd name="connsiteX33" fmla="*/ 839284 w 2070100"/>
                <a:gd name="connsiteY33" fmla="*/ 1903889 h 1903889"/>
                <a:gd name="connsiteX34" fmla="*/ 0 w 2070100"/>
                <a:gd name="connsiteY34" fmla="*/ 1293264 h 190388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</a:cxnLst>
              <a:rect l="l" t="t" r="r" b="b"/>
              <a:pathLst>
                <a:path w="2070100" h="1903889">
                  <a:moveTo>
                    <a:pt x="0" y="0"/>
                  </a:moveTo>
                  <a:lnTo>
                    <a:pt x="88106" y="1588"/>
                  </a:lnTo>
                  <a:lnTo>
                    <a:pt x="175419" y="7938"/>
                  </a:lnTo>
                  <a:lnTo>
                    <a:pt x="261938" y="15081"/>
                  </a:lnTo>
                  <a:lnTo>
                    <a:pt x="347663" y="27781"/>
                  </a:lnTo>
                  <a:lnTo>
                    <a:pt x="432594" y="42863"/>
                  </a:lnTo>
                  <a:lnTo>
                    <a:pt x="515144" y="62706"/>
                  </a:lnTo>
                  <a:lnTo>
                    <a:pt x="599281" y="84138"/>
                  </a:lnTo>
                  <a:lnTo>
                    <a:pt x="679450" y="109538"/>
                  </a:lnTo>
                  <a:lnTo>
                    <a:pt x="760413" y="137319"/>
                  </a:lnTo>
                  <a:lnTo>
                    <a:pt x="838200" y="167481"/>
                  </a:lnTo>
                  <a:lnTo>
                    <a:pt x="915988" y="202406"/>
                  </a:lnTo>
                  <a:lnTo>
                    <a:pt x="992188" y="238919"/>
                  </a:lnTo>
                  <a:lnTo>
                    <a:pt x="1066800" y="278606"/>
                  </a:lnTo>
                  <a:lnTo>
                    <a:pt x="1138238" y="321469"/>
                  </a:lnTo>
                  <a:lnTo>
                    <a:pt x="1210469" y="367506"/>
                  </a:lnTo>
                  <a:lnTo>
                    <a:pt x="1278731" y="415925"/>
                  </a:lnTo>
                  <a:lnTo>
                    <a:pt x="1346200" y="466725"/>
                  </a:lnTo>
                  <a:lnTo>
                    <a:pt x="1411288" y="519906"/>
                  </a:lnTo>
                  <a:lnTo>
                    <a:pt x="1473994" y="576263"/>
                  </a:lnTo>
                  <a:lnTo>
                    <a:pt x="1535113" y="634206"/>
                  </a:lnTo>
                  <a:lnTo>
                    <a:pt x="1593850" y="695325"/>
                  </a:lnTo>
                  <a:lnTo>
                    <a:pt x="1651000" y="757238"/>
                  </a:lnTo>
                  <a:lnTo>
                    <a:pt x="1704181" y="823119"/>
                  </a:lnTo>
                  <a:lnTo>
                    <a:pt x="1755775" y="889794"/>
                  </a:lnTo>
                  <a:lnTo>
                    <a:pt x="1804194" y="960438"/>
                  </a:lnTo>
                  <a:lnTo>
                    <a:pt x="1850231" y="1031875"/>
                  </a:lnTo>
                  <a:lnTo>
                    <a:pt x="1894681" y="1106488"/>
                  </a:lnTo>
                  <a:lnTo>
                    <a:pt x="1935956" y="1181100"/>
                  </a:lnTo>
                  <a:lnTo>
                    <a:pt x="1974056" y="1258888"/>
                  </a:lnTo>
                  <a:lnTo>
                    <a:pt x="2008981" y="1339850"/>
                  </a:lnTo>
                  <a:lnTo>
                    <a:pt x="2040731" y="1420019"/>
                  </a:lnTo>
                  <a:lnTo>
                    <a:pt x="2070100" y="1504157"/>
                  </a:lnTo>
                  <a:lnTo>
                    <a:pt x="839284" y="1903889"/>
                  </a:lnTo>
                  <a:lnTo>
                    <a:pt x="0" y="1293264"/>
                  </a:ln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en-US"/>
            </a:p>
          </p:txBody>
        </p:sp>
        <p:sp>
          <p:nvSpPr>
            <p:cNvPr id="5" name="Freeform 4"/>
            <p:cNvSpPr>
              <a:spLocks/>
            </p:cNvSpPr>
            <p:nvPr/>
          </p:nvSpPr>
          <p:spPr bwMode="auto">
            <a:xfrm rot="19442512">
              <a:off x="2926999" y="2185266"/>
              <a:ext cx="1467779" cy="2160775"/>
            </a:xfrm>
            <a:custGeom>
              <a:avLst/>
              <a:gdLst>
                <a:gd name="connsiteX0" fmla="*/ 1545974 w 1653130"/>
                <a:gd name="connsiteY0" fmla="*/ 0 h 2433638"/>
                <a:gd name="connsiteX1" fmla="*/ 1572168 w 1653130"/>
                <a:gd name="connsiteY1" fmla="*/ 85697 h 2433638"/>
                <a:gd name="connsiteX2" fmla="*/ 1593599 w 1653130"/>
                <a:gd name="connsiteY2" fmla="*/ 169014 h 2433638"/>
                <a:gd name="connsiteX3" fmla="*/ 1613443 w 1653130"/>
                <a:gd name="connsiteY3" fmla="*/ 254711 h 2433638"/>
                <a:gd name="connsiteX4" fmla="*/ 1626936 w 1653130"/>
                <a:gd name="connsiteY4" fmla="*/ 339614 h 2433638"/>
                <a:gd name="connsiteX5" fmla="*/ 1639636 w 1653130"/>
                <a:gd name="connsiteY5" fmla="*/ 425312 h 2433638"/>
                <a:gd name="connsiteX6" fmla="*/ 1646780 w 1653130"/>
                <a:gd name="connsiteY6" fmla="*/ 510215 h 2433638"/>
                <a:gd name="connsiteX7" fmla="*/ 1651543 w 1653130"/>
                <a:gd name="connsiteY7" fmla="*/ 595912 h 2433638"/>
                <a:gd name="connsiteX8" fmla="*/ 1653130 w 1653130"/>
                <a:gd name="connsiteY8" fmla="*/ 681609 h 2433638"/>
                <a:gd name="connsiteX9" fmla="*/ 1651543 w 1653130"/>
                <a:gd name="connsiteY9" fmla="*/ 766513 h 2433638"/>
                <a:gd name="connsiteX10" fmla="*/ 1645193 w 1653130"/>
                <a:gd name="connsiteY10" fmla="*/ 850623 h 2433638"/>
                <a:gd name="connsiteX11" fmla="*/ 1638049 w 1653130"/>
                <a:gd name="connsiteY11" fmla="*/ 933939 h 2433638"/>
                <a:gd name="connsiteX12" fmla="*/ 1625349 w 1653130"/>
                <a:gd name="connsiteY12" fmla="*/ 1018050 h 2433638"/>
                <a:gd name="connsiteX13" fmla="*/ 1610268 w 1653130"/>
                <a:gd name="connsiteY13" fmla="*/ 1101366 h 2433638"/>
                <a:gd name="connsiteX14" fmla="*/ 1592011 w 1653130"/>
                <a:gd name="connsiteY14" fmla="*/ 1183889 h 2433638"/>
                <a:gd name="connsiteX15" fmla="*/ 1570580 w 1653130"/>
                <a:gd name="connsiteY15" fmla="*/ 1264825 h 2433638"/>
                <a:gd name="connsiteX16" fmla="*/ 1545974 w 1653130"/>
                <a:gd name="connsiteY16" fmla="*/ 1345762 h 2433638"/>
                <a:gd name="connsiteX17" fmla="*/ 1518986 w 1653130"/>
                <a:gd name="connsiteY17" fmla="*/ 1424317 h 2433638"/>
                <a:gd name="connsiteX18" fmla="*/ 1488030 w 1653130"/>
                <a:gd name="connsiteY18" fmla="*/ 1503666 h 2433638"/>
                <a:gd name="connsiteX19" fmla="*/ 1454693 w 1653130"/>
                <a:gd name="connsiteY19" fmla="*/ 1579841 h 2433638"/>
                <a:gd name="connsiteX20" fmla="*/ 1418180 w 1653130"/>
                <a:gd name="connsiteY20" fmla="*/ 1656017 h 2433638"/>
                <a:gd name="connsiteX21" fmla="*/ 1378493 w 1653130"/>
                <a:gd name="connsiteY21" fmla="*/ 1730605 h 2433638"/>
                <a:gd name="connsiteX22" fmla="*/ 1335630 w 1653130"/>
                <a:gd name="connsiteY22" fmla="*/ 1804400 h 2433638"/>
                <a:gd name="connsiteX23" fmla="*/ 1290386 w 1653130"/>
                <a:gd name="connsiteY23" fmla="*/ 1875814 h 2433638"/>
                <a:gd name="connsiteX24" fmla="*/ 1242761 w 1653130"/>
                <a:gd name="connsiteY24" fmla="*/ 1945641 h 2433638"/>
                <a:gd name="connsiteX25" fmla="*/ 1191168 w 1653130"/>
                <a:gd name="connsiteY25" fmla="*/ 2013088 h 2433638"/>
                <a:gd name="connsiteX26" fmla="*/ 1137986 w 1653130"/>
                <a:gd name="connsiteY26" fmla="*/ 2079741 h 2433638"/>
                <a:gd name="connsiteX27" fmla="*/ 1080043 w 1653130"/>
                <a:gd name="connsiteY27" fmla="*/ 2144014 h 2433638"/>
                <a:gd name="connsiteX28" fmla="*/ 1020511 w 1653130"/>
                <a:gd name="connsiteY28" fmla="*/ 2205906 h 2433638"/>
                <a:gd name="connsiteX29" fmla="*/ 959393 w 1653130"/>
                <a:gd name="connsiteY29" fmla="*/ 2265418 h 2433638"/>
                <a:gd name="connsiteX30" fmla="*/ 894305 w 1653130"/>
                <a:gd name="connsiteY30" fmla="*/ 2323343 h 2433638"/>
                <a:gd name="connsiteX31" fmla="*/ 826836 w 1653130"/>
                <a:gd name="connsiteY31" fmla="*/ 2379681 h 2433638"/>
                <a:gd name="connsiteX32" fmla="*/ 756986 w 1653130"/>
                <a:gd name="connsiteY32" fmla="*/ 2433638 h 2433638"/>
                <a:gd name="connsiteX33" fmla="*/ 0 w 1653130"/>
                <a:gd name="connsiteY33" fmla="*/ 1393063 h 2433638"/>
                <a:gd name="connsiteX34" fmla="*/ 322797 w 1653130"/>
                <a:gd name="connsiteY34" fmla="*/ 398212 h 243363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</a:cxnLst>
              <a:rect l="l" t="t" r="r" b="b"/>
              <a:pathLst>
                <a:path w="1653130" h="2433638">
                  <a:moveTo>
                    <a:pt x="1545974" y="0"/>
                  </a:moveTo>
                  <a:lnTo>
                    <a:pt x="1572168" y="85697"/>
                  </a:lnTo>
                  <a:lnTo>
                    <a:pt x="1593599" y="169014"/>
                  </a:lnTo>
                  <a:lnTo>
                    <a:pt x="1613443" y="254711"/>
                  </a:lnTo>
                  <a:lnTo>
                    <a:pt x="1626936" y="339614"/>
                  </a:lnTo>
                  <a:lnTo>
                    <a:pt x="1639636" y="425312"/>
                  </a:lnTo>
                  <a:lnTo>
                    <a:pt x="1646780" y="510215"/>
                  </a:lnTo>
                  <a:lnTo>
                    <a:pt x="1651543" y="595912"/>
                  </a:lnTo>
                  <a:lnTo>
                    <a:pt x="1653130" y="681609"/>
                  </a:lnTo>
                  <a:lnTo>
                    <a:pt x="1651543" y="766513"/>
                  </a:lnTo>
                  <a:lnTo>
                    <a:pt x="1645193" y="850623"/>
                  </a:lnTo>
                  <a:lnTo>
                    <a:pt x="1638049" y="933939"/>
                  </a:lnTo>
                  <a:lnTo>
                    <a:pt x="1625349" y="1018050"/>
                  </a:lnTo>
                  <a:lnTo>
                    <a:pt x="1610268" y="1101366"/>
                  </a:lnTo>
                  <a:lnTo>
                    <a:pt x="1592011" y="1183889"/>
                  </a:lnTo>
                  <a:lnTo>
                    <a:pt x="1570580" y="1264825"/>
                  </a:lnTo>
                  <a:lnTo>
                    <a:pt x="1545974" y="1345762"/>
                  </a:lnTo>
                  <a:lnTo>
                    <a:pt x="1518986" y="1424317"/>
                  </a:lnTo>
                  <a:lnTo>
                    <a:pt x="1488030" y="1503666"/>
                  </a:lnTo>
                  <a:lnTo>
                    <a:pt x="1454693" y="1579841"/>
                  </a:lnTo>
                  <a:lnTo>
                    <a:pt x="1418180" y="1656017"/>
                  </a:lnTo>
                  <a:lnTo>
                    <a:pt x="1378493" y="1730605"/>
                  </a:lnTo>
                  <a:lnTo>
                    <a:pt x="1335630" y="1804400"/>
                  </a:lnTo>
                  <a:lnTo>
                    <a:pt x="1290386" y="1875814"/>
                  </a:lnTo>
                  <a:lnTo>
                    <a:pt x="1242761" y="1945641"/>
                  </a:lnTo>
                  <a:lnTo>
                    <a:pt x="1191168" y="2013088"/>
                  </a:lnTo>
                  <a:lnTo>
                    <a:pt x="1137986" y="2079741"/>
                  </a:lnTo>
                  <a:lnTo>
                    <a:pt x="1080043" y="2144014"/>
                  </a:lnTo>
                  <a:lnTo>
                    <a:pt x="1020511" y="2205906"/>
                  </a:lnTo>
                  <a:lnTo>
                    <a:pt x="959393" y="2265418"/>
                  </a:lnTo>
                  <a:lnTo>
                    <a:pt x="894305" y="2323343"/>
                  </a:lnTo>
                  <a:lnTo>
                    <a:pt x="826836" y="2379681"/>
                  </a:lnTo>
                  <a:lnTo>
                    <a:pt x="756986" y="2433638"/>
                  </a:lnTo>
                  <a:lnTo>
                    <a:pt x="0" y="1393063"/>
                  </a:lnTo>
                  <a:lnTo>
                    <a:pt x="322797" y="398212"/>
                  </a:ln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en-US"/>
            </a:p>
          </p:txBody>
        </p:sp>
        <p:sp>
          <p:nvSpPr>
            <p:cNvPr id="6" name="Freeform 5"/>
            <p:cNvSpPr>
              <a:spLocks/>
            </p:cNvSpPr>
            <p:nvPr/>
          </p:nvSpPr>
          <p:spPr bwMode="auto">
            <a:xfrm rot="19442512">
              <a:off x="2006627" y="4042401"/>
              <a:ext cx="2272126" cy="1287347"/>
            </a:xfrm>
            <a:custGeom>
              <a:avLst/>
              <a:gdLst>
                <a:gd name="connsiteX0" fmla="*/ 751904 w 2559050"/>
                <a:gd name="connsiteY0" fmla="*/ 0 h 1449914"/>
                <a:gd name="connsiteX1" fmla="*/ 1808079 w 2559050"/>
                <a:gd name="connsiteY1" fmla="*/ 0 h 1449914"/>
                <a:gd name="connsiteX2" fmla="*/ 2559050 w 2559050"/>
                <a:gd name="connsiteY2" fmla="*/ 1033837 h 1449914"/>
                <a:gd name="connsiteX3" fmla="*/ 2486025 w 2559050"/>
                <a:gd name="connsiteY3" fmla="*/ 1084656 h 1449914"/>
                <a:gd name="connsiteX4" fmla="*/ 2413000 w 2559050"/>
                <a:gd name="connsiteY4" fmla="*/ 1131504 h 1449914"/>
                <a:gd name="connsiteX5" fmla="*/ 2338388 w 2559050"/>
                <a:gd name="connsiteY5" fmla="*/ 1175970 h 1449914"/>
                <a:gd name="connsiteX6" fmla="*/ 2262188 w 2559050"/>
                <a:gd name="connsiteY6" fmla="*/ 1217261 h 1449914"/>
                <a:gd name="connsiteX7" fmla="*/ 2184400 w 2559050"/>
                <a:gd name="connsiteY7" fmla="*/ 1253786 h 1449914"/>
                <a:gd name="connsiteX8" fmla="*/ 2105025 w 2559050"/>
                <a:gd name="connsiteY8" fmla="*/ 1287136 h 1449914"/>
                <a:gd name="connsiteX9" fmla="*/ 2025650 w 2559050"/>
                <a:gd name="connsiteY9" fmla="*/ 1318898 h 1449914"/>
                <a:gd name="connsiteX10" fmla="*/ 1944688 w 2559050"/>
                <a:gd name="connsiteY10" fmla="*/ 1346689 h 1449914"/>
                <a:gd name="connsiteX11" fmla="*/ 1862138 w 2559050"/>
                <a:gd name="connsiteY11" fmla="*/ 1371304 h 1449914"/>
                <a:gd name="connsiteX12" fmla="*/ 1781969 w 2559050"/>
                <a:gd name="connsiteY12" fmla="*/ 1391949 h 1449914"/>
                <a:gd name="connsiteX13" fmla="*/ 1697831 w 2559050"/>
                <a:gd name="connsiteY13" fmla="*/ 1409418 h 1449914"/>
                <a:gd name="connsiteX14" fmla="*/ 1615281 w 2559050"/>
                <a:gd name="connsiteY14" fmla="*/ 1424505 h 1449914"/>
                <a:gd name="connsiteX15" fmla="*/ 1531938 w 2559050"/>
                <a:gd name="connsiteY15" fmla="*/ 1434827 h 1449914"/>
                <a:gd name="connsiteX16" fmla="*/ 1447800 w 2559050"/>
                <a:gd name="connsiteY16" fmla="*/ 1444356 h 1449914"/>
                <a:gd name="connsiteX17" fmla="*/ 1364456 w 2559050"/>
                <a:gd name="connsiteY17" fmla="*/ 1448326 h 1449914"/>
                <a:gd name="connsiteX18" fmla="*/ 1280319 w 2559050"/>
                <a:gd name="connsiteY18" fmla="*/ 1449914 h 1449914"/>
                <a:gd name="connsiteX19" fmla="*/ 1194594 w 2559050"/>
                <a:gd name="connsiteY19" fmla="*/ 1448326 h 1449914"/>
                <a:gd name="connsiteX20" fmla="*/ 1111250 w 2559050"/>
                <a:gd name="connsiteY20" fmla="*/ 1444356 h 1449914"/>
                <a:gd name="connsiteX21" fmla="*/ 1027113 w 2559050"/>
                <a:gd name="connsiteY21" fmla="*/ 1434827 h 1449914"/>
                <a:gd name="connsiteX22" fmla="*/ 943769 w 2559050"/>
                <a:gd name="connsiteY22" fmla="*/ 1424505 h 1449914"/>
                <a:gd name="connsiteX23" fmla="*/ 861219 w 2559050"/>
                <a:gd name="connsiteY23" fmla="*/ 1409418 h 1449914"/>
                <a:gd name="connsiteX24" fmla="*/ 778669 w 2559050"/>
                <a:gd name="connsiteY24" fmla="*/ 1391949 h 1449914"/>
                <a:gd name="connsiteX25" fmla="*/ 696913 w 2559050"/>
                <a:gd name="connsiteY25" fmla="*/ 1371304 h 1449914"/>
                <a:gd name="connsiteX26" fmla="*/ 614363 w 2559050"/>
                <a:gd name="connsiteY26" fmla="*/ 1346689 h 1449914"/>
                <a:gd name="connsiteX27" fmla="*/ 534988 w 2559050"/>
                <a:gd name="connsiteY27" fmla="*/ 1318898 h 1449914"/>
                <a:gd name="connsiteX28" fmla="*/ 454025 w 2559050"/>
                <a:gd name="connsiteY28" fmla="*/ 1287136 h 1449914"/>
                <a:gd name="connsiteX29" fmla="*/ 376238 w 2559050"/>
                <a:gd name="connsiteY29" fmla="*/ 1253786 h 1449914"/>
                <a:gd name="connsiteX30" fmla="*/ 298450 w 2559050"/>
                <a:gd name="connsiteY30" fmla="*/ 1217261 h 1449914"/>
                <a:gd name="connsiteX31" fmla="*/ 222250 w 2559050"/>
                <a:gd name="connsiteY31" fmla="*/ 1175970 h 1449914"/>
                <a:gd name="connsiteX32" fmla="*/ 146050 w 2559050"/>
                <a:gd name="connsiteY32" fmla="*/ 1131504 h 1449914"/>
                <a:gd name="connsiteX33" fmla="*/ 73025 w 2559050"/>
                <a:gd name="connsiteY33" fmla="*/ 1084656 h 1449914"/>
                <a:gd name="connsiteX34" fmla="*/ 0 w 2559050"/>
                <a:gd name="connsiteY34" fmla="*/ 1033837 h 144991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</a:cxnLst>
              <a:rect l="l" t="t" r="r" b="b"/>
              <a:pathLst>
                <a:path w="2559050" h="1449914">
                  <a:moveTo>
                    <a:pt x="751904" y="0"/>
                  </a:moveTo>
                  <a:lnTo>
                    <a:pt x="1808079" y="0"/>
                  </a:lnTo>
                  <a:lnTo>
                    <a:pt x="2559050" y="1033837"/>
                  </a:lnTo>
                  <a:lnTo>
                    <a:pt x="2486025" y="1084656"/>
                  </a:lnTo>
                  <a:lnTo>
                    <a:pt x="2413000" y="1131504"/>
                  </a:lnTo>
                  <a:lnTo>
                    <a:pt x="2338388" y="1175970"/>
                  </a:lnTo>
                  <a:lnTo>
                    <a:pt x="2262188" y="1217261"/>
                  </a:lnTo>
                  <a:lnTo>
                    <a:pt x="2184400" y="1253786"/>
                  </a:lnTo>
                  <a:lnTo>
                    <a:pt x="2105025" y="1287136"/>
                  </a:lnTo>
                  <a:lnTo>
                    <a:pt x="2025650" y="1318898"/>
                  </a:lnTo>
                  <a:lnTo>
                    <a:pt x="1944688" y="1346689"/>
                  </a:lnTo>
                  <a:lnTo>
                    <a:pt x="1862138" y="1371304"/>
                  </a:lnTo>
                  <a:lnTo>
                    <a:pt x="1781969" y="1391949"/>
                  </a:lnTo>
                  <a:lnTo>
                    <a:pt x="1697831" y="1409418"/>
                  </a:lnTo>
                  <a:lnTo>
                    <a:pt x="1615281" y="1424505"/>
                  </a:lnTo>
                  <a:lnTo>
                    <a:pt x="1531938" y="1434827"/>
                  </a:lnTo>
                  <a:lnTo>
                    <a:pt x="1447800" y="1444356"/>
                  </a:lnTo>
                  <a:lnTo>
                    <a:pt x="1364456" y="1448326"/>
                  </a:lnTo>
                  <a:lnTo>
                    <a:pt x="1280319" y="1449914"/>
                  </a:lnTo>
                  <a:lnTo>
                    <a:pt x="1194594" y="1448326"/>
                  </a:lnTo>
                  <a:lnTo>
                    <a:pt x="1111250" y="1444356"/>
                  </a:lnTo>
                  <a:lnTo>
                    <a:pt x="1027113" y="1434827"/>
                  </a:lnTo>
                  <a:lnTo>
                    <a:pt x="943769" y="1424505"/>
                  </a:lnTo>
                  <a:lnTo>
                    <a:pt x="861219" y="1409418"/>
                  </a:lnTo>
                  <a:lnTo>
                    <a:pt x="778669" y="1391949"/>
                  </a:lnTo>
                  <a:lnTo>
                    <a:pt x="696913" y="1371304"/>
                  </a:lnTo>
                  <a:lnTo>
                    <a:pt x="614363" y="1346689"/>
                  </a:lnTo>
                  <a:lnTo>
                    <a:pt x="534988" y="1318898"/>
                  </a:lnTo>
                  <a:lnTo>
                    <a:pt x="454025" y="1287136"/>
                  </a:lnTo>
                  <a:lnTo>
                    <a:pt x="376238" y="1253786"/>
                  </a:lnTo>
                  <a:lnTo>
                    <a:pt x="298450" y="1217261"/>
                  </a:lnTo>
                  <a:lnTo>
                    <a:pt x="222250" y="1175970"/>
                  </a:lnTo>
                  <a:lnTo>
                    <a:pt x="146050" y="1131504"/>
                  </a:lnTo>
                  <a:lnTo>
                    <a:pt x="73025" y="1084656"/>
                  </a:lnTo>
                  <a:lnTo>
                    <a:pt x="0" y="1033837"/>
                  </a:ln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en-US"/>
            </a:p>
          </p:txBody>
        </p:sp>
        <p:sp>
          <p:nvSpPr>
            <p:cNvPr id="7" name="Freeform 6"/>
            <p:cNvSpPr>
              <a:spLocks/>
            </p:cNvSpPr>
            <p:nvPr/>
          </p:nvSpPr>
          <p:spPr bwMode="auto">
            <a:xfrm rot="19442512">
              <a:off x="897788" y="3657676"/>
              <a:ext cx="1466773" cy="2160775"/>
            </a:xfrm>
            <a:custGeom>
              <a:avLst/>
              <a:gdLst>
                <a:gd name="connsiteX0" fmla="*/ 107156 w 1651997"/>
                <a:gd name="connsiteY0" fmla="*/ 0 h 2433638"/>
                <a:gd name="connsiteX1" fmla="*/ 1328176 w 1651997"/>
                <a:gd name="connsiteY1" fmla="*/ 397510 h 2433638"/>
                <a:gd name="connsiteX2" fmla="*/ 1651997 w 1651997"/>
                <a:gd name="connsiteY2" fmla="*/ 1395517 h 2433638"/>
                <a:gd name="connsiteX3" fmla="*/ 897732 w 1651997"/>
                <a:gd name="connsiteY3" fmla="*/ 2433638 h 2433638"/>
                <a:gd name="connsiteX4" fmla="*/ 827882 w 1651997"/>
                <a:gd name="connsiteY4" fmla="*/ 2379681 h 2433638"/>
                <a:gd name="connsiteX5" fmla="*/ 758825 w 1651997"/>
                <a:gd name="connsiteY5" fmla="*/ 2323343 h 2433638"/>
                <a:gd name="connsiteX6" fmla="*/ 695325 w 1651997"/>
                <a:gd name="connsiteY6" fmla="*/ 2265418 h 2433638"/>
                <a:gd name="connsiteX7" fmla="*/ 632619 w 1651997"/>
                <a:gd name="connsiteY7" fmla="*/ 2205906 h 2433638"/>
                <a:gd name="connsiteX8" fmla="*/ 573088 w 1651997"/>
                <a:gd name="connsiteY8" fmla="*/ 2144014 h 2433638"/>
                <a:gd name="connsiteX9" fmla="*/ 516732 w 1651997"/>
                <a:gd name="connsiteY9" fmla="*/ 2079741 h 2433638"/>
                <a:gd name="connsiteX10" fmla="*/ 461963 w 1651997"/>
                <a:gd name="connsiteY10" fmla="*/ 2013088 h 2433638"/>
                <a:gd name="connsiteX11" fmla="*/ 411956 w 1651997"/>
                <a:gd name="connsiteY11" fmla="*/ 1945641 h 2433638"/>
                <a:gd name="connsiteX12" fmla="*/ 362744 w 1651997"/>
                <a:gd name="connsiteY12" fmla="*/ 1875814 h 2433638"/>
                <a:gd name="connsiteX13" fmla="*/ 317500 w 1651997"/>
                <a:gd name="connsiteY13" fmla="*/ 1804400 h 2433638"/>
                <a:gd name="connsiteX14" fmla="*/ 274638 w 1651997"/>
                <a:gd name="connsiteY14" fmla="*/ 1730605 h 2433638"/>
                <a:gd name="connsiteX15" fmla="*/ 234950 w 1651997"/>
                <a:gd name="connsiteY15" fmla="*/ 1656017 h 2433638"/>
                <a:gd name="connsiteX16" fmla="*/ 198438 w 1651997"/>
                <a:gd name="connsiteY16" fmla="*/ 1579841 h 2433638"/>
                <a:gd name="connsiteX17" fmla="*/ 165100 w 1651997"/>
                <a:gd name="connsiteY17" fmla="*/ 1503666 h 2433638"/>
                <a:gd name="connsiteX18" fmla="*/ 134144 w 1651997"/>
                <a:gd name="connsiteY18" fmla="*/ 1424317 h 2433638"/>
                <a:gd name="connsiteX19" fmla="*/ 107156 w 1651997"/>
                <a:gd name="connsiteY19" fmla="*/ 1345762 h 2433638"/>
                <a:gd name="connsiteX20" fmla="*/ 82550 w 1651997"/>
                <a:gd name="connsiteY20" fmla="*/ 1264825 h 2433638"/>
                <a:gd name="connsiteX21" fmla="*/ 61119 w 1651997"/>
                <a:gd name="connsiteY21" fmla="*/ 1183889 h 2433638"/>
                <a:gd name="connsiteX22" fmla="*/ 42863 w 1651997"/>
                <a:gd name="connsiteY22" fmla="*/ 1101366 h 2433638"/>
                <a:gd name="connsiteX23" fmla="*/ 27781 w 1651997"/>
                <a:gd name="connsiteY23" fmla="*/ 1018050 h 2433638"/>
                <a:gd name="connsiteX24" fmla="*/ 16669 w 1651997"/>
                <a:gd name="connsiteY24" fmla="*/ 933939 h 2433638"/>
                <a:gd name="connsiteX25" fmla="*/ 7938 w 1651997"/>
                <a:gd name="connsiteY25" fmla="*/ 850623 h 2433638"/>
                <a:gd name="connsiteX26" fmla="*/ 1588 w 1651997"/>
                <a:gd name="connsiteY26" fmla="*/ 766513 h 2433638"/>
                <a:gd name="connsiteX27" fmla="*/ 0 w 1651997"/>
                <a:gd name="connsiteY27" fmla="*/ 681609 h 2433638"/>
                <a:gd name="connsiteX28" fmla="*/ 1588 w 1651997"/>
                <a:gd name="connsiteY28" fmla="*/ 595912 h 2433638"/>
                <a:gd name="connsiteX29" fmla="*/ 6350 w 1651997"/>
                <a:gd name="connsiteY29" fmla="*/ 510215 h 2433638"/>
                <a:gd name="connsiteX30" fmla="*/ 13494 w 1651997"/>
                <a:gd name="connsiteY30" fmla="*/ 425312 h 2433638"/>
                <a:gd name="connsiteX31" fmla="*/ 26194 w 1651997"/>
                <a:gd name="connsiteY31" fmla="*/ 339614 h 2433638"/>
                <a:gd name="connsiteX32" fmla="*/ 41275 w 1651997"/>
                <a:gd name="connsiteY32" fmla="*/ 254711 h 2433638"/>
                <a:gd name="connsiteX33" fmla="*/ 59531 w 1651997"/>
                <a:gd name="connsiteY33" fmla="*/ 169014 h 2433638"/>
                <a:gd name="connsiteX34" fmla="*/ 80963 w 1651997"/>
                <a:gd name="connsiteY34" fmla="*/ 85697 h 243363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</a:cxnLst>
              <a:rect l="l" t="t" r="r" b="b"/>
              <a:pathLst>
                <a:path w="1651997" h="2433638">
                  <a:moveTo>
                    <a:pt x="107156" y="0"/>
                  </a:moveTo>
                  <a:lnTo>
                    <a:pt x="1328176" y="397510"/>
                  </a:lnTo>
                  <a:lnTo>
                    <a:pt x="1651997" y="1395517"/>
                  </a:lnTo>
                  <a:lnTo>
                    <a:pt x="897732" y="2433638"/>
                  </a:lnTo>
                  <a:lnTo>
                    <a:pt x="827882" y="2379681"/>
                  </a:lnTo>
                  <a:lnTo>
                    <a:pt x="758825" y="2323343"/>
                  </a:lnTo>
                  <a:lnTo>
                    <a:pt x="695325" y="2265418"/>
                  </a:lnTo>
                  <a:lnTo>
                    <a:pt x="632619" y="2205906"/>
                  </a:lnTo>
                  <a:lnTo>
                    <a:pt x="573088" y="2144014"/>
                  </a:lnTo>
                  <a:lnTo>
                    <a:pt x="516732" y="2079741"/>
                  </a:lnTo>
                  <a:lnTo>
                    <a:pt x="461963" y="2013088"/>
                  </a:lnTo>
                  <a:lnTo>
                    <a:pt x="411956" y="1945641"/>
                  </a:lnTo>
                  <a:lnTo>
                    <a:pt x="362744" y="1875814"/>
                  </a:lnTo>
                  <a:lnTo>
                    <a:pt x="317500" y="1804400"/>
                  </a:lnTo>
                  <a:lnTo>
                    <a:pt x="274638" y="1730605"/>
                  </a:lnTo>
                  <a:lnTo>
                    <a:pt x="234950" y="1656017"/>
                  </a:lnTo>
                  <a:lnTo>
                    <a:pt x="198438" y="1579841"/>
                  </a:lnTo>
                  <a:lnTo>
                    <a:pt x="165100" y="1503666"/>
                  </a:lnTo>
                  <a:lnTo>
                    <a:pt x="134144" y="1424317"/>
                  </a:lnTo>
                  <a:lnTo>
                    <a:pt x="107156" y="1345762"/>
                  </a:lnTo>
                  <a:lnTo>
                    <a:pt x="82550" y="1264825"/>
                  </a:lnTo>
                  <a:lnTo>
                    <a:pt x="61119" y="1183889"/>
                  </a:lnTo>
                  <a:lnTo>
                    <a:pt x="42863" y="1101366"/>
                  </a:lnTo>
                  <a:lnTo>
                    <a:pt x="27781" y="1018050"/>
                  </a:lnTo>
                  <a:lnTo>
                    <a:pt x="16669" y="933939"/>
                  </a:lnTo>
                  <a:lnTo>
                    <a:pt x="7938" y="850623"/>
                  </a:lnTo>
                  <a:lnTo>
                    <a:pt x="1588" y="766513"/>
                  </a:lnTo>
                  <a:lnTo>
                    <a:pt x="0" y="681609"/>
                  </a:lnTo>
                  <a:lnTo>
                    <a:pt x="1588" y="595912"/>
                  </a:lnTo>
                  <a:lnTo>
                    <a:pt x="6350" y="510215"/>
                  </a:lnTo>
                  <a:lnTo>
                    <a:pt x="13494" y="425312"/>
                  </a:lnTo>
                  <a:lnTo>
                    <a:pt x="26194" y="339614"/>
                  </a:lnTo>
                  <a:lnTo>
                    <a:pt x="41275" y="254711"/>
                  </a:lnTo>
                  <a:lnTo>
                    <a:pt x="59531" y="169014"/>
                  </a:lnTo>
                  <a:lnTo>
                    <a:pt x="80963" y="85697"/>
                  </a:ln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en-US"/>
            </a:p>
          </p:txBody>
        </p:sp>
        <p:sp>
          <p:nvSpPr>
            <p:cNvPr id="9" name="Oval 8"/>
            <p:cNvSpPr/>
            <p:nvPr/>
          </p:nvSpPr>
          <p:spPr>
            <a:xfrm>
              <a:off x="2986876" y="1918712"/>
              <a:ext cx="303434" cy="303434"/>
            </a:xfrm>
            <a:prstGeom prst="ellipse">
              <a:avLst/>
            </a:prstGeom>
            <a:solidFill>
              <a:schemeClr val="bg1">
                <a:lumMod val="85000"/>
              </a:schemeClr>
            </a:solidFill>
            <a:ln w="38100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ctr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r>
                <a:rPr lang="en-US" sz="2600" b="1" cap="small" dirty="0" smtClean="0">
                  <a:solidFill>
                    <a:prstClr val="white"/>
                  </a:solidFill>
                  <a:effectLst>
                    <a:outerShdw blurRad="25400" dist="38100" dir="2700000" algn="tl">
                      <a:srgbClr val="000000">
                        <a:alpha val="70000"/>
                      </a:srgbClr>
                    </a:outerShdw>
                  </a:effectLst>
                  <a:cs typeface="Arial" pitchFamily="34" charset="0"/>
                </a:rPr>
                <a:t>1</a:t>
              </a:r>
              <a:endParaRPr lang="en-US" sz="2600" b="1" cap="small" dirty="0">
                <a:solidFill>
                  <a:prstClr val="white"/>
                </a:solidFill>
                <a:effectLst>
                  <a:outerShdw blurRad="25400" dist="38100" dir="2700000" algn="tl">
                    <a:srgbClr val="000000">
                      <a:alpha val="70000"/>
                    </a:srgbClr>
                  </a:outerShdw>
                </a:effectLst>
                <a:cs typeface="Arial" pitchFamily="34" charset="0"/>
              </a:endParaRPr>
            </a:p>
          </p:txBody>
        </p:sp>
        <p:sp>
          <p:nvSpPr>
            <p:cNvPr id="11" name="Oval 10"/>
            <p:cNvSpPr/>
            <p:nvPr/>
          </p:nvSpPr>
          <p:spPr>
            <a:xfrm>
              <a:off x="2481029" y="5194502"/>
              <a:ext cx="303434" cy="303434"/>
            </a:xfrm>
            <a:prstGeom prst="ellipse">
              <a:avLst/>
            </a:prstGeom>
            <a:solidFill>
              <a:schemeClr val="bg1">
                <a:lumMod val="85000"/>
              </a:schemeClr>
            </a:solidFill>
            <a:ln w="38100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ctr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r>
                <a:rPr lang="en-US" sz="2600" b="1" cap="small" dirty="0">
                  <a:solidFill>
                    <a:prstClr val="white"/>
                  </a:solidFill>
                  <a:effectLst>
                    <a:outerShdw blurRad="25400" dist="38100" dir="2700000" algn="tl">
                      <a:srgbClr val="000000">
                        <a:alpha val="70000"/>
                      </a:srgbClr>
                    </a:outerShdw>
                  </a:effectLst>
                  <a:cs typeface="Arial" pitchFamily="34" charset="0"/>
                </a:rPr>
                <a:t>3</a:t>
              </a:r>
            </a:p>
          </p:txBody>
        </p:sp>
        <p:sp>
          <p:nvSpPr>
            <p:cNvPr id="12" name="Oval 11"/>
            <p:cNvSpPr/>
            <p:nvPr/>
          </p:nvSpPr>
          <p:spPr>
            <a:xfrm>
              <a:off x="616930" y="4235922"/>
              <a:ext cx="303434" cy="303434"/>
            </a:xfrm>
            <a:prstGeom prst="ellipse">
              <a:avLst/>
            </a:prstGeom>
            <a:solidFill>
              <a:schemeClr val="bg1">
                <a:lumMod val="85000"/>
              </a:schemeClr>
            </a:solidFill>
            <a:ln w="38100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ctr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r>
                <a:rPr lang="en-US" sz="2600" b="1" cap="small" dirty="0" smtClean="0">
                  <a:solidFill>
                    <a:prstClr val="white"/>
                  </a:solidFill>
                  <a:effectLst>
                    <a:outerShdw blurRad="25400" dist="38100" dir="2700000" algn="tl">
                      <a:srgbClr val="000000">
                        <a:alpha val="70000"/>
                      </a:srgbClr>
                    </a:outerShdw>
                  </a:effectLst>
                  <a:cs typeface="Arial" pitchFamily="34" charset="0"/>
                </a:rPr>
                <a:t>4</a:t>
              </a:r>
              <a:endParaRPr lang="en-US" sz="2600" b="1" cap="small" dirty="0">
                <a:solidFill>
                  <a:prstClr val="white"/>
                </a:solidFill>
                <a:effectLst>
                  <a:outerShdw blurRad="25400" dist="38100" dir="2700000" algn="tl">
                    <a:srgbClr val="000000">
                      <a:alpha val="70000"/>
                    </a:srgbClr>
                  </a:outerShdw>
                </a:effectLst>
                <a:cs typeface="Arial" pitchFamily="34" charset="0"/>
              </a:endParaRPr>
            </a:p>
          </p:txBody>
        </p:sp>
        <p:sp>
          <p:nvSpPr>
            <p:cNvPr id="13" name="Oval 12"/>
            <p:cNvSpPr/>
            <p:nvPr/>
          </p:nvSpPr>
          <p:spPr>
            <a:xfrm>
              <a:off x="3933711" y="3765822"/>
              <a:ext cx="303434" cy="303434"/>
            </a:xfrm>
            <a:prstGeom prst="ellipse">
              <a:avLst/>
            </a:prstGeom>
            <a:solidFill>
              <a:schemeClr val="bg1">
                <a:lumMod val="85000"/>
              </a:schemeClr>
            </a:solidFill>
            <a:ln w="38100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ctr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r>
                <a:rPr lang="en-US" sz="2600" b="1" cap="small" dirty="0" smtClean="0">
                  <a:solidFill>
                    <a:prstClr val="white"/>
                  </a:solidFill>
                  <a:effectLst>
                    <a:outerShdw blurRad="25400" dist="38100" dir="2700000" algn="tl">
                      <a:srgbClr val="000000">
                        <a:alpha val="70000"/>
                      </a:srgbClr>
                    </a:outerShdw>
                  </a:effectLst>
                  <a:cs typeface="Arial" pitchFamily="34" charset="0"/>
                </a:rPr>
                <a:t>2</a:t>
              </a:r>
              <a:endParaRPr lang="en-US" sz="2600" b="1" cap="small" dirty="0">
                <a:solidFill>
                  <a:prstClr val="white"/>
                </a:solidFill>
                <a:effectLst>
                  <a:outerShdw blurRad="25400" dist="38100" dir="2700000" algn="tl">
                    <a:srgbClr val="000000">
                      <a:alpha val="70000"/>
                    </a:srgbClr>
                  </a:outerShdw>
                </a:effectLst>
                <a:cs typeface="Arial" pitchFamily="34" charset="0"/>
              </a:endParaRPr>
            </a:p>
          </p:txBody>
        </p:sp>
        <p:sp>
          <p:nvSpPr>
            <p:cNvPr id="15" name="TextBox 14"/>
            <p:cNvSpPr txBox="1"/>
            <p:nvPr/>
          </p:nvSpPr>
          <p:spPr>
            <a:xfrm rot="16956589">
              <a:off x="256362" y="2818078"/>
              <a:ext cx="1634132" cy="88916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th-TH"/>
              </a:defPPr>
              <a:lvl1pPr>
                <a:defRPr b="1">
                  <a:solidFill>
                    <a:srgbClr val="967B08"/>
                  </a:solidFill>
                  <a:latin typeface="Calibri Light" panose="020F0302020204030204" pitchFamily="34" charset="0"/>
                </a:defRPr>
              </a:lvl1pPr>
            </a:lstStyle>
            <a:p>
              <a:pPr algn="ctr"/>
              <a:r>
                <a:rPr lang="th-TH" dirty="0">
                  <a:solidFill>
                    <a:schemeClr val="bg2">
                      <a:lumMod val="50000"/>
                    </a:schemeClr>
                  </a:solidFill>
                  <a:latin typeface="DSN Single" pitchFamily="2" charset="-34"/>
                  <a:cs typeface="DSN Single" pitchFamily="2" charset="-34"/>
                </a:rPr>
                <a:t>การสนับสนุนเงินทุน</a:t>
              </a:r>
            </a:p>
          </p:txBody>
        </p:sp>
        <p:sp>
          <p:nvSpPr>
            <p:cNvPr id="17" name="TextBox 16"/>
            <p:cNvSpPr txBox="1"/>
            <p:nvPr/>
          </p:nvSpPr>
          <p:spPr>
            <a:xfrm rot="19442512">
              <a:off x="2324387" y="4195523"/>
              <a:ext cx="1656249" cy="83180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th-TH" sz="2600" b="1" dirty="0">
                  <a:solidFill>
                    <a:schemeClr val="bg2">
                      <a:lumMod val="50000"/>
                    </a:schemeClr>
                  </a:solidFill>
                  <a:latin typeface="DSN Single" pitchFamily="2" charset="-34"/>
                  <a:cs typeface="DSN Single" pitchFamily="2" charset="-34"/>
                </a:rPr>
                <a:t>การพัฒนาโครงสร้างพื้นฐาน</a:t>
              </a:r>
            </a:p>
          </p:txBody>
        </p:sp>
        <p:sp>
          <p:nvSpPr>
            <p:cNvPr id="19" name="TextBox 18"/>
            <p:cNvSpPr txBox="1"/>
            <p:nvPr/>
          </p:nvSpPr>
          <p:spPr>
            <a:xfrm rot="21583954">
              <a:off x="1747731" y="1727874"/>
              <a:ext cx="1247706" cy="88916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th-TH" b="1" dirty="0">
                  <a:solidFill>
                    <a:schemeClr val="bg2">
                      <a:lumMod val="50000"/>
                    </a:schemeClr>
                  </a:solidFill>
                  <a:latin typeface="DSN Single" pitchFamily="2" charset="-34"/>
                  <a:cs typeface="DSN Single" pitchFamily="2" charset="-34"/>
                </a:rPr>
                <a:t>การให้</a:t>
              </a:r>
            </a:p>
            <a:p>
              <a:pPr algn="ctr"/>
              <a:r>
                <a:rPr lang="th-TH" b="1" dirty="0">
                  <a:solidFill>
                    <a:schemeClr val="bg2">
                      <a:lumMod val="50000"/>
                    </a:schemeClr>
                  </a:solidFill>
                  <a:latin typeface="DSN Single" pitchFamily="2" charset="-34"/>
                  <a:cs typeface="DSN Single" pitchFamily="2" charset="-34"/>
                </a:rPr>
                <a:t>สิทธิ</a:t>
              </a:r>
              <a:r>
                <a:rPr lang="th-TH" b="1" dirty="0" smtClean="0">
                  <a:solidFill>
                    <a:schemeClr val="bg2">
                      <a:lumMod val="50000"/>
                    </a:schemeClr>
                  </a:solidFill>
                  <a:latin typeface="DSN Single" pitchFamily="2" charset="-34"/>
                  <a:cs typeface="DSN Single" pitchFamily="2" charset="-34"/>
                </a:rPr>
                <a:t>ประโยชน์</a:t>
              </a:r>
              <a:endParaRPr lang="th-TH" b="1" dirty="0">
                <a:solidFill>
                  <a:schemeClr val="bg2">
                    <a:lumMod val="50000"/>
                  </a:schemeClr>
                </a:solidFill>
                <a:latin typeface="DSN Single" pitchFamily="2" charset="-34"/>
                <a:cs typeface="DSN Single" pitchFamily="2" charset="-34"/>
              </a:endParaRPr>
            </a:p>
          </p:txBody>
        </p:sp>
        <p:sp>
          <p:nvSpPr>
            <p:cNvPr id="20" name="TextBox 19"/>
            <p:cNvSpPr txBox="1"/>
            <p:nvPr/>
          </p:nvSpPr>
          <p:spPr>
            <a:xfrm rot="4300478">
              <a:off x="2824248" y="2677584"/>
              <a:ext cx="1620552" cy="83180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th-TH"/>
              </a:defPPr>
              <a:lvl1pPr>
                <a:defRPr b="1">
                  <a:solidFill>
                    <a:srgbClr val="6F477D"/>
                  </a:solidFill>
                  <a:latin typeface="Calibri Light" panose="020F0302020204030204" pitchFamily="34" charset="0"/>
                </a:defRPr>
              </a:lvl1pPr>
            </a:lstStyle>
            <a:p>
              <a:pPr algn="ctr"/>
              <a:r>
                <a:rPr lang="th-TH" sz="2600" dirty="0">
                  <a:solidFill>
                    <a:schemeClr val="bg2">
                      <a:lumMod val="50000"/>
                    </a:schemeClr>
                  </a:solidFill>
                  <a:latin typeface="DSN Single" pitchFamily="2" charset="-34"/>
                  <a:cs typeface="DSN Single" pitchFamily="2" charset="-34"/>
                </a:rPr>
                <a:t>การพัฒนาคนและ</a:t>
              </a:r>
              <a:r>
                <a:rPr lang="th-TH" sz="2600" dirty="0" smtClean="0">
                  <a:solidFill>
                    <a:schemeClr val="bg2">
                      <a:lumMod val="50000"/>
                    </a:schemeClr>
                  </a:solidFill>
                  <a:latin typeface="DSN Single" pitchFamily="2" charset="-34"/>
                  <a:cs typeface="DSN Single" pitchFamily="2" charset="-34"/>
                </a:rPr>
                <a:t>เทคโนโลยี</a:t>
              </a:r>
              <a:endParaRPr lang="th-TH" sz="2600" dirty="0">
                <a:solidFill>
                  <a:schemeClr val="bg2">
                    <a:lumMod val="50000"/>
                  </a:schemeClr>
                </a:solidFill>
                <a:latin typeface="DSN Single" pitchFamily="2" charset="-34"/>
                <a:cs typeface="DSN Single" pitchFamily="2" charset="-34"/>
              </a:endParaRPr>
            </a:p>
          </p:txBody>
        </p:sp>
        <p:sp>
          <p:nvSpPr>
            <p:cNvPr id="21" name="TextBox 20"/>
            <p:cNvSpPr txBox="1"/>
            <p:nvPr/>
          </p:nvSpPr>
          <p:spPr>
            <a:xfrm rot="2081879">
              <a:off x="732175" y="4249463"/>
              <a:ext cx="1583212" cy="83180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th-TH" sz="2600" b="1" dirty="0">
                  <a:solidFill>
                    <a:schemeClr val="bg2">
                      <a:lumMod val="50000"/>
                    </a:schemeClr>
                  </a:solidFill>
                  <a:latin typeface="DSN Single" pitchFamily="2" charset="-34"/>
                  <a:cs typeface="DSN Single" pitchFamily="2" charset="-34"/>
                </a:rPr>
                <a:t>การแก้ไขกฎระเบียบที่เป็นอุปสรรค</a:t>
              </a:r>
            </a:p>
          </p:txBody>
        </p:sp>
        <p:sp>
          <p:nvSpPr>
            <p:cNvPr id="26" name="Oval 25"/>
            <p:cNvSpPr/>
            <p:nvPr/>
          </p:nvSpPr>
          <p:spPr>
            <a:xfrm>
              <a:off x="982003" y="2239519"/>
              <a:ext cx="303434" cy="303434"/>
            </a:xfrm>
            <a:prstGeom prst="ellipse">
              <a:avLst/>
            </a:prstGeom>
            <a:solidFill>
              <a:schemeClr val="bg1">
                <a:lumMod val="85000"/>
              </a:schemeClr>
            </a:solidFill>
            <a:ln w="38100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ctr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r>
                <a:rPr lang="en-US" sz="2600" b="1" cap="small" dirty="0" smtClean="0">
                  <a:solidFill>
                    <a:prstClr val="white"/>
                  </a:solidFill>
                  <a:effectLst>
                    <a:outerShdw blurRad="25400" dist="38100" dir="2700000" algn="tl">
                      <a:srgbClr val="000000">
                        <a:alpha val="70000"/>
                      </a:srgbClr>
                    </a:outerShdw>
                  </a:effectLst>
                  <a:cs typeface="Arial" pitchFamily="34" charset="0"/>
                </a:rPr>
                <a:t>5</a:t>
              </a:r>
              <a:endParaRPr lang="en-US" sz="2600" b="1" cap="small" dirty="0">
                <a:solidFill>
                  <a:prstClr val="white"/>
                </a:solidFill>
                <a:effectLst>
                  <a:outerShdw blurRad="25400" dist="38100" dir="2700000" algn="tl">
                    <a:srgbClr val="000000">
                      <a:alpha val="70000"/>
                    </a:srgbClr>
                  </a:outerShdw>
                </a:effectLst>
                <a:cs typeface="Arial" pitchFamily="34" charset="0"/>
              </a:endParaRPr>
            </a:p>
          </p:txBody>
        </p:sp>
        <p:sp>
          <p:nvSpPr>
            <p:cNvPr id="30" name="Rectangle 29"/>
            <p:cNvSpPr/>
            <p:nvPr/>
          </p:nvSpPr>
          <p:spPr>
            <a:xfrm>
              <a:off x="1717350" y="3265654"/>
              <a:ext cx="1308467" cy="512903"/>
            </a:xfrm>
            <a:prstGeom prst="rect">
              <a:avLst/>
            </a:prstGeom>
            <a:noFill/>
            <a:effectLst/>
          </p:spPr>
          <p:txBody>
            <a:bodyPr wrap="none" lIns="84406" tIns="42203" rIns="84406" bIns="42203">
              <a:spAutoFit/>
            </a:bodyPr>
            <a:lstStyle/>
            <a:p>
              <a:pPr algn="ctr" eaLnBrk="0" fontAlgn="auto" hangingPunct="0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b="1" dirty="0">
                  <a:ln w="13462">
                    <a:solidFill>
                      <a:prstClr val="white"/>
                    </a:solidFill>
                    <a:prstDash val="solid"/>
                  </a:ln>
                  <a:solidFill>
                    <a:prstClr val="black">
                      <a:lumMod val="85000"/>
                      <a:lumOff val="15000"/>
                    </a:prstClr>
                  </a:solidFill>
                  <a:effectLst>
                    <a:outerShdw dist="38100" dir="2700000" algn="bl" rotWithShape="0">
                      <a:srgbClr val="CC9900"/>
                    </a:outerShdw>
                  </a:effectLst>
                  <a:latin typeface="Britannic Bold" pitchFamily="34" charset="0"/>
                  <a:cs typeface="Arial" pitchFamily="34" charset="0"/>
                </a:rPr>
                <a:t>Cluster</a:t>
              </a:r>
            </a:p>
          </p:txBody>
        </p:sp>
      </p:grpSp>
      <p:sp>
        <p:nvSpPr>
          <p:cNvPr id="33" name="Rektangel 32"/>
          <p:cNvSpPr>
            <a:spLocks noChangeArrowheads="1"/>
          </p:cNvSpPr>
          <p:nvPr/>
        </p:nvSpPr>
        <p:spPr bwMode="auto">
          <a:xfrm>
            <a:off x="0" y="0"/>
            <a:ext cx="9906000" cy="609600"/>
          </a:xfrm>
          <a:prstGeom prst="rect">
            <a:avLst/>
          </a:prstGeom>
          <a:solidFill>
            <a:schemeClr val="accent5">
              <a:lumMod val="75000"/>
            </a:schemeClr>
          </a:solidFill>
          <a:ln>
            <a:noFill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r>
              <a:rPr lang="th-TH" altLang="th-TH" sz="3200" spc="150" dirty="0">
                <a:solidFill>
                  <a:schemeClr val="bg1"/>
                </a:solidFill>
                <a:latin typeface="DSN Single" pitchFamily="2" charset="-34"/>
                <a:ea typeface="+mj-ea"/>
                <a:cs typeface="DSN Single" pitchFamily="2" charset="-34"/>
              </a:rPr>
              <a:t>  </a:t>
            </a:r>
            <a:r>
              <a:rPr lang="th-TH" altLang="th-TH" sz="3200" spc="200" dirty="0">
                <a:solidFill>
                  <a:schemeClr val="bg1"/>
                </a:solidFill>
                <a:latin typeface="DSN Single" pitchFamily="2" charset="-34"/>
                <a:ea typeface="+mj-ea"/>
                <a:cs typeface="DSN Single" pitchFamily="2" charset="-34"/>
              </a:rPr>
              <a:t>มาตรการสนับสนุนการ</a:t>
            </a:r>
            <a:r>
              <a:rPr lang="th-TH" altLang="th-TH" sz="3200" spc="200" dirty="0" err="1">
                <a:solidFill>
                  <a:schemeClr val="bg1"/>
                </a:solidFill>
                <a:latin typeface="DSN Single" pitchFamily="2" charset="-34"/>
                <a:ea typeface="+mj-ea"/>
                <a:cs typeface="DSN Single" pitchFamily="2" charset="-34"/>
              </a:rPr>
              <a:t>พัฒนาคลัส</a:t>
            </a:r>
            <a:r>
              <a:rPr lang="th-TH" altLang="th-TH" sz="3200" spc="200" dirty="0" err="1" smtClean="0">
                <a:solidFill>
                  <a:schemeClr val="bg1"/>
                </a:solidFill>
                <a:latin typeface="DSN Single" pitchFamily="2" charset="-34"/>
                <a:ea typeface="+mj-ea"/>
                <a:cs typeface="DSN Single" pitchFamily="2" charset="-34"/>
              </a:rPr>
              <a:t>เตอร์</a:t>
            </a:r>
            <a:r>
              <a:rPr lang="th-TH" altLang="th-TH" sz="3200" spc="200" dirty="0" smtClean="0">
                <a:solidFill>
                  <a:schemeClr val="bg1"/>
                </a:solidFill>
                <a:latin typeface="DSN Single" pitchFamily="2" charset="-34"/>
                <a:ea typeface="+mj-ea"/>
                <a:cs typeface="DSN Single" pitchFamily="2" charset="-34"/>
              </a:rPr>
              <a:t> ขับเคลื่อน </a:t>
            </a:r>
            <a:r>
              <a:rPr lang="th-TH" altLang="th-TH" sz="3200" spc="200" dirty="0">
                <a:solidFill>
                  <a:schemeClr val="bg1"/>
                </a:solidFill>
                <a:latin typeface="DSN Single" pitchFamily="2" charset="-34"/>
                <a:ea typeface="+mj-ea"/>
                <a:cs typeface="DSN Single" pitchFamily="2" charset="-34"/>
              </a:rPr>
              <a:t>10 อุตสาหกรรมแห่งอนาคต</a:t>
            </a:r>
          </a:p>
        </p:txBody>
      </p:sp>
      <p:grpSp>
        <p:nvGrpSpPr>
          <p:cNvPr id="133" name="Group 132"/>
          <p:cNvGrpSpPr/>
          <p:nvPr/>
        </p:nvGrpSpPr>
        <p:grpSpPr>
          <a:xfrm>
            <a:off x="4824302" y="2900099"/>
            <a:ext cx="2871798" cy="816933"/>
            <a:chOff x="4224343" y="2118513"/>
            <a:chExt cx="2871798" cy="816933"/>
          </a:xfrm>
        </p:grpSpPr>
        <p:sp>
          <p:nvSpPr>
            <p:cNvPr id="54" name="Freeform 53"/>
            <p:cNvSpPr/>
            <p:nvPr/>
          </p:nvSpPr>
          <p:spPr>
            <a:xfrm>
              <a:off x="4637582" y="2206023"/>
              <a:ext cx="2458559" cy="574905"/>
            </a:xfrm>
            <a:custGeom>
              <a:avLst/>
              <a:gdLst>
                <a:gd name="connsiteX0" fmla="*/ 0 w 1718113"/>
                <a:gd name="connsiteY0" fmla="*/ 0 h 597916"/>
                <a:gd name="connsiteX1" fmla="*/ 1718113 w 1718113"/>
                <a:gd name="connsiteY1" fmla="*/ 0 h 597916"/>
                <a:gd name="connsiteX2" fmla="*/ 1718113 w 1718113"/>
                <a:gd name="connsiteY2" fmla="*/ 597916 h 597916"/>
                <a:gd name="connsiteX3" fmla="*/ 0 w 1718113"/>
                <a:gd name="connsiteY3" fmla="*/ 597916 h 597916"/>
                <a:gd name="connsiteX4" fmla="*/ 0 w 1718113"/>
                <a:gd name="connsiteY4" fmla="*/ 0 h 59791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718113" h="597916">
                  <a:moveTo>
                    <a:pt x="0" y="0"/>
                  </a:moveTo>
                  <a:lnTo>
                    <a:pt x="1718113" y="0"/>
                  </a:lnTo>
                  <a:lnTo>
                    <a:pt x="1718113" y="597916"/>
                  </a:lnTo>
                  <a:lnTo>
                    <a:pt x="0" y="597916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4">
                <a:lumMod val="75000"/>
              </a:schemeClr>
            </a:solidFill>
            <a:ln>
              <a:solidFill>
                <a:schemeClr val="accent4">
                  <a:lumMod val="75000"/>
                </a:schemeClr>
              </a:solidFill>
            </a:ln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3">
              <a:schemeClr val="accent3">
                <a:hueOff val="0"/>
                <a:satOff val="0"/>
                <a:lumOff val="0"/>
                <a:alphaOff val="0"/>
              </a:schemeClr>
            </a:fillRef>
            <a:effectRef idx="2">
              <a:schemeClr val="accent3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474596" tIns="30480" rIns="30480" bIns="30480" numCol="1" spcCol="1270" anchor="ctr" anchorCtr="0">
              <a:noAutofit/>
            </a:bodyPr>
            <a:lstStyle/>
            <a:p>
              <a:r>
                <a:rPr lang="th-TH" sz="2400" dirty="0" smtClean="0">
                  <a:latin typeface="DSN Single" pitchFamily="2" charset="-34"/>
                  <a:cs typeface="DSN Single" pitchFamily="2" charset="-34"/>
                </a:rPr>
                <a:t> </a:t>
              </a:r>
              <a:r>
                <a:rPr lang="th-TH" sz="2600" dirty="0" smtClean="0">
                  <a:latin typeface="DSN Single" pitchFamily="2" charset="-34"/>
                  <a:cs typeface="DSN Single" pitchFamily="2" charset="-34"/>
                </a:rPr>
                <a:t>การ</a:t>
              </a:r>
              <a:r>
                <a:rPr lang="th-TH" sz="2600" dirty="0">
                  <a:latin typeface="DSN Single" pitchFamily="2" charset="-34"/>
                  <a:cs typeface="DSN Single" pitchFamily="2" charset="-34"/>
                </a:rPr>
                <a:t>พัฒนาบุคลากร</a:t>
              </a:r>
            </a:p>
          </p:txBody>
        </p:sp>
        <p:sp>
          <p:nvSpPr>
            <p:cNvPr id="93" name="Oval 92"/>
            <p:cNvSpPr/>
            <p:nvPr/>
          </p:nvSpPr>
          <p:spPr>
            <a:xfrm rot="20429218">
              <a:off x="4239255" y="2118513"/>
              <a:ext cx="792186" cy="816933"/>
            </a:xfrm>
            <a:prstGeom prst="ellipse">
              <a:avLst/>
            </a:prstGeom>
            <a:solidFill>
              <a:schemeClr val="bg1"/>
            </a:solidFill>
            <a:ln w="57150">
              <a:solidFill>
                <a:schemeClr val="bg1"/>
              </a:solidFill>
            </a:ln>
          </p:spPr>
          <p:style>
            <a:lnRef idx="1">
              <a:schemeClr val="accent2">
                <a:hueOff val="0"/>
                <a:satOff val="0"/>
                <a:lumOff val="0"/>
                <a:alphaOff val="0"/>
              </a:schemeClr>
            </a:lnRef>
            <a:fillRef idx="1">
              <a:schemeClr val="lt1"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</p:sp>
        <p:grpSp>
          <p:nvGrpSpPr>
            <p:cNvPr id="85" name="Group 84"/>
            <p:cNvGrpSpPr/>
            <p:nvPr/>
          </p:nvGrpSpPr>
          <p:grpSpPr>
            <a:xfrm>
              <a:off x="4224343" y="2132856"/>
              <a:ext cx="788249" cy="788249"/>
              <a:chOff x="10128919" y="1718268"/>
              <a:chExt cx="795620" cy="795621"/>
            </a:xfrm>
          </p:grpSpPr>
          <p:sp>
            <p:nvSpPr>
              <p:cNvPr id="66" name="Freeform 32"/>
              <p:cNvSpPr>
                <a:spLocks/>
              </p:cNvSpPr>
              <p:nvPr/>
            </p:nvSpPr>
            <p:spPr bwMode="auto">
              <a:xfrm>
                <a:off x="10367920" y="1962308"/>
                <a:ext cx="105834" cy="115795"/>
              </a:xfrm>
              <a:custGeom>
                <a:avLst/>
                <a:gdLst>
                  <a:gd name="T0" fmla="*/ 232 w 426"/>
                  <a:gd name="T1" fmla="*/ 464 h 464"/>
                  <a:gd name="T2" fmla="*/ 248 w 426"/>
                  <a:gd name="T3" fmla="*/ 462 h 464"/>
                  <a:gd name="T4" fmla="*/ 247 w 426"/>
                  <a:gd name="T5" fmla="*/ 444 h 464"/>
                  <a:gd name="T6" fmla="*/ 251 w 426"/>
                  <a:gd name="T7" fmla="*/ 394 h 464"/>
                  <a:gd name="T8" fmla="*/ 260 w 426"/>
                  <a:gd name="T9" fmla="*/ 343 h 464"/>
                  <a:gd name="T10" fmla="*/ 275 w 426"/>
                  <a:gd name="T11" fmla="*/ 296 h 464"/>
                  <a:gd name="T12" fmla="*/ 297 w 426"/>
                  <a:gd name="T13" fmla="*/ 251 h 464"/>
                  <a:gd name="T14" fmla="*/ 323 w 426"/>
                  <a:gd name="T15" fmla="*/ 210 h 464"/>
                  <a:gd name="T16" fmla="*/ 353 w 426"/>
                  <a:gd name="T17" fmla="*/ 171 h 464"/>
                  <a:gd name="T18" fmla="*/ 387 w 426"/>
                  <a:gd name="T19" fmla="*/ 137 h 464"/>
                  <a:gd name="T20" fmla="*/ 426 w 426"/>
                  <a:gd name="T21" fmla="*/ 107 h 464"/>
                  <a:gd name="T22" fmla="*/ 418 w 426"/>
                  <a:gd name="T23" fmla="*/ 95 h 464"/>
                  <a:gd name="T24" fmla="*/ 400 w 426"/>
                  <a:gd name="T25" fmla="*/ 73 h 464"/>
                  <a:gd name="T26" fmla="*/ 379 w 426"/>
                  <a:gd name="T27" fmla="*/ 54 h 464"/>
                  <a:gd name="T28" fmla="*/ 356 w 426"/>
                  <a:gd name="T29" fmla="*/ 38 h 464"/>
                  <a:gd name="T30" fmla="*/ 331 w 426"/>
                  <a:gd name="T31" fmla="*/ 24 h 464"/>
                  <a:gd name="T32" fmla="*/ 305 w 426"/>
                  <a:gd name="T33" fmla="*/ 12 h 464"/>
                  <a:gd name="T34" fmla="*/ 277 w 426"/>
                  <a:gd name="T35" fmla="*/ 5 h 464"/>
                  <a:gd name="T36" fmla="*/ 246 w 426"/>
                  <a:gd name="T37" fmla="*/ 1 h 464"/>
                  <a:gd name="T38" fmla="*/ 232 w 426"/>
                  <a:gd name="T39" fmla="*/ 0 h 464"/>
                  <a:gd name="T40" fmla="*/ 185 w 426"/>
                  <a:gd name="T41" fmla="*/ 5 h 464"/>
                  <a:gd name="T42" fmla="*/ 141 w 426"/>
                  <a:gd name="T43" fmla="*/ 19 h 464"/>
                  <a:gd name="T44" fmla="*/ 102 w 426"/>
                  <a:gd name="T45" fmla="*/ 40 h 464"/>
                  <a:gd name="T46" fmla="*/ 68 w 426"/>
                  <a:gd name="T47" fmla="*/ 68 h 464"/>
                  <a:gd name="T48" fmla="*/ 39 w 426"/>
                  <a:gd name="T49" fmla="*/ 103 h 464"/>
                  <a:gd name="T50" fmla="*/ 17 w 426"/>
                  <a:gd name="T51" fmla="*/ 141 h 464"/>
                  <a:gd name="T52" fmla="*/ 5 w 426"/>
                  <a:gd name="T53" fmla="*/ 185 h 464"/>
                  <a:gd name="T54" fmla="*/ 0 w 426"/>
                  <a:gd name="T55" fmla="*/ 232 h 464"/>
                  <a:gd name="T56" fmla="*/ 1 w 426"/>
                  <a:gd name="T57" fmla="*/ 256 h 464"/>
                  <a:gd name="T58" fmla="*/ 10 w 426"/>
                  <a:gd name="T59" fmla="*/ 300 h 464"/>
                  <a:gd name="T60" fmla="*/ 28 w 426"/>
                  <a:gd name="T61" fmla="*/ 343 h 464"/>
                  <a:gd name="T62" fmla="*/ 53 w 426"/>
                  <a:gd name="T63" fmla="*/ 379 h 464"/>
                  <a:gd name="T64" fmla="*/ 83 w 426"/>
                  <a:gd name="T65" fmla="*/ 411 h 464"/>
                  <a:gd name="T66" fmla="*/ 121 w 426"/>
                  <a:gd name="T67" fmla="*/ 436 h 464"/>
                  <a:gd name="T68" fmla="*/ 162 w 426"/>
                  <a:gd name="T69" fmla="*/ 454 h 464"/>
                  <a:gd name="T70" fmla="*/ 207 w 426"/>
                  <a:gd name="T71" fmla="*/ 463 h 464"/>
                  <a:gd name="T72" fmla="*/ 232 w 426"/>
                  <a:gd name="T73" fmla="*/ 464 h 4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</a:cxnLst>
                <a:rect l="0" t="0" r="r" b="b"/>
                <a:pathLst>
                  <a:path w="426" h="464">
                    <a:moveTo>
                      <a:pt x="232" y="464"/>
                    </a:moveTo>
                    <a:lnTo>
                      <a:pt x="232" y="464"/>
                    </a:lnTo>
                    <a:lnTo>
                      <a:pt x="248" y="462"/>
                    </a:lnTo>
                    <a:lnTo>
                      <a:pt x="248" y="462"/>
                    </a:lnTo>
                    <a:lnTo>
                      <a:pt x="247" y="444"/>
                    </a:lnTo>
                    <a:lnTo>
                      <a:pt x="247" y="444"/>
                    </a:lnTo>
                    <a:lnTo>
                      <a:pt x="248" y="418"/>
                    </a:lnTo>
                    <a:lnTo>
                      <a:pt x="251" y="394"/>
                    </a:lnTo>
                    <a:lnTo>
                      <a:pt x="255" y="368"/>
                    </a:lnTo>
                    <a:lnTo>
                      <a:pt x="260" y="343"/>
                    </a:lnTo>
                    <a:lnTo>
                      <a:pt x="267" y="319"/>
                    </a:lnTo>
                    <a:lnTo>
                      <a:pt x="275" y="296"/>
                    </a:lnTo>
                    <a:lnTo>
                      <a:pt x="286" y="273"/>
                    </a:lnTo>
                    <a:lnTo>
                      <a:pt x="297" y="251"/>
                    </a:lnTo>
                    <a:lnTo>
                      <a:pt x="308" y="230"/>
                    </a:lnTo>
                    <a:lnTo>
                      <a:pt x="323" y="210"/>
                    </a:lnTo>
                    <a:lnTo>
                      <a:pt x="337" y="190"/>
                    </a:lnTo>
                    <a:lnTo>
                      <a:pt x="353" y="171"/>
                    </a:lnTo>
                    <a:lnTo>
                      <a:pt x="370" y="154"/>
                    </a:lnTo>
                    <a:lnTo>
                      <a:pt x="387" y="137"/>
                    </a:lnTo>
                    <a:lnTo>
                      <a:pt x="406" y="121"/>
                    </a:lnTo>
                    <a:lnTo>
                      <a:pt x="426" y="107"/>
                    </a:lnTo>
                    <a:lnTo>
                      <a:pt x="426" y="107"/>
                    </a:lnTo>
                    <a:lnTo>
                      <a:pt x="418" y="95"/>
                    </a:lnTo>
                    <a:lnTo>
                      <a:pt x="410" y="85"/>
                    </a:lnTo>
                    <a:lnTo>
                      <a:pt x="400" y="73"/>
                    </a:lnTo>
                    <a:lnTo>
                      <a:pt x="390" y="64"/>
                    </a:lnTo>
                    <a:lnTo>
                      <a:pt x="379" y="54"/>
                    </a:lnTo>
                    <a:lnTo>
                      <a:pt x="367" y="45"/>
                    </a:lnTo>
                    <a:lnTo>
                      <a:pt x="356" y="38"/>
                    </a:lnTo>
                    <a:lnTo>
                      <a:pt x="344" y="29"/>
                    </a:lnTo>
                    <a:lnTo>
                      <a:pt x="331" y="24"/>
                    </a:lnTo>
                    <a:lnTo>
                      <a:pt x="318" y="18"/>
                    </a:lnTo>
                    <a:lnTo>
                      <a:pt x="305" y="12"/>
                    </a:lnTo>
                    <a:lnTo>
                      <a:pt x="291" y="8"/>
                    </a:lnTo>
                    <a:lnTo>
                      <a:pt x="277" y="5"/>
                    </a:lnTo>
                    <a:lnTo>
                      <a:pt x="261" y="2"/>
                    </a:lnTo>
                    <a:lnTo>
                      <a:pt x="246" y="1"/>
                    </a:lnTo>
                    <a:lnTo>
                      <a:pt x="232" y="0"/>
                    </a:lnTo>
                    <a:lnTo>
                      <a:pt x="232" y="0"/>
                    </a:lnTo>
                    <a:lnTo>
                      <a:pt x="207" y="1"/>
                    </a:lnTo>
                    <a:lnTo>
                      <a:pt x="185" y="5"/>
                    </a:lnTo>
                    <a:lnTo>
                      <a:pt x="162" y="11"/>
                    </a:lnTo>
                    <a:lnTo>
                      <a:pt x="141" y="19"/>
                    </a:lnTo>
                    <a:lnTo>
                      <a:pt x="121" y="28"/>
                    </a:lnTo>
                    <a:lnTo>
                      <a:pt x="102" y="40"/>
                    </a:lnTo>
                    <a:lnTo>
                      <a:pt x="83" y="53"/>
                    </a:lnTo>
                    <a:lnTo>
                      <a:pt x="68" y="68"/>
                    </a:lnTo>
                    <a:lnTo>
                      <a:pt x="53" y="85"/>
                    </a:lnTo>
                    <a:lnTo>
                      <a:pt x="39" y="103"/>
                    </a:lnTo>
                    <a:lnTo>
                      <a:pt x="28" y="121"/>
                    </a:lnTo>
                    <a:lnTo>
                      <a:pt x="17" y="141"/>
                    </a:lnTo>
                    <a:lnTo>
                      <a:pt x="10" y="164"/>
                    </a:lnTo>
                    <a:lnTo>
                      <a:pt x="5" y="185"/>
                    </a:lnTo>
                    <a:lnTo>
                      <a:pt x="1" y="209"/>
                    </a:lnTo>
                    <a:lnTo>
                      <a:pt x="0" y="232"/>
                    </a:lnTo>
                    <a:lnTo>
                      <a:pt x="0" y="232"/>
                    </a:lnTo>
                    <a:lnTo>
                      <a:pt x="1" y="256"/>
                    </a:lnTo>
                    <a:lnTo>
                      <a:pt x="5" y="279"/>
                    </a:lnTo>
                    <a:lnTo>
                      <a:pt x="10" y="300"/>
                    </a:lnTo>
                    <a:lnTo>
                      <a:pt x="17" y="322"/>
                    </a:lnTo>
                    <a:lnTo>
                      <a:pt x="28" y="343"/>
                    </a:lnTo>
                    <a:lnTo>
                      <a:pt x="39" y="362"/>
                    </a:lnTo>
                    <a:lnTo>
                      <a:pt x="53" y="379"/>
                    </a:lnTo>
                    <a:lnTo>
                      <a:pt x="68" y="396"/>
                    </a:lnTo>
                    <a:lnTo>
                      <a:pt x="83" y="411"/>
                    </a:lnTo>
                    <a:lnTo>
                      <a:pt x="102" y="424"/>
                    </a:lnTo>
                    <a:lnTo>
                      <a:pt x="121" y="436"/>
                    </a:lnTo>
                    <a:lnTo>
                      <a:pt x="141" y="445"/>
                    </a:lnTo>
                    <a:lnTo>
                      <a:pt x="162" y="454"/>
                    </a:lnTo>
                    <a:lnTo>
                      <a:pt x="185" y="460"/>
                    </a:lnTo>
                    <a:lnTo>
                      <a:pt x="207" y="463"/>
                    </a:lnTo>
                    <a:lnTo>
                      <a:pt x="232" y="464"/>
                    </a:lnTo>
                    <a:lnTo>
                      <a:pt x="232" y="464"/>
                    </a:lnTo>
                    <a:close/>
                  </a:path>
                </a:pathLst>
              </a:custGeom>
              <a:solidFill>
                <a:schemeClr val="accent4">
                  <a:lumMod val="75000"/>
                </a:scheme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67" name="Freeform 33"/>
              <p:cNvSpPr>
                <a:spLocks/>
              </p:cNvSpPr>
              <p:nvPr/>
            </p:nvSpPr>
            <p:spPr bwMode="auto">
              <a:xfrm>
                <a:off x="10330567" y="2104250"/>
                <a:ext cx="113305" cy="80932"/>
              </a:xfrm>
              <a:custGeom>
                <a:avLst/>
                <a:gdLst>
                  <a:gd name="T0" fmla="*/ 443 w 454"/>
                  <a:gd name="T1" fmla="*/ 64 h 326"/>
                  <a:gd name="T2" fmla="*/ 443 w 454"/>
                  <a:gd name="T3" fmla="*/ 64 h 326"/>
                  <a:gd name="T4" fmla="*/ 411 w 454"/>
                  <a:gd name="T5" fmla="*/ 69 h 326"/>
                  <a:gd name="T6" fmla="*/ 394 w 454"/>
                  <a:gd name="T7" fmla="*/ 70 h 326"/>
                  <a:gd name="T8" fmla="*/ 379 w 454"/>
                  <a:gd name="T9" fmla="*/ 70 h 326"/>
                  <a:gd name="T10" fmla="*/ 379 w 454"/>
                  <a:gd name="T11" fmla="*/ 70 h 326"/>
                  <a:gd name="T12" fmla="*/ 347 w 454"/>
                  <a:gd name="T13" fmla="*/ 69 h 326"/>
                  <a:gd name="T14" fmla="*/ 316 w 454"/>
                  <a:gd name="T15" fmla="*/ 65 h 326"/>
                  <a:gd name="T16" fmla="*/ 287 w 454"/>
                  <a:gd name="T17" fmla="*/ 59 h 326"/>
                  <a:gd name="T18" fmla="*/ 258 w 454"/>
                  <a:gd name="T19" fmla="*/ 51 h 326"/>
                  <a:gd name="T20" fmla="*/ 229 w 454"/>
                  <a:gd name="T21" fmla="*/ 42 h 326"/>
                  <a:gd name="T22" fmla="*/ 202 w 454"/>
                  <a:gd name="T23" fmla="*/ 30 h 326"/>
                  <a:gd name="T24" fmla="*/ 176 w 454"/>
                  <a:gd name="T25" fmla="*/ 17 h 326"/>
                  <a:gd name="T26" fmla="*/ 152 w 454"/>
                  <a:gd name="T27" fmla="*/ 0 h 326"/>
                  <a:gd name="T28" fmla="*/ 152 w 454"/>
                  <a:gd name="T29" fmla="*/ 0 h 326"/>
                  <a:gd name="T30" fmla="*/ 135 w 454"/>
                  <a:gd name="T31" fmla="*/ 15 h 326"/>
                  <a:gd name="T32" fmla="*/ 119 w 454"/>
                  <a:gd name="T33" fmla="*/ 29 h 326"/>
                  <a:gd name="T34" fmla="*/ 103 w 454"/>
                  <a:gd name="T35" fmla="*/ 44 h 326"/>
                  <a:gd name="T36" fmla="*/ 89 w 454"/>
                  <a:gd name="T37" fmla="*/ 61 h 326"/>
                  <a:gd name="T38" fmla="*/ 76 w 454"/>
                  <a:gd name="T39" fmla="*/ 77 h 326"/>
                  <a:gd name="T40" fmla="*/ 63 w 454"/>
                  <a:gd name="T41" fmla="*/ 95 h 326"/>
                  <a:gd name="T42" fmla="*/ 51 w 454"/>
                  <a:gd name="T43" fmla="*/ 112 h 326"/>
                  <a:gd name="T44" fmla="*/ 42 w 454"/>
                  <a:gd name="T45" fmla="*/ 132 h 326"/>
                  <a:gd name="T46" fmla="*/ 33 w 454"/>
                  <a:gd name="T47" fmla="*/ 151 h 326"/>
                  <a:gd name="T48" fmla="*/ 24 w 454"/>
                  <a:gd name="T49" fmla="*/ 171 h 326"/>
                  <a:gd name="T50" fmla="*/ 17 w 454"/>
                  <a:gd name="T51" fmla="*/ 192 h 326"/>
                  <a:gd name="T52" fmla="*/ 11 w 454"/>
                  <a:gd name="T53" fmla="*/ 214 h 326"/>
                  <a:gd name="T54" fmla="*/ 7 w 454"/>
                  <a:gd name="T55" fmla="*/ 236 h 326"/>
                  <a:gd name="T56" fmla="*/ 3 w 454"/>
                  <a:gd name="T57" fmla="*/ 258 h 326"/>
                  <a:gd name="T58" fmla="*/ 1 w 454"/>
                  <a:gd name="T59" fmla="*/ 281 h 326"/>
                  <a:gd name="T60" fmla="*/ 0 w 454"/>
                  <a:gd name="T61" fmla="*/ 303 h 326"/>
                  <a:gd name="T62" fmla="*/ 0 w 454"/>
                  <a:gd name="T63" fmla="*/ 303 h 326"/>
                  <a:gd name="T64" fmla="*/ 0 w 454"/>
                  <a:gd name="T65" fmla="*/ 326 h 326"/>
                  <a:gd name="T66" fmla="*/ 282 w 454"/>
                  <a:gd name="T67" fmla="*/ 326 h 326"/>
                  <a:gd name="T68" fmla="*/ 282 w 454"/>
                  <a:gd name="T69" fmla="*/ 326 h 326"/>
                  <a:gd name="T70" fmla="*/ 296 w 454"/>
                  <a:gd name="T71" fmla="*/ 290 h 326"/>
                  <a:gd name="T72" fmla="*/ 313 w 454"/>
                  <a:gd name="T73" fmla="*/ 257 h 326"/>
                  <a:gd name="T74" fmla="*/ 332 w 454"/>
                  <a:gd name="T75" fmla="*/ 224 h 326"/>
                  <a:gd name="T76" fmla="*/ 352 w 454"/>
                  <a:gd name="T77" fmla="*/ 194 h 326"/>
                  <a:gd name="T78" fmla="*/ 375 w 454"/>
                  <a:gd name="T79" fmla="*/ 164 h 326"/>
                  <a:gd name="T80" fmla="*/ 400 w 454"/>
                  <a:gd name="T81" fmla="*/ 136 h 326"/>
                  <a:gd name="T82" fmla="*/ 426 w 454"/>
                  <a:gd name="T83" fmla="*/ 109 h 326"/>
                  <a:gd name="T84" fmla="*/ 454 w 454"/>
                  <a:gd name="T85" fmla="*/ 85 h 326"/>
                  <a:gd name="T86" fmla="*/ 454 w 454"/>
                  <a:gd name="T87" fmla="*/ 85 h 326"/>
                  <a:gd name="T88" fmla="*/ 443 w 454"/>
                  <a:gd name="T89" fmla="*/ 64 h 326"/>
                  <a:gd name="T90" fmla="*/ 443 w 454"/>
                  <a:gd name="T91" fmla="*/ 64 h 3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454" h="326">
                    <a:moveTo>
                      <a:pt x="443" y="64"/>
                    </a:moveTo>
                    <a:lnTo>
                      <a:pt x="443" y="64"/>
                    </a:lnTo>
                    <a:lnTo>
                      <a:pt x="411" y="69"/>
                    </a:lnTo>
                    <a:lnTo>
                      <a:pt x="394" y="70"/>
                    </a:lnTo>
                    <a:lnTo>
                      <a:pt x="379" y="70"/>
                    </a:lnTo>
                    <a:lnTo>
                      <a:pt x="379" y="70"/>
                    </a:lnTo>
                    <a:lnTo>
                      <a:pt x="347" y="69"/>
                    </a:lnTo>
                    <a:lnTo>
                      <a:pt x="316" y="65"/>
                    </a:lnTo>
                    <a:lnTo>
                      <a:pt x="287" y="59"/>
                    </a:lnTo>
                    <a:lnTo>
                      <a:pt x="258" y="51"/>
                    </a:lnTo>
                    <a:lnTo>
                      <a:pt x="229" y="42"/>
                    </a:lnTo>
                    <a:lnTo>
                      <a:pt x="202" y="30"/>
                    </a:lnTo>
                    <a:lnTo>
                      <a:pt x="176" y="17"/>
                    </a:lnTo>
                    <a:lnTo>
                      <a:pt x="152" y="0"/>
                    </a:lnTo>
                    <a:lnTo>
                      <a:pt x="152" y="0"/>
                    </a:lnTo>
                    <a:lnTo>
                      <a:pt x="135" y="15"/>
                    </a:lnTo>
                    <a:lnTo>
                      <a:pt x="119" y="29"/>
                    </a:lnTo>
                    <a:lnTo>
                      <a:pt x="103" y="44"/>
                    </a:lnTo>
                    <a:lnTo>
                      <a:pt x="89" y="61"/>
                    </a:lnTo>
                    <a:lnTo>
                      <a:pt x="76" y="77"/>
                    </a:lnTo>
                    <a:lnTo>
                      <a:pt x="63" y="95"/>
                    </a:lnTo>
                    <a:lnTo>
                      <a:pt x="51" y="112"/>
                    </a:lnTo>
                    <a:lnTo>
                      <a:pt x="42" y="132"/>
                    </a:lnTo>
                    <a:lnTo>
                      <a:pt x="33" y="151"/>
                    </a:lnTo>
                    <a:lnTo>
                      <a:pt x="24" y="171"/>
                    </a:lnTo>
                    <a:lnTo>
                      <a:pt x="17" y="192"/>
                    </a:lnTo>
                    <a:lnTo>
                      <a:pt x="11" y="214"/>
                    </a:lnTo>
                    <a:lnTo>
                      <a:pt x="7" y="236"/>
                    </a:lnTo>
                    <a:lnTo>
                      <a:pt x="3" y="258"/>
                    </a:lnTo>
                    <a:lnTo>
                      <a:pt x="1" y="281"/>
                    </a:lnTo>
                    <a:lnTo>
                      <a:pt x="0" y="303"/>
                    </a:lnTo>
                    <a:lnTo>
                      <a:pt x="0" y="303"/>
                    </a:lnTo>
                    <a:lnTo>
                      <a:pt x="0" y="326"/>
                    </a:lnTo>
                    <a:lnTo>
                      <a:pt x="282" y="326"/>
                    </a:lnTo>
                    <a:lnTo>
                      <a:pt x="282" y="326"/>
                    </a:lnTo>
                    <a:lnTo>
                      <a:pt x="296" y="290"/>
                    </a:lnTo>
                    <a:lnTo>
                      <a:pt x="313" y="257"/>
                    </a:lnTo>
                    <a:lnTo>
                      <a:pt x="332" y="224"/>
                    </a:lnTo>
                    <a:lnTo>
                      <a:pt x="352" y="194"/>
                    </a:lnTo>
                    <a:lnTo>
                      <a:pt x="375" y="164"/>
                    </a:lnTo>
                    <a:lnTo>
                      <a:pt x="400" y="136"/>
                    </a:lnTo>
                    <a:lnTo>
                      <a:pt x="426" y="109"/>
                    </a:lnTo>
                    <a:lnTo>
                      <a:pt x="454" y="85"/>
                    </a:lnTo>
                    <a:lnTo>
                      <a:pt x="454" y="85"/>
                    </a:lnTo>
                    <a:lnTo>
                      <a:pt x="443" y="64"/>
                    </a:lnTo>
                    <a:lnTo>
                      <a:pt x="443" y="64"/>
                    </a:lnTo>
                    <a:close/>
                  </a:path>
                </a:pathLst>
              </a:custGeom>
              <a:solidFill>
                <a:schemeClr val="accent4">
                  <a:lumMod val="75000"/>
                </a:scheme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68" name="Freeform 34"/>
              <p:cNvSpPr>
                <a:spLocks/>
              </p:cNvSpPr>
              <p:nvPr/>
            </p:nvSpPr>
            <p:spPr bwMode="auto">
              <a:xfrm>
                <a:off x="10600754" y="1962308"/>
                <a:ext cx="112059" cy="115795"/>
              </a:xfrm>
              <a:custGeom>
                <a:avLst/>
                <a:gdLst>
                  <a:gd name="T0" fmla="*/ 126 w 447"/>
                  <a:gd name="T1" fmla="*/ 445 h 464"/>
                  <a:gd name="T2" fmla="*/ 169 w 447"/>
                  <a:gd name="T3" fmla="*/ 458 h 464"/>
                  <a:gd name="T4" fmla="*/ 217 w 447"/>
                  <a:gd name="T5" fmla="*/ 464 h 464"/>
                  <a:gd name="T6" fmla="*/ 240 w 447"/>
                  <a:gd name="T7" fmla="*/ 463 h 464"/>
                  <a:gd name="T8" fmla="*/ 285 w 447"/>
                  <a:gd name="T9" fmla="*/ 454 h 464"/>
                  <a:gd name="T10" fmla="*/ 326 w 447"/>
                  <a:gd name="T11" fmla="*/ 436 h 464"/>
                  <a:gd name="T12" fmla="*/ 364 w 447"/>
                  <a:gd name="T13" fmla="*/ 411 h 464"/>
                  <a:gd name="T14" fmla="*/ 394 w 447"/>
                  <a:gd name="T15" fmla="*/ 379 h 464"/>
                  <a:gd name="T16" fmla="*/ 420 w 447"/>
                  <a:gd name="T17" fmla="*/ 343 h 464"/>
                  <a:gd name="T18" fmla="*/ 438 w 447"/>
                  <a:gd name="T19" fmla="*/ 300 h 464"/>
                  <a:gd name="T20" fmla="*/ 446 w 447"/>
                  <a:gd name="T21" fmla="*/ 256 h 464"/>
                  <a:gd name="T22" fmla="*/ 447 w 447"/>
                  <a:gd name="T23" fmla="*/ 232 h 464"/>
                  <a:gd name="T24" fmla="*/ 443 w 447"/>
                  <a:gd name="T25" fmla="*/ 185 h 464"/>
                  <a:gd name="T26" fmla="*/ 430 w 447"/>
                  <a:gd name="T27" fmla="*/ 141 h 464"/>
                  <a:gd name="T28" fmla="*/ 409 w 447"/>
                  <a:gd name="T29" fmla="*/ 103 h 464"/>
                  <a:gd name="T30" fmla="*/ 380 w 447"/>
                  <a:gd name="T31" fmla="*/ 68 h 464"/>
                  <a:gd name="T32" fmla="*/ 346 w 447"/>
                  <a:gd name="T33" fmla="*/ 40 h 464"/>
                  <a:gd name="T34" fmla="*/ 306 w 447"/>
                  <a:gd name="T35" fmla="*/ 19 h 464"/>
                  <a:gd name="T36" fmla="*/ 262 w 447"/>
                  <a:gd name="T37" fmla="*/ 5 h 464"/>
                  <a:gd name="T38" fmla="*/ 217 w 447"/>
                  <a:gd name="T39" fmla="*/ 0 h 464"/>
                  <a:gd name="T40" fmla="*/ 199 w 447"/>
                  <a:gd name="T41" fmla="*/ 1 h 464"/>
                  <a:gd name="T42" fmla="*/ 164 w 447"/>
                  <a:gd name="T43" fmla="*/ 6 h 464"/>
                  <a:gd name="T44" fmla="*/ 132 w 447"/>
                  <a:gd name="T45" fmla="*/ 17 h 464"/>
                  <a:gd name="T46" fmla="*/ 101 w 447"/>
                  <a:gd name="T47" fmla="*/ 31 h 464"/>
                  <a:gd name="T48" fmla="*/ 73 w 447"/>
                  <a:gd name="T49" fmla="*/ 50 h 464"/>
                  <a:gd name="T50" fmla="*/ 48 w 447"/>
                  <a:gd name="T51" fmla="*/ 72 h 464"/>
                  <a:gd name="T52" fmla="*/ 27 w 447"/>
                  <a:gd name="T53" fmla="*/ 98 h 464"/>
                  <a:gd name="T54" fmla="*/ 10 w 447"/>
                  <a:gd name="T55" fmla="*/ 126 h 464"/>
                  <a:gd name="T56" fmla="*/ 3 w 447"/>
                  <a:gd name="T57" fmla="*/ 141 h 464"/>
                  <a:gd name="T58" fmla="*/ 0 w 447"/>
                  <a:gd name="T59" fmla="*/ 150 h 464"/>
                  <a:gd name="T60" fmla="*/ 28 w 447"/>
                  <a:gd name="T61" fmla="*/ 179 h 464"/>
                  <a:gd name="T62" fmla="*/ 53 w 447"/>
                  <a:gd name="T63" fmla="*/ 211 h 464"/>
                  <a:gd name="T64" fmla="*/ 74 w 447"/>
                  <a:gd name="T65" fmla="*/ 245 h 464"/>
                  <a:gd name="T66" fmla="*/ 93 w 447"/>
                  <a:gd name="T67" fmla="*/ 282 h 464"/>
                  <a:gd name="T68" fmla="*/ 107 w 447"/>
                  <a:gd name="T69" fmla="*/ 320 h 464"/>
                  <a:gd name="T70" fmla="*/ 118 w 447"/>
                  <a:gd name="T71" fmla="*/ 361 h 464"/>
                  <a:gd name="T72" fmla="*/ 125 w 447"/>
                  <a:gd name="T73" fmla="*/ 402 h 464"/>
                  <a:gd name="T74" fmla="*/ 126 w 447"/>
                  <a:gd name="T75" fmla="*/ 444 h 464"/>
                  <a:gd name="T76" fmla="*/ 126 w 447"/>
                  <a:gd name="T77" fmla="*/ 445 h 4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</a:cxnLst>
                <a:rect l="0" t="0" r="r" b="b"/>
                <a:pathLst>
                  <a:path w="447" h="464">
                    <a:moveTo>
                      <a:pt x="126" y="445"/>
                    </a:moveTo>
                    <a:lnTo>
                      <a:pt x="126" y="445"/>
                    </a:lnTo>
                    <a:lnTo>
                      <a:pt x="147" y="452"/>
                    </a:lnTo>
                    <a:lnTo>
                      <a:pt x="169" y="458"/>
                    </a:lnTo>
                    <a:lnTo>
                      <a:pt x="193" y="463"/>
                    </a:lnTo>
                    <a:lnTo>
                      <a:pt x="217" y="464"/>
                    </a:lnTo>
                    <a:lnTo>
                      <a:pt x="217" y="464"/>
                    </a:lnTo>
                    <a:lnTo>
                      <a:pt x="240" y="463"/>
                    </a:lnTo>
                    <a:lnTo>
                      <a:pt x="262" y="460"/>
                    </a:lnTo>
                    <a:lnTo>
                      <a:pt x="285" y="454"/>
                    </a:lnTo>
                    <a:lnTo>
                      <a:pt x="306" y="445"/>
                    </a:lnTo>
                    <a:lnTo>
                      <a:pt x="326" y="436"/>
                    </a:lnTo>
                    <a:lnTo>
                      <a:pt x="346" y="424"/>
                    </a:lnTo>
                    <a:lnTo>
                      <a:pt x="364" y="411"/>
                    </a:lnTo>
                    <a:lnTo>
                      <a:pt x="380" y="396"/>
                    </a:lnTo>
                    <a:lnTo>
                      <a:pt x="394" y="379"/>
                    </a:lnTo>
                    <a:lnTo>
                      <a:pt x="409" y="362"/>
                    </a:lnTo>
                    <a:lnTo>
                      <a:pt x="420" y="343"/>
                    </a:lnTo>
                    <a:lnTo>
                      <a:pt x="430" y="322"/>
                    </a:lnTo>
                    <a:lnTo>
                      <a:pt x="438" y="300"/>
                    </a:lnTo>
                    <a:lnTo>
                      <a:pt x="443" y="279"/>
                    </a:lnTo>
                    <a:lnTo>
                      <a:pt x="446" y="256"/>
                    </a:lnTo>
                    <a:lnTo>
                      <a:pt x="447" y="232"/>
                    </a:lnTo>
                    <a:lnTo>
                      <a:pt x="447" y="232"/>
                    </a:lnTo>
                    <a:lnTo>
                      <a:pt x="446" y="209"/>
                    </a:lnTo>
                    <a:lnTo>
                      <a:pt x="443" y="185"/>
                    </a:lnTo>
                    <a:lnTo>
                      <a:pt x="438" y="164"/>
                    </a:lnTo>
                    <a:lnTo>
                      <a:pt x="430" y="141"/>
                    </a:lnTo>
                    <a:lnTo>
                      <a:pt x="420" y="121"/>
                    </a:lnTo>
                    <a:lnTo>
                      <a:pt x="409" y="103"/>
                    </a:lnTo>
                    <a:lnTo>
                      <a:pt x="394" y="85"/>
                    </a:lnTo>
                    <a:lnTo>
                      <a:pt x="380" y="68"/>
                    </a:lnTo>
                    <a:lnTo>
                      <a:pt x="364" y="53"/>
                    </a:lnTo>
                    <a:lnTo>
                      <a:pt x="346" y="40"/>
                    </a:lnTo>
                    <a:lnTo>
                      <a:pt x="326" y="28"/>
                    </a:lnTo>
                    <a:lnTo>
                      <a:pt x="306" y="19"/>
                    </a:lnTo>
                    <a:lnTo>
                      <a:pt x="285" y="11"/>
                    </a:lnTo>
                    <a:lnTo>
                      <a:pt x="262" y="5"/>
                    </a:lnTo>
                    <a:lnTo>
                      <a:pt x="240" y="1"/>
                    </a:lnTo>
                    <a:lnTo>
                      <a:pt x="217" y="0"/>
                    </a:lnTo>
                    <a:lnTo>
                      <a:pt x="217" y="0"/>
                    </a:lnTo>
                    <a:lnTo>
                      <a:pt x="199" y="1"/>
                    </a:lnTo>
                    <a:lnTo>
                      <a:pt x="181" y="4"/>
                    </a:lnTo>
                    <a:lnTo>
                      <a:pt x="164" y="6"/>
                    </a:lnTo>
                    <a:lnTo>
                      <a:pt x="147" y="11"/>
                    </a:lnTo>
                    <a:lnTo>
                      <a:pt x="132" y="17"/>
                    </a:lnTo>
                    <a:lnTo>
                      <a:pt x="116" y="24"/>
                    </a:lnTo>
                    <a:lnTo>
                      <a:pt x="101" y="31"/>
                    </a:lnTo>
                    <a:lnTo>
                      <a:pt x="87" y="40"/>
                    </a:lnTo>
                    <a:lnTo>
                      <a:pt x="73" y="50"/>
                    </a:lnTo>
                    <a:lnTo>
                      <a:pt x="61" y="60"/>
                    </a:lnTo>
                    <a:lnTo>
                      <a:pt x="48" y="72"/>
                    </a:lnTo>
                    <a:lnTo>
                      <a:pt x="37" y="85"/>
                    </a:lnTo>
                    <a:lnTo>
                      <a:pt x="27" y="98"/>
                    </a:lnTo>
                    <a:lnTo>
                      <a:pt x="19" y="112"/>
                    </a:lnTo>
                    <a:lnTo>
                      <a:pt x="10" y="126"/>
                    </a:lnTo>
                    <a:lnTo>
                      <a:pt x="3" y="141"/>
                    </a:lnTo>
                    <a:lnTo>
                      <a:pt x="3" y="141"/>
                    </a:lnTo>
                    <a:lnTo>
                      <a:pt x="0" y="150"/>
                    </a:lnTo>
                    <a:lnTo>
                      <a:pt x="0" y="150"/>
                    </a:lnTo>
                    <a:lnTo>
                      <a:pt x="14" y="164"/>
                    </a:lnTo>
                    <a:lnTo>
                      <a:pt x="28" y="179"/>
                    </a:lnTo>
                    <a:lnTo>
                      <a:pt x="41" y="194"/>
                    </a:lnTo>
                    <a:lnTo>
                      <a:pt x="53" y="211"/>
                    </a:lnTo>
                    <a:lnTo>
                      <a:pt x="63" y="227"/>
                    </a:lnTo>
                    <a:lnTo>
                      <a:pt x="74" y="245"/>
                    </a:lnTo>
                    <a:lnTo>
                      <a:pt x="83" y="263"/>
                    </a:lnTo>
                    <a:lnTo>
                      <a:pt x="93" y="282"/>
                    </a:lnTo>
                    <a:lnTo>
                      <a:pt x="100" y="300"/>
                    </a:lnTo>
                    <a:lnTo>
                      <a:pt x="107" y="320"/>
                    </a:lnTo>
                    <a:lnTo>
                      <a:pt x="113" y="339"/>
                    </a:lnTo>
                    <a:lnTo>
                      <a:pt x="118" y="361"/>
                    </a:lnTo>
                    <a:lnTo>
                      <a:pt x="121" y="381"/>
                    </a:lnTo>
                    <a:lnTo>
                      <a:pt x="125" y="402"/>
                    </a:lnTo>
                    <a:lnTo>
                      <a:pt x="126" y="423"/>
                    </a:lnTo>
                    <a:lnTo>
                      <a:pt x="126" y="444"/>
                    </a:lnTo>
                    <a:lnTo>
                      <a:pt x="126" y="444"/>
                    </a:lnTo>
                    <a:lnTo>
                      <a:pt x="126" y="445"/>
                    </a:lnTo>
                    <a:lnTo>
                      <a:pt x="126" y="445"/>
                    </a:lnTo>
                    <a:close/>
                  </a:path>
                </a:pathLst>
              </a:custGeom>
              <a:solidFill>
                <a:schemeClr val="accent4">
                  <a:lumMod val="75000"/>
                </a:scheme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69" name="Freeform 35"/>
              <p:cNvSpPr>
                <a:spLocks/>
              </p:cNvSpPr>
              <p:nvPr/>
            </p:nvSpPr>
            <p:spPr bwMode="auto">
              <a:xfrm>
                <a:off x="10473753" y="2014602"/>
                <a:ext cx="114549" cy="115795"/>
              </a:xfrm>
              <a:custGeom>
                <a:avLst/>
                <a:gdLst>
                  <a:gd name="T0" fmla="*/ 231 w 463"/>
                  <a:gd name="T1" fmla="*/ 463 h 463"/>
                  <a:gd name="T2" fmla="*/ 278 w 463"/>
                  <a:gd name="T3" fmla="*/ 459 h 463"/>
                  <a:gd name="T4" fmla="*/ 322 w 463"/>
                  <a:gd name="T5" fmla="*/ 446 h 463"/>
                  <a:gd name="T6" fmla="*/ 361 w 463"/>
                  <a:gd name="T7" fmla="*/ 423 h 463"/>
                  <a:gd name="T8" fmla="*/ 395 w 463"/>
                  <a:gd name="T9" fmla="*/ 395 h 463"/>
                  <a:gd name="T10" fmla="*/ 423 w 463"/>
                  <a:gd name="T11" fmla="*/ 361 h 463"/>
                  <a:gd name="T12" fmla="*/ 445 w 463"/>
                  <a:gd name="T13" fmla="*/ 322 h 463"/>
                  <a:gd name="T14" fmla="*/ 458 w 463"/>
                  <a:gd name="T15" fmla="*/ 278 h 463"/>
                  <a:gd name="T16" fmla="*/ 463 w 463"/>
                  <a:gd name="T17" fmla="*/ 231 h 463"/>
                  <a:gd name="T18" fmla="*/ 462 w 463"/>
                  <a:gd name="T19" fmla="*/ 208 h 463"/>
                  <a:gd name="T20" fmla="*/ 452 w 463"/>
                  <a:gd name="T21" fmla="*/ 163 h 463"/>
                  <a:gd name="T22" fmla="*/ 435 w 463"/>
                  <a:gd name="T23" fmla="*/ 122 h 463"/>
                  <a:gd name="T24" fmla="*/ 410 w 463"/>
                  <a:gd name="T25" fmla="*/ 84 h 463"/>
                  <a:gd name="T26" fmla="*/ 378 w 463"/>
                  <a:gd name="T27" fmla="*/ 53 h 463"/>
                  <a:gd name="T28" fmla="*/ 342 w 463"/>
                  <a:gd name="T29" fmla="*/ 27 h 463"/>
                  <a:gd name="T30" fmla="*/ 301 w 463"/>
                  <a:gd name="T31" fmla="*/ 11 h 463"/>
                  <a:gd name="T32" fmla="*/ 256 w 463"/>
                  <a:gd name="T33" fmla="*/ 1 h 463"/>
                  <a:gd name="T34" fmla="*/ 231 w 463"/>
                  <a:gd name="T35" fmla="*/ 0 h 463"/>
                  <a:gd name="T36" fmla="*/ 185 w 463"/>
                  <a:gd name="T37" fmla="*/ 5 h 463"/>
                  <a:gd name="T38" fmla="*/ 141 w 463"/>
                  <a:gd name="T39" fmla="*/ 18 h 463"/>
                  <a:gd name="T40" fmla="*/ 103 w 463"/>
                  <a:gd name="T41" fmla="*/ 39 h 463"/>
                  <a:gd name="T42" fmla="*/ 67 w 463"/>
                  <a:gd name="T43" fmla="*/ 67 h 463"/>
                  <a:gd name="T44" fmla="*/ 39 w 463"/>
                  <a:gd name="T45" fmla="*/ 103 h 463"/>
                  <a:gd name="T46" fmla="*/ 18 w 463"/>
                  <a:gd name="T47" fmla="*/ 142 h 463"/>
                  <a:gd name="T48" fmla="*/ 5 w 463"/>
                  <a:gd name="T49" fmla="*/ 185 h 463"/>
                  <a:gd name="T50" fmla="*/ 0 w 463"/>
                  <a:gd name="T51" fmla="*/ 231 h 463"/>
                  <a:gd name="T52" fmla="*/ 1 w 463"/>
                  <a:gd name="T53" fmla="*/ 255 h 463"/>
                  <a:gd name="T54" fmla="*/ 11 w 463"/>
                  <a:gd name="T55" fmla="*/ 301 h 463"/>
                  <a:gd name="T56" fmla="*/ 28 w 463"/>
                  <a:gd name="T57" fmla="*/ 342 h 463"/>
                  <a:gd name="T58" fmla="*/ 53 w 463"/>
                  <a:gd name="T59" fmla="*/ 378 h 463"/>
                  <a:gd name="T60" fmla="*/ 84 w 463"/>
                  <a:gd name="T61" fmla="*/ 410 h 463"/>
                  <a:gd name="T62" fmla="*/ 121 w 463"/>
                  <a:gd name="T63" fmla="*/ 435 h 463"/>
                  <a:gd name="T64" fmla="*/ 163 w 463"/>
                  <a:gd name="T65" fmla="*/ 453 h 463"/>
                  <a:gd name="T66" fmla="*/ 207 w 463"/>
                  <a:gd name="T67" fmla="*/ 462 h 463"/>
                  <a:gd name="T68" fmla="*/ 231 w 463"/>
                  <a:gd name="T69" fmla="*/ 463 h 46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</a:cxnLst>
                <a:rect l="0" t="0" r="r" b="b"/>
                <a:pathLst>
                  <a:path w="463" h="463">
                    <a:moveTo>
                      <a:pt x="231" y="463"/>
                    </a:moveTo>
                    <a:lnTo>
                      <a:pt x="231" y="463"/>
                    </a:lnTo>
                    <a:lnTo>
                      <a:pt x="256" y="462"/>
                    </a:lnTo>
                    <a:lnTo>
                      <a:pt x="278" y="459"/>
                    </a:lnTo>
                    <a:lnTo>
                      <a:pt x="301" y="453"/>
                    </a:lnTo>
                    <a:lnTo>
                      <a:pt x="322" y="446"/>
                    </a:lnTo>
                    <a:lnTo>
                      <a:pt x="342" y="435"/>
                    </a:lnTo>
                    <a:lnTo>
                      <a:pt x="361" y="423"/>
                    </a:lnTo>
                    <a:lnTo>
                      <a:pt x="378" y="410"/>
                    </a:lnTo>
                    <a:lnTo>
                      <a:pt x="395" y="395"/>
                    </a:lnTo>
                    <a:lnTo>
                      <a:pt x="410" y="378"/>
                    </a:lnTo>
                    <a:lnTo>
                      <a:pt x="423" y="361"/>
                    </a:lnTo>
                    <a:lnTo>
                      <a:pt x="435" y="342"/>
                    </a:lnTo>
                    <a:lnTo>
                      <a:pt x="445" y="322"/>
                    </a:lnTo>
                    <a:lnTo>
                      <a:pt x="452" y="301"/>
                    </a:lnTo>
                    <a:lnTo>
                      <a:pt x="458" y="278"/>
                    </a:lnTo>
                    <a:lnTo>
                      <a:pt x="462" y="255"/>
                    </a:lnTo>
                    <a:lnTo>
                      <a:pt x="463" y="231"/>
                    </a:lnTo>
                    <a:lnTo>
                      <a:pt x="463" y="231"/>
                    </a:lnTo>
                    <a:lnTo>
                      <a:pt x="462" y="208"/>
                    </a:lnTo>
                    <a:lnTo>
                      <a:pt x="458" y="185"/>
                    </a:lnTo>
                    <a:lnTo>
                      <a:pt x="452" y="163"/>
                    </a:lnTo>
                    <a:lnTo>
                      <a:pt x="445" y="142"/>
                    </a:lnTo>
                    <a:lnTo>
                      <a:pt x="435" y="122"/>
                    </a:lnTo>
                    <a:lnTo>
                      <a:pt x="423" y="103"/>
                    </a:lnTo>
                    <a:lnTo>
                      <a:pt x="410" y="84"/>
                    </a:lnTo>
                    <a:lnTo>
                      <a:pt x="395" y="67"/>
                    </a:lnTo>
                    <a:lnTo>
                      <a:pt x="378" y="53"/>
                    </a:lnTo>
                    <a:lnTo>
                      <a:pt x="361" y="39"/>
                    </a:lnTo>
                    <a:lnTo>
                      <a:pt x="342" y="27"/>
                    </a:lnTo>
                    <a:lnTo>
                      <a:pt x="322" y="18"/>
                    </a:lnTo>
                    <a:lnTo>
                      <a:pt x="301" y="11"/>
                    </a:lnTo>
                    <a:lnTo>
                      <a:pt x="278" y="5"/>
                    </a:lnTo>
                    <a:lnTo>
                      <a:pt x="256" y="1"/>
                    </a:lnTo>
                    <a:lnTo>
                      <a:pt x="231" y="0"/>
                    </a:lnTo>
                    <a:lnTo>
                      <a:pt x="231" y="0"/>
                    </a:lnTo>
                    <a:lnTo>
                      <a:pt x="207" y="1"/>
                    </a:lnTo>
                    <a:lnTo>
                      <a:pt x="185" y="5"/>
                    </a:lnTo>
                    <a:lnTo>
                      <a:pt x="163" y="11"/>
                    </a:lnTo>
                    <a:lnTo>
                      <a:pt x="141" y="18"/>
                    </a:lnTo>
                    <a:lnTo>
                      <a:pt x="121" y="27"/>
                    </a:lnTo>
                    <a:lnTo>
                      <a:pt x="103" y="39"/>
                    </a:lnTo>
                    <a:lnTo>
                      <a:pt x="84" y="53"/>
                    </a:lnTo>
                    <a:lnTo>
                      <a:pt x="67" y="67"/>
                    </a:lnTo>
                    <a:lnTo>
                      <a:pt x="53" y="84"/>
                    </a:lnTo>
                    <a:lnTo>
                      <a:pt x="39" y="103"/>
                    </a:lnTo>
                    <a:lnTo>
                      <a:pt x="28" y="122"/>
                    </a:lnTo>
                    <a:lnTo>
                      <a:pt x="18" y="142"/>
                    </a:lnTo>
                    <a:lnTo>
                      <a:pt x="11" y="163"/>
                    </a:lnTo>
                    <a:lnTo>
                      <a:pt x="5" y="185"/>
                    </a:lnTo>
                    <a:lnTo>
                      <a:pt x="1" y="208"/>
                    </a:lnTo>
                    <a:lnTo>
                      <a:pt x="0" y="231"/>
                    </a:lnTo>
                    <a:lnTo>
                      <a:pt x="0" y="231"/>
                    </a:lnTo>
                    <a:lnTo>
                      <a:pt x="1" y="255"/>
                    </a:lnTo>
                    <a:lnTo>
                      <a:pt x="5" y="278"/>
                    </a:lnTo>
                    <a:lnTo>
                      <a:pt x="11" y="301"/>
                    </a:lnTo>
                    <a:lnTo>
                      <a:pt x="18" y="322"/>
                    </a:lnTo>
                    <a:lnTo>
                      <a:pt x="28" y="342"/>
                    </a:lnTo>
                    <a:lnTo>
                      <a:pt x="39" y="361"/>
                    </a:lnTo>
                    <a:lnTo>
                      <a:pt x="53" y="378"/>
                    </a:lnTo>
                    <a:lnTo>
                      <a:pt x="67" y="395"/>
                    </a:lnTo>
                    <a:lnTo>
                      <a:pt x="84" y="410"/>
                    </a:lnTo>
                    <a:lnTo>
                      <a:pt x="103" y="423"/>
                    </a:lnTo>
                    <a:lnTo>
                      <a:pt x="121" y="435"/>
                    </a:lnTo>
                    <a:lnTo>
                      <a:pt x="141" y="446"/>
                    </a:lnTo>
                    <a:lnTo>
                      <a:pt x="163" y="453"/>
                    </a:lnTo>
                    <a:lnTo>
                      <a:pt x="185" y="459"/>
                    </a:lnTo>
                    <a:lnTo>
                      <a:pt x="207" y="462"/>
                    </a:lnTo>
                    <a:lnTo>
                      <a:pt x="231" y="463"/>
                    </a:lnTo>
                    <a:lnTo>
                      <a:pt x="231" y="463"/>
                    </a:lnTo>
                    <a:close/>
                  </a:path>
                </a:pathLst>
              </a:custGeom>
              <a:solidFill>
                <a:schemeClr val="accent4">
                  <a:lumMod val="75000"/>
                </a:scheme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70" name="Freeform 36"/>
              <p:cNvSpPr>
                <a:spLocks/>
              </p:cNvSpPr>
              <p:nvPr/>
            </p:nvSpPr>
            <p:spPr bwMode="auto">
              <a:xfrm>
                <a:off x="10436400" y="2157789"/>
                <a:ext cx="189255" cy="80932"/>
              </a:xfrm>
              <a:custGeom>
                <a:avLst/>
                <a:gdLst>
                  <a:gd name="T0" fmla="*/ 605 w 757"/>
                  <a:gd name="T1" fmla="*/ 0 h 325"/>
                  <a:gd name="T2" fmla="*/ 605 w 757"/>
                  <a:gd name="T3" fmla="*/ 0 h 325"/>
                  <a:gd name="T4" fmla="*/ 579 w 757"/>
                  <a:gd name="T5" fmla="*/ 15 h 325"/>
                  <a:gd name="T6" fmla="*/ 554 w 757"/>
                  <a:gd name="T7" fmla="*/ 29 h 325"/>
                  <a:gd name="T8" fmla="*/ 526 w 757"/>
                  <a:gd name="T9" fmla="*/ 41 h 325"/>
                  <a:gd name="T10" fmla="*/ 499 w 757"/>
                  <a:gd name="T11" fmla="*/ 50 h 325"/>
                  <a:gd name="T12" fmla="*/ 470 w 757"/>
                  <a:gd name="T13" fmla="*/ 59 h 325"/>
                  <a:gd name="T14" fmla="*/ 440 w 757"/>
                  <a:gd name="T15" fmla="*/ 63 h 325"/>
                  <a:gd name="T16" fmla="*/ 410 w 757"/>
                  <a:gd name="T17" fmla="*/ 67 h 325"/>
                  <a:gd name="T18" fmla="*/ 378 w 757"/>
                  <a:gd name="T19" fmla="*/ 68 h 325"/>
                  <a:gd name="T20" fmla="*/ 378 w 757"/>
                  <a:gd name="T21" fmla="*/ 68 h 325"/>
                  <a:gd name="T22" fmla="*/ 347 w 757"/>
                  <a:gd name="T23" fmla="*/ 67 h 325"/>
                  <a:gd name="T24" fmla="*/ 317 w 757"/>
                  <a:gd name="T25" fmla="*/ 63 h 325"/>
                  <a:gd name="T26" fmla="*/ 287 w 757"/>
                  <a:gd name="T27" fmla="*/ 59 h 325"/>
                  <a:gd name="T28" fmla="*/ 258 w 757"/>
                  <a:gd name="T29" fmla="*/ 50 h 325"/>
                  <a:gd name="T30" fmla="*/ 230 w 757"/>
                  <a:gd name="T31" fmla="*/ 41 h 325"/>
                  <a:gd name="T32" fmla="*/ 202 w 757"/>
                  <a:gd name="T33" fmla="*/ 29 h 325"/>
                  <a:gd name="T34" fmla="*/ 177 w 757"/>
                  <a:gd name="T35" fmla="*/ 15 h 325"/>
                  <a:gd name="T36" fmla="*/ 152 w 757"/>
                  <a:gd name="T37" fmla="*/ 0 h 325"/>
                  <a:gd name="T38" fmla="*/ 152 w 757"/>
                  <a:gd name="T39" fmla="*/ 0 h 325"/>
                  <a:gd name="T40" fmla="*/ 135 w 757"/>
                  <a:gd name="T41" fmla="*/ 13 h 325"/>
                  <a:gd name="T42" fmla="*/ 119 w 757"/>
                  <a:gd name="T43" fmla="*/ 27 h 325"/>
                  <a:gd name="T44" fmla="*/ 104 w 757"/>
                  <a:gd name="T45" fmla="*/ 42 h 325"/>
                  <a:gd name="T46" fmla="*/ 89 w 757"/>
                  <a:gd name="T47" fmla="*/ 59 h 325"/>
                  <a:gd name="T48" fmla="*/ 76 w 757"/>
                  <a:gd name="T49" fmla="*/ 75 h 325"/>
                  <a:gd name="T50" fmla="*/ 63 w 757"/>
                  <a:gd name="T51" fmla="*/ 93 h 325"/>
                  <a:gd name="T52" fmla="*/ 52 w 757"/>
                  <a:gd name="T53" fmla="*/ 112 h 325"/>
                  <a:gd name="T54" fmla="*/ 41 w 757"/>
                  <a:gd name="T55" fmla="*/ 130 h 325"/>
                  <a:gd name="T56" fmla="*/ 32 w 757"/>
                  <a:gd name="T57" fmla="*/ 150 h 325"/>
                  <a:gd name="T58" fmla="*/ 23 w 757"/>
                  <a:gd name="T59" fmla="*/ 171 h 325"/>
                  <a:gd name="T60" fmla="*/ 16 w 757"/>
                  <a:gd name="T61" fmla="*/ 191 h 325"/>
                  <a:gd name="T62" fmla="*/ 10 w 757"/>
                  <a:gd name="T63" fmla="*/ 213 h 325"/>
                  <a:gd name="T64" fmla="*/ 7 w 757"/>
                  <a:gd name="T65" fmla="*/ 234 h 325"/>
                  <a:gd name="T66" fmla="*/ 3 w 757"/>
                  <a:gd name="T67" fmla="*/ 257 h 325"/>
                  <a:gd name="T68" fmla="*/ 1 w 757"/>
                  <a:gd name="T69" fmla="*/ 279 h 325"/>
                  <a:gd name="T70" fmla="*/ 0 w 757"/>
                  <a:gd name="T71" fmla="*/ 302 h 325"/>
                  <a:gd name="T72" fmla="*/ 0 w 757"/>
                  <a:gd name="T73" fmla="*/ 302 h 325"/>
                  <a:gd name="T74" fmla="*/ 0 w 757"/>
                  <a:gd name="T75" fmla="*/ 325 h 325"/>
                  <a:gd name="T76" fmla="*/ 757 w 757"/>
                  <a:gd name="T77" fmla="*/ 325 h 325"/>
                  <a:gd name="T78" fmla="*/ 757 w 757"/>
                  <a:gd name="T79" fmla="*/ 325 h 325"/>
                  <a:gd name="T80" fmla="*/ 757 w 757"/>
                  <a:gd name="T81" fmla="*/ 302 h 325"/>
                  <a:gd name="T82" fmla="*/ 757 w 757"/>
                  <a:gd name="T83" fmla="*/ 302 h 325"/>
                  <a:gd name="T84" fmla="*/ 756 w 757"/>
                  <a:gd name="T85" fmla="*/ 279 h 325"/>
                  <a:gd name="T86" fmla="*/ 754 w 757"/>
                  <a:gd name="T87" fmla="*/ 257 h 325"/>
                  <a:gd name="T88" fmla="*/ 750 w 757"/>
                  <a:gd name="T89" fmla="*/ 234 h 325"/>
                  <a:gd name="T90" fmla="*/ 746 w 757"/>
                  <a:gd name="T91" fmla="*/ 213 h 325"/>
                  <a:gd name="T92" fmla="*/ 740 w 757"/>
                  <a:gd name="T93" fmla="*/ 191 h 325"/>
                  <a:gd name="T94" fmla="*/ 733 w 757"/>
                  <a:gd name="T95" fmla="*/ 171 h 325"/>
                  <a:gd name="T96" fmla="*/ 724 w 757"/>
                  <a:gd name="T97" fmla="*/ 150 h 325"/>
                  <a:gd name="T98" fmla="*/ 715 w 757"/>
                  <a:gd name="T99" fmla="*/ 130 h 325"/>
                  <a:gd name="T100" fmla="*/ 704 w 757"/>
                  <a:gd name="T101" fmla="*/ 112 h 325"/>
                  <a:gd name="T102" fmla="*/ 694 w 757"/>
                  <a:gd name="T103" fmla="*/ 93 h 325"/>
                  <a:gd name="T104" fmla="*/ 681 w 757"/>
                  <a:gd name="T105" fmla="*/ 75 h 325"/>
                  <a:gd name="T106" fmla="*/ 668 w 757"/>
                  <a:gd name="T107" fmla="*/ 59 h 325"/>
                  <a:gd name="T108" fmla="*/ 654 w 757"/>
                  <a:gd name="T109" fmla="*/ 42 h 325"/>
                  <a:gd name="T110" fmla="*/ 638 w 757"/>
                  <a:gd name="T111" fmla="*/ 28 h 325"/>
                  <a:gd name="T112" fmla="*/ 622 w 757"/>
                  <a:gd name="T113" fmla="*/ 13 h 325"/>
                  <a:gd name="T114" fmla="*/ 605 w 757"/>
                  <a:gd name="T115" fmla="*/ 0 h 325"/>
                  <a:gd name="T116" fmla="*/ 605 w 757"/>
                  <a:gd name="T117" fmla="*/ 0 h 3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</a:cxnLst>
                <a:rect l="0" t="0" r="r" b="b"/>
                <a:pathLst>
                  <a:path w="757" h="325">
                    <a:moveTo>
                      <a:pt x="605" y="0"/>
                    </a:moveTo>
                    <a:lnTo>
                      <a:pt x="605" y="0"/>
                    </a:lnTo>
                    <a:lnTo>
                      <a:pt x="579" y="15"/>
                    </a:lnTo>
                    <a:lnTo>
                      <a:pt x="554" y="29"/>
                    </a:lnTo>
                    <a:lnTo>
                      <a:pt x="526" y="41"/>
                    </a:lnTo>
                    <a:lnTo>
                      <a:pt x="499" y="50"/>
                    </a:lnTo>
                    <a:lnTo>
                      <a:pt x="470" y="59"/>
                    </a:lnTo>
                    <a:lnTo>
                      <a:pt x="440" y="63"/>
                    </a:lnTo>
                    <a:lnTo>
                      <a:pt x="410" y="67"/>
                    </a:lnTo>
                    <a:lnTo>
                      <a:pt x="378" y="68"/>
                    </a:lnTo>
                    <a:lnTo>
                      <a:pt x="378" y="68"/>
                    </a:lnTo>
                    <a:lnTo>
                      <a:pt x="347" y="67"/>
                    </a:lnTo>
                    <a:lnTo>
                      <a:pt x="317" y="63"/>
                    </a:lnTo>
                    <a:lnTo>
                      <a:pt x="287" y="59"/>
                    </a:lnTo>
                    <a:lnTo>
                      <a:pt x="258" y="50"/>
                    </a:lnTo>
                    <a:lnTo>
                      <a:pt x="230" y="41"/>
                    </a:lnTo>
                    <a:lnTo>
                      <a:pt x="202" y="29"/>
                    </a:lnTo>
                    <a:lnTo>
                      <a:pt x="177" y="15"/>
                    </a:lnTo>
                    <a:lnTo>
                      <a:pt x="152" y="0"/>
                    </a:lnTo>
                    <a:lnTo>
                      <a:pt x="152" y="0"/>
                    </a:lnTo>
                    <a:lnTo>
                      <a:pt x="135" y="13"/>
                    </a:lnTo>
                    <a:lnTo>
                      <a:pt x="119" y="27"/>
                    </a:lnTo>
                    <a:lnTo>
                      <a:pt x="104" y="42"/>
                    </a:lnTo>
                    <a:lnTo>
                      <a:pt x="89" y="59"/>
                    </a:lnTo>
                    <a:lnTo>
                      <a:pt x="76" y="75"/>
                    </a:lnTo>
                    <a:lnTo>
                      <a:pt x="63" y="93"/>
                    </a:lnTo>
                    <a:lnTo>
                      <a:pt x="52" y="112"/>
                    </a:lnTo>
                    <a:lnTo>
                      <a:pt x="41" y="130"/>
                    </a:lnTo>
                    <a:lnTo>
                      <a:pt x="32" y="150"/>
                    </a:lnTo>
                    <a:lnTo>
                      <a:pt x="23" y="171"/>
                    </a:lnTo>
                    <a:lnTo>
                      <a:pt x="16" y="191"/>
                    </a:lnTo>
                    <a:lnTo>
                      <a:pt x="10" y="213"/>
                    </a:lnTo>
                    <a:lnTo>
                      <a:pt x="7" y="234"/>
                    </a:lnTo>
                    <a:lnTo>
                      <a:pt x="3" y="257"/>
                    </a:lnTo>
                    <a:lnTo>
                      <a:pt x="1" y="279"/>
                    </a:lnTo>
                    <a:lnTo>
                      <a:pt x="0" y="302"/>
                    </a:lnTo>
                    <a:lnTo>
                      <a:pt x="0" y="302"/>
                    </a:lnTo>
                    <a:lnTo>
                      <a:pt x="0" y="325"/>
                    </a:lnTo>
                    <a:lnTo>
                      <a:pt x="757" y="325"/>
                    </a:lnTo>
                    <a:lnTo>
                      <a:pt x="757" y="325"/>
                    </a:lnTo>
                    <a:lnTo>
                      <a:pt x="757" y="302"/>
                    </a:lnTo>
                    <a:lnTo>
                      <a:pt x="757" y="302"/>
                    </a:lnTo>
                    <a:lnTo>
                      <a:pt x="756" y="279"/>
                    </a:lnTo>
                    <a:lnTo>
                      <a:pt x="754" y="257"/>
                    </a:lnTo>
                    <a:lnTo>
                      <a:pt x="750" y="234"/>
                    </a:lnTo>
                    <a:lnTo>
                      <a:pt x="746" y="213"/>
                    </a:lnTo>
                    <a:lnTo>
                      <a:pt x="740" y="191"/>
                    </a:lnTo>
                    <a:lnTo>
                      <a:pt x="733" y="171"/>
                    </a:lnTo>
                    <a:lnTo>
                      <a:pt x="724" y="150"/>
                    </a:lnTo>
                    <a:lnTo>
                      <a:pt x="715" y="130"/>
                    </a:lnTo>
                    <a:lnTo>
                      <a:pt x="704" y="112"/>
                    </a:lnTo>
                    <a:lnTo>
                      <a:pt x="694" y="93"/>
                    </a:lnTo>
                    <a:lnTo>
                      <a:pt x="681" y="75"/>
                    </a:lnTo>
                    <a:lnTo>
                      <a:pt x="668" y="59"/>
                    </a:lnTo>
                    <a:lnTo>
                      <a:pt x="654" y="42"/>
                    </a:lnTo>
                    <a:lnTo>
                      <a:pt x="638" y="28"/>
                    </a:lnTo>
                    <a:lnTo>
                      <a:pt x="622" y="13"/>
                    </a:lnTo>
                    <a:lnTo>
                      <a:pt x="605" y="0"/>
                    </a:lnTo>
                    <a:lnTo>
                      <a:pt x="605" y="0"/>
                    </a:lnTo>
                    <a:close/>
                  </a:path>
                </a:pathLst>
              </a:custGeom>
              <a:solidFill>
                <a:schemeClr val="accent4">
                  <a:lumMod val="75000"/>
                </a:scheme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71" name="Freeform 37"/>
              <p:cNvSpPr>
                <a:spLocks noEditPoints="1"/>
              </p:cNvSpPr>
              <p:nvPr/>
            </p:nvSpPr>
            <p:spPr bwMode="auto">
              <a:xfrm>
                <a:off x="10128919" y="1718268"/>
                <a:ext cx="795620" cy="795621"/>
              </a:xfrm>
              <a:custGeom>
                <a:avLst/>
                <a:gdLst>
                  <a:gd name="T0" fmla="*/ 1355 w 3196"/>
                  <a:gd name="T1" fmla="*/ 19 h 3196"/>
                  <a:gd name="T2" fmla="*/ 1049 w 3196"/>
                  <a:gd name="T3" fmla="*/ 98 h 3196"/>
                  <a:gd name="T4" fmla="*/ 769 w 3196"/>
                  <a:gd name="T5" fmla="*/ 232 h 3196"/>
                  <a:gd name="T6" fmla="*/ 524 w 3196"/>
                  <a:gd name="T7" fmla="*/ 416 h 3196"/>
                  <a:gd name="T8" fmla="*/ 318 w 3196"/>
                  <a:gd name="T9" fmla="*/ 642 h 3196"/>
                  <a:gd name="T10" fmla="*/ 158 w 3196"/>
                  <a:gd name="T11" fmla="*/ 906 h 3196"/>
                  <a:gd name="T12" fmla="*/ 51 w 3196"/>
                  <a:gd name="T13" fmla="*/ 1199 h 3196"/>
                  <a:gd name="T14" fmla="*/ 2 w 3196"/>
                  <a:gd name="T15" fmla="*/ 1516 h 3196"/>
                  <a:gd name="T16" fmla="*/ 13 w 3196"/>
                  <a:gd name="T17" fmla="*/ 1803 h 3196"/>
                  <a:gd name="T18" fmla="*/ 84 w 3196"/>
                  <a:gd name="T19" fmla="*/ 2111 h 3196"/>
                  <a:gd name="T20" fmla="*/ 212 w 3196"/>
                  <a:gd name="T21" fmla="*/ 2394 h 3196"/>
                  <a:gd name="T22" fmla="*/ 390 w 3196"/>
                  <a:gd name="T23" fmla="*/ 2644 h 3196"/>
                  <a:gd name="T24" fmla="*/ 611 w 3196"/>
                  <a:gd name="T25" fmla="*/ 2856 h 3196"/>
                  <a:gd name="T26" fmla="*/ 871 w 3196"/>
                  <a:gd name="T27" fmla="*/ 3022 h 3196"/>
                  <a:gd name="T28" fmla="*/ 1160 w 3196"/>
                  <a:gd name="T29" fmla="*/ 3136 h 3196"/>
                  <a:gd name="T30" fmla="*/ 1475 w 3196"/>
                  <a:gd name="T31" fmla="*/ 3192 h 3196"/>
                  <a:gd name="T32" fmla="*/ 1761 w 3196"/>
                  <a:gd name="T33" fmla="*/ 3188 h 3196"/>
                  <a:gd name="T34" fmla="*/ 2073 w 3196"/>
                  <a:gd name="T35" fmla="*/ 3124 h 3196"/>
                  <a:gd name="T36" fmla="*/ 2360 w 3196"/>
                  <a:gd name="T37" fmla="*/ 3003 h 3196"/>
                  <a:gd name="T38" fmla="*/ 2614 w 3196"/>
                  <a:gd name="T39" fmla="*/ 2831 h 3196"/>
                  <a:gd name="T40" fmla="*/ 2831 w 3196"/>
                  <a:gd name="T41" fmla="*/ 2615 h 3196"/>
                  <a:gd name="T42" fmla="*/ 3003 w 3196"/>
                  <a:gd name="T43" fmla="*/ 2360 h 3196"/>
                  <a:gd name="T44" fmla="*/ 3124 w 3196"/>
                  <a:gd name="T45" fmla="*/ 2074 h 3196"/>
                  <a:gd name="T46" fmla="*/ 3188 w 3196"/>
                  <a:gd name="T47" fmla="*/ 1761 h 3196"/>
                  <a:gd name="T48" fmla="*/ 3191 w 3196"/>
                  <a:gd name="T49" fmla="*/ 1475 h 3196"/>
                  <a:gd name="T50" fmla="*/ 3135 w 3196"/>
                  <a:gd name="T51" fmla="*/ 1160 h 3196"/>
                  <a:gd name="T52" fmla="*/ 3021 w 3196"/>
                  <a:gd name="T53" fmla="*/ 871 h 3196"/>
                  <a:gd name="T54" fmla="*/ 2856 w 3196"/>
                  <a:gd name="T55" fmla="*/ 611 h 3196"/>
                  <a:gd name="T56" fmla="*/ 2644 w 3196"/>
                  <a:gd name="T57" fmla="*/ 390 h 3196"/>
                  <a:gd name="T58" fmla="*/ 2394 w 3196"/>
                  <a:gd name="T59" fmla="*/ 212 h 3196"/>
                  <a:gd name="T60" fmla="*/ 2111 w 3196"/>
                  <a:gd name="T61" fmla="*/ 85 h 3196"/>
                  <a:gd name="T62" fmla="*/ 1801 w 3196"/>
                  <a:gd name="T63" fmla="*/ 13 h 3196"/>
                  <a:gd name="T64" fmla="*/ 2635 w 3196"/>
                  <a:gd name="T65" fmla="*/ 1965 h 3196"/>
                  <a:gd name="T66" fmla="*/ 2609 w 3196"/>
                  <a:gd name="T67" fmla="*/ 2028 h 3196"/>
                  <a:gd name="T68" fmla="*/ 2547 w 3196"/>
                  <a:gd name="T69" fmla="*/ 2052 h 3196"/>
                  <a:gd name="T70" fmla="*/ 2135 w 3196"/>
                  <a:gd name="T71" fmla="*/ 2195 h 3196"/>
                  <a:gd name="T72" fmla="*/ 2097 w 3196"/>
                  <a:gd name="T73" fmla="*/ 2250 h 3196"/>
                  <a:gd name="T74" fmla="*/ 1114 w 3196"/>
                  <a:gd name="T75" fmla="*/ 2266 h 3196"/>
                  <a:gd name="T76" fmla="*/ 1052 w 3196"/>
                  <a:gd name="T77" fmla="*/ 2240 h 3196"/>
                  <a:gd name="T78" fmla="*/ 1026 w 3196"/>
                  <a:gd name="T79" fmla="*/ 2177 h 3196"/>
                  <a:gd name="T80" fmla="*/ 672 w 3196"/>
                  <a:gd name="T81" fmla="*/ 2051 h 3196"/>
                  <a:gd name="T82" fmla="*/ 616 w 3196"/>
                  <a:gd name="T83" fmla="*/ 2015 h 3196"/>
                  <a:gd name="T84" fmla="*/ 601 w 3196"/>
                  <a:gd name="T85" fmla="*/ 1853 h 3196"/>
                  <a:gd name="T86" fmla="*/ 644 w 3196"/>
                  <a:gd name="T87" fmla="*/ 1639 h 3196"/>
                  <a:gd name="T88" fmla="*/ 785 w 3196"/>
                  <a:gd name="T89" fmla="*/ 1442 h 3196"/>
                  <a:gd name="T90" fmla="*/ 752 w 3196"/>
                  <a:gd name="T91" fmla="*/ 1268 h 3196"/>
                  <a:gd name="T92" fmla="*/ 760 w 3196"/>
                  <a:gd name="T93" fmla="*/ 1109 h 3196"/>
                  <a:gd name="T94" fmla="*/ 829 w 3196"/>
                  <a:gd name="T95" fmla="*/ 966 h 3196"/>
                  <a:gd name="T96" fmla="*/ 945 w 3196"/>
                  <a:gd name="T97" fmla="*/ 861 h 3196"/>
                  <a:gd name="T98" fmla="*/ 1094 w 3196"/>
                  <a:gd name="T99" fmla="*/ 807 h 3196"/>
                  <a:gd name="T100" fmla="*/ 1269 w 3196"/>
                  <a:gd name="T101" fmla="*/ 818 h 3196"/>
                  <a:gd name="T102" fmla="*/ 1454 w 3196"/>
                  <a:gd name="T103" fmla="*/ 932 h 3196"/>
                  <a:gd name="T104" fmla="*/ 1581 w 3196"/>
                  <a:gd name="T105" fmla="*/ 1014 h 3196"/>
                  <a:gd name="T106" fmla="*/ 1724 w 3196"/>
                  <a:gd name="T107" fmla="*/ 1011 h 3196"/>
                  <a:gd name="T108" fmla="*/ 1884 w 3196"/>
                  <a:gd name="T109" fmla="*/ 853 h 3196"/>
                  <a:gd name="T110" fmla="*/ 2081 w 3196"/>
                  <a:gd name="T111" fmla="*/ 802 h 3196"/>
                  <a:gd name="T112" fmla="*/ 2240 w 3196"/>
                  <a:gd name="T113" fmla="*/ 834 h 3196"/>
                  <a:gd name="T114" fmla="*/ 2369 w 3196"/>
                  <a:gd name="T115" fmla="*/ 922 h 3196"/>
                  <a:gd name="T116" fmla="*/ 2456 w 3196"/>
                  <a:gd name="T117" fmla="*/ 1052 h 3196"/>
                  <a:gd name="T118" fmla="*/ 2489 w 3196"/>
                  <a:gd name="T119" fmla="*/ 1211 h 3196"/>
                  <a:gd name="T120" fmla="*/ 2443 w 3196"/>
                  <a:gd name="T121" fmla="*/ 1398 h 3196"/>
                  <a:gd name="T122" fmla="*/ 2549 w 3196"/>
                  <a:gd name="T123" fmla="*/ 1557 h 3196"/>
                  <a:gd name="T124" fmla="*/ 2632 w 3196"/>
                  <a:gd name="T125" fmla="*/ 1790 h 319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  <a:cxn ang="0">
                    <a:pos x="T124" y="T125"/>
                  </a:cxn>
                </a:cxnLst>
                <a:rect l="0" t="0" r="r" b="b"/>
                <a:pathLst>
                  <a:path w="3196" h="3196">
                    <a:moveTo>
                      <a:pt x="1599" y="0"/>
                    </a:moveTo>
                    <a:lnTo>
                      <a:pt x="1599" y="0"/>
                    </a:lnTo>
                    <a:lnTo>
                      <a:pt x="1556" y="1"/>
                    </a:lnTo>
                    <a:lnTo>
                      <a:pt x="1516" y="2"/>
                    </a:lnTo>
                    <a:lnTo>
                      <a:pt x="1475" y="5"/>
                    </a:lnTo>
                    <a:lnTo>
                      <a:pt x="1435" y="8"/>
                    </a:lnTo>
                    <a:lnTo>
                      <a:pt x="1395" y="13"/>
                    </a:lnTo>
                    <a:lnTo>
                      <a:pt x="1355" y="19"/>
                    </a:lnTo>
                    <a:lnTo>
                      <a:pt x="1315" y="26"/>
                    </a:lnTo>
                    <a:lnTo>
                      <a:pt x="1276" y="33"/>
                    </a:lnTo>
                    <a:lnTo>
                      <a:pt x="1237" y="41"/>
                    </a:lnTo>
                    <a:lnTo>
                      <a:pt x="1199" y="51"/>
                    </a:lnTo>
                    <a:lnTo>
                      <a:pt x="1160" y="61"/>
                    </a:lnTo>
                    <a:lnTo>
                      <a:pt x="1123" y="72"/>
                    </a:lnTo>
                    <a:lnTo>
                      <a:pt x="1085" y="85"/>
                    </a:lnTo>
                    <a:lnTo>
                      <a:pt x="1049" y="98"/>
                    </a:lnTo>
                    <a:lnTo>
                      <a:pt x="1012" y="112"/>
                    </a:lnTo>
                    <a:lnTo>
                      <a:pt x="977" y="126"/>
                    </a:lnTo>
                    <a:lnTo>
                      <a:pt x="940" y="141"/>
                    </a:lnTo>
                    <a:lnTo>
                      <a:pt x="905" y="158"/>
                    </a:lnTo>
                    <a:lnTo>
                      <a:pt x="871" y="176"/>
                    </a:lnTo>
                    <a:lnTo>
                      <a:pt x="836" y="193"/>
                    </a:lnTo>
                    <a:lnTo>
                      <a:pt x="802" y="212"/>
                    </a:lnTo>
                    <a:lnTo>
                      <a:pt x="769" y="232"/>
                    </a:lnTo>
                    <a:lnTo>
                      <a:pt x="736" y="252"/>
                    </a:lnTo>
                    <a:lnTo>
                      <a:pt x="705" y="273"/>
                    </a:lnTo>
                    <a:lnTo>
                      <a:pt x="673" y="296"/>
                    </a:lnTo>
                    <a:lnTo>
                      <a:pt x="642" y="318"/>
                    </a:lnTo>
                    <a:lnTo>
                      <a:pt x="611" y="342"/>
                    </a:lnTo>
                    <a:lnTo>
                      <a:pt x="582" y="365"/>
                    </a:lnTo>
                    <a:lnTo>
                      <a:pt x="553" y="390"/>
                    </a:lnTo>
                    <a:lnTo>
                      <a:pt x="524" y="416"/>
                    </a:lnTo>
                    <a:lnTo>
                      <a:pt x="496" y="442"/>
                    </a:lnTo>
                    <a:lnTo>
                      <a:pt x="468" y="469"/>
                    </a:lnTo>
                    <a:lnTo>
                      <a:pt x="442" y="496"/>
                    </a:lnTo>
                    <a:lnTo>
                      <a:pt x="416" y="524"/>
                    </a:lnTo>
                    <a:lnTo>
                      <a:pt x="390" y="553"/>
                    </a:lnTo>
                    <a:lnTo>
                      <a:pt x="365" y="582"/>
                    </a:lnTo>
                    <a:lnTo>
                      <a:pt x="340" y="611"/>
                    </a:lnTo>
                    <a:lnTo>
                      <a:pt x="318" y="642"/>
                    </a:lnTo>
                    <a:lnTo>
                      <a:pt x="295" y="674"/>
                    </a:lnTo>
                    <a:lnTo>
                      <a:pt x="273" y="705"/>
                    </a:lnTo>
                    <a:lnTo>
                      <a:pt x="252" y="738"/>
                    </a:lnTo>
                    <a:lnTo>
                      <a:pt x="232" y="769"/>
                    </a:lnTo>
                    <a:lnTo>
                      <a:pt x="212" y="803"/>
                    </a:lnTo>
                    <a:lnTo>
                      <a:pt x="193" y="836"/>
                    </a:lnTo>
                    <a:lnTo>
                      <a:pt x="176" y="871"/>
                    </a:lnTo>
                    <a:lnTo>
                      <a:pt x="158" y="906"/>
                    </a:lnTo>
                    <a:lnTo>
                      <a:pt x="141" y="941"/>
                    </a:lnTo>
                    <a:lnTo>
                      <a:pt x="126" y="977"/>
                    </a:lnTo>
                    <a:lnTo>
                      <a:pt x="111" y="1012"/>
                    </a:lnTo>
                    <a:lnTo>
                      <a:pt x="97" y="1049"/>
                    </a:lnTo>
                    <a:lnTo>
                      <a:pt x="84" y="1086"/>
                    </a:lnTo>
                    <a:lnTo>
                      <a:pt x="72" y="1123"/>
                    </a:lnTo>
                    <a:lnTo>
                      <a:pt x="61" y="1160"/>
                    </a:lnTo>
                    <a:lnTo>
                      <a:pt x="51" y="1199"/>
                    </a:lnTo>
                    <a:lnTo>
                      <a:pt x="41" y="1237"/>
                    </a:lnTo>
                    <a:lnTo>
                      <a:pt x="33" y="1276"/>
                    </a:lnTo>
                    <a:lnTo>
                      <a:pt x="25" y="1316"/>
                    </a:lnTo>
                    <a:lnTo>
                      <a:pt x="19" y="1355"/>
                    </a:lnTo>
                    <a:lnTo>
                      <a:pt x="13" y="1395"/>
                    </a:lnTo>
                    <a:lnTo>
                      <a:pt x="8" y="1435"/>
                    </a:lnTo>
                    <a:lnTo>
                      <a:pt x="5" y="1475"/>
                    </a:lnTo>
                    <a:lnTo>
                      <a:pt x="2" y="1516"/>
                    </a:lnTo>
                    <a:lnTo>
                      <a:pt x="1" y="1557"/>
                    </a:lnTo>
                    <a:lnTo>
                      <a:pt x="0" y="1599"/>
                    </a:lnTo>
                    <a:lnTo>
                      <a:pt x="0" y="1599"/>
                    </a:lnTo>
                    <a:lnTo>
                      <a:pt x="1" y="1640"/>
                    </a:lnTo>
                    <a:lnTo>
                      <a:pt x="2" y="1681"/>
                    </a:lnTo>
                    <a:lnTo>
                      <a:pt x="5" y="1721"/>
                    </a:lnTo>
                    <a:lnTo>
                      <a:pt x="8" y="1761"/>
                    </a:lnTo>
                    <a:lnTo>
                      <a:pt x="13" y="1803"/>
                    </a:lnTo>
                    <a:lnTo>
                      <a:pt x="19" y="1841"/>
                    </a:lnTo>
                    <a:lnTo>
                      <a:pt x="25" y="1881"/>
                    </a:lnTo>
                    <a:lnTo>
                      <a:pt x="33" y="1920"/>
                    </a:lnTo>
                    <a:lnTo>
                      <a:pt x="41" y="1959"/>
                    </a:lnTo>
                    <a:lnTo>
                      <a:pt x="51" y="1998"/>
                    </a:lnTo>
                    <a:lnTo>
                      <a:pt x="61" y="2036"/>
                    </a:lnTo>
                    <a:lnTo>
                      <a:pt x="72" y="2074"/>
                    </a:lnTo>
                    <a:lnTo>
                      <a:pt x="84" y="2111"/>
                    </a:lnTo>
                    <a:lnTo>
                      <a:pt x="97" y="2148"/>
                    </a:lnTo>
                    <a:lnTo>
                      <a:pt x="111" y="2184"/>
                    </a:lnTo>
                    <a:lnTo>
                      <a:pt x="126" y="2221"/>
                    </a:lnTo>
                    <a:lnTo>
                      <a:pt x="141" y="2256"/>
                    </a:lnTo>
                    <a:lnTo>
                      <a:pt x="158" y="2291"/>
                    </a:lnTo>
                    <a:lnTo>
                      <a:pt x="176" y="2326"/>
                    </a:lnTo>
                    <a:lnTo>
                      <a:pt x="193" y="2360"/>
                    </a:lnTo>
                    <a:lnTo>
                      <a:pt x="212" y="2394"/>
                    </a:lnTo>
                    <a:lnTo>
                      <a:pt x="232" y="2427"/>
                    </a:lnTo>
                    <a:lnTo>
                      <a:pt x="252" y="2460"/>
                    </a:lnTo>
                    <a:lnTo>
                      <a:pt x="273" y="2492"/>
                    </a:lnTo>
                    <a:lnTo>
                      <a:pt x="295" y="2524"/>
                    </a:lnTo>
                    <a:lnTo>
                      <a:pt x="318" y="2554"/>
                    </a:lnTo>
                    <a:lnTo>
                      <a:pt x="340" y="2585"/>
                    </a:lnTo>
                    <a:lnTo>
                      <a:pt x="365" y="2615"/>
                    </a:lnTo>
                    <a:lnTo>
                      <a:pt x="390" y="2644"/>
                    </a:lnTo>
                    <a:lnTo>
                      <a:pt x="416" y="2673"/>
                    </a:lnTo>
                    <a:lnTo>
                      <a:pt x="442" y="2701"/>
                    </a:lnTo>
                    <a:lnTo>
                      <a:pt x="468" y="2729"/>
                    </a:lnTo>
                    <a:lnTo>
                      <a:pt x="496" y="2756"/>
                    </a:lnTo>
                    <a:lnTo>
                      <a:pt x="524" y="2782"/>
                    </a:lnTo>
                    <a:lnTo>
                      <a:pt x="553" y="2806"/>
                    </a:lnTo>
                    <a:lnTo>
                      <a:pt x="582" y="2831"/>
                    </a:lnTo>
                    <a:lnTo>
                      <a:pt x="611" y="2856"/>
                    </a:lnTo>
                    <a:lnTo>
                      <a:pt x="642" y="2879"/>
                    </a:lnTo>
                    <a:lnTo>
                      <a:pt x="673" y="2902"/>
                    </a:lnTo>
                    <a:lnTo>
                      <a:pt x="705" y="2923"/>
                    </a:lnTo>
                    <a:lnTo>
                      <a:pt x="736" y="2944"/>
                    </a:lnTo>
                    <a:lnTo>
                      <a:pt x="769" y="2965"/>
                    </a:lnTo>
                    <a:lnTo>
                      <a:pt x="802" y="2984"/>
                    </a:lnTo>
                    <a:lnTo>
                      <a:pt x="836" y="3003"/>
                    </a:lnTo>
                    <a:lnTo>
                      <a:pt x="871" y="3022"/>
                    </a:lnTo>
                    <a:lnTo>
                      <a:pt x="905" y="3038"/>
                    </a:lnTo>
                    <a:lnTo>
                      <a:pt x="940" y="3055"/>
                    </a:lnTo>
                    <a:lnTo>
                      <a:pt x="977" y="3071"/>
                    </a:lnTo>
                    <a:lnTo>
                      <a:pt x="1012" y="3086"/>
                    </a:lnTo>
                    <a:lnTo>
                      <a:pt x="1049" y="3100"/>
                    </a:lnTo>
                    <a:lnTo>
                      <a:pt x="1085" y="3113"/>
                    </a:lnTo>
                    <a:lnTo>
                      <a:pt x="1123" y="3124"/>
                    </a:lnTo>
                    <a:lnTo>
                      <a:pt x="1160" y="3136"/>
                    </a:lnTo>
                    <a:lnTo>
                      <a:pt x="1199" y="3146"/>
                    </a:lnTo>
                    <a:lnTo>
                      <a:pt x="1237" y="3155"/>
                    </a:lnTo>
                    <a:lnTo>
                      <a:pt x="1276" y="3164"/>
                    </a:lnTo>
                    <a:lnTo>
                      <a:pt x="1315" y="3172"/>
                    </a:lnTo>
                    <a:lnTo>
                      <a:pt x="1355" y="3177"/>
                    </a:lnTo>
                    <a:lnTo>
                      <a:pt x="1395" y="3183"/>
                    </a:lnTo>
                    <a:lnTo>
                      <a:pt x="1435" y="3188"/>
                    </a:lnTo>
                    <a:lnTo>
                      <a:pt x="1475" y="3192"/>
                    </a:lnTo>
                    <a:lnTo>
                      <a:pt x="1516" y="3194"/>
                    </a:lnTo>
                    <a:lnTo>
                      <a:pt x="1556" y="3196"/>
                    </a:lnTo>
                    <a:lnTo>
                      <a:pt x="1599" y="3196"/>
                    </a:lnTo>
                    <a:lnTo>
                      <a:pt x="1599" y="3196"/>
                    </a:lnTo>
                    <a:lnTo>
                      <a:pt x="1640" y="3196"/>
                    </a:lnTo>
                    <a:lnTo>
                      <a:pt x="1680" y="3194"/>
                    </a:lnTo>
                    <a:lnTo>
                      <a:pt x="1721" y="3192"/>
                    </a:lnTo>
                    <a:lnTo>
                      <a:pt x="1761" y="3188"/>
                    </a:lnTo>
                    <a:lnTo>
                      <a:pt x="1801" y="3183"/>
                    </a:lnTo>
                    <a:lnTo>
                      <a:pt x="1841" y="3177"/>
                    </a:lnTo>
                    <a:lnTo>
                      <a:pt x="1881" y="3172"/>
                    </a:lnTo>
                    <a:lnTo>
                      <a:pt x="1920" y="3164"/>
                    </a:lnTo>
                    <a:lnTo>
                      <a:pt x="1959" y="3155"/>
                    </a:lnTo>
                    <a:lnTo>
                      <a:pt x="1997" y="3146"/>
                    </a:lnTo>
                    <a:lnTo>
                      <a:pt x="2036" y="3136"/>
                    </a:lnTo>
                    <a:lnTo>
                      <a:pt x="2073" y="3124"/>
                    </a:lnTo>
                    <a:lnTo>
                      <a:pt x="2111" y="3113"/>
                    </a:lnTo>
                    <a:lnTo>
                      <a:pt x="2148" y="3100"/>
                    </a:lnTo>
                    <a:lnTo>
                      <a:pt x="2184" y="3086"/>
                    </a:lnTo>
                    <a:lnTo>
                      <a:pt x="2220" y="3071"/>
                    </a:lnTo>
                    <a:lnTo>
                      <a:pt x="2256" y="3055"/>
                    </a:lnTo>
                    <a:lnTo>
                      <a:pt x="2291" y="3038"/>
                    </a:lnTo>
                    <a:lnTo>
                      <a:pt x="2326" y="3022"/>
                    </a:lnTo>
                    <a:lnTo>
                      <a:pt x="2360" y="3003"/>
                    </a:lnTo>
                    <a:lnTo>
                      <a:pt x="2394" y="2984"/>
                    </a:lnTo>
                    <a:lnTo>
                      <a:pt x="2427" y="2965"/>
                    </a:lnTo>
                    <a:lnTo>
                      <a:pt x="2460" y="2944"/>
                    </a:lnTo>
                    <a:lnTo>
                      <a:pt x="2492" y="2923"/>
                    </a:lnTo>
                    <a:lnTo>
                      <a:pt x="2523" y="2902"/>
                    </a:lnTo>
                    <a:lnTo>
                      <a:pt x="2554" y="2879"/>
                    </a:lnTo>
                    <a:lnTo>
                      <a:pt x="2585" y="2856"/>
                    </a:lnTo>
                    <a:lnTo>
                      <a:pt x="2614" y="2831"/>
                    </a:lnTo>
                    <a:lnTo>
                      <a:pt x="2644" y="2806"/>
                    </a:lnTo>
                    <a:lnTo>
                      <a:pt x="2672" y="2782"/>
                    </a:lnTo>
                    <a:lnTo>
                      <a:pt x="2700" y="2756"/>
                    </a:lnTo>
                    <a:lnTo>
                      <a:pt x="2728" y="2729"/>
                    </a:lnTo>
                    <a:lnTo>
                      <a:pt x="2754" y="2701"/>
                    </a:lnTo>
                    <a:lnTo>
                      <a:pt x="2780" y="2673"/>
                    </a:lnTo>
                    <a:lnTo>
                      <a:pt x="2806" y="2644"/>
                    </a:lnTo>
                    <a:lnTo>
                      <a:pt x="2831" y="2615"/>
                    </a:lnTo>
                    <a:lnTo>
                      <a:pt x="2856" y="2585"/>
                    </a:lnTo>
                    <a:lnTo>
                      <a:pt x="2878" y="2554"/>
                    </a:lnTo>
                    <a:lnTo>
                      <a:pt x="2902" y="2524"/>
                    </a:lnTo>
                    <a:lnTo>
                      <a:pt x="2923" y="2492"/>
                    </a:lnTo>
                    <a:lnTo>
                      <a:pt x="2944" y="2460"/>
                    </a:lnTo>
                    <a:lnTo>
                      <a:pt x="2964" y="2427"/>
                    </a:lnTo>
                    <a:lnTo>
                      <a:pt x="2984" y="2394"/>
                    </a:lnTo>
                    <a:lnTo>
                      <a:pt x="3003" y="2360"/>
                    </a:lnTo>
                    <a:lnTo>
                      <a:pt x="3021" y="2326"/>
                    </a:lnTo>
                    <a:lnTo>
                      <a:pt x="3038" y="2291"/>
                    </a:lnTo>
                    <a:lnTo>
                      <a:pt x="3055" y="2256"/>
                    </a:lnTo>
                    <a:lnTo>
                      <a:pt x="3070" y="2221"/>
                    </a:lnTo>
                    <a:lnTo>
                      <a:pt x="3085" y="2184"/>
                    </a:lnTo>
                    <a:lnTo>
                      <a:pt x="3100" y="2148"/>
                    </a:lnTo>
                    <a:lnTo>
                      <a:pt x="3113" y="2111"/>
                    </a:lnTo>
                    <a:lnTo>
                      <a:pt x="3124" y="2074"/>
                    </a:lnTo>
                    <a:lnTo>
                      <a:pt x="3135" y="2036"/>
                    </a:lnTo>
                    <a:lnTo>
                      <a:pt x="3145" y="1998"/>
                    </a:lnTo>
                    <a:lnTo>
                      <a:pt x="3155" y="1959"/>
                    </a:lnTo>
                    <a:lnTo>
                      <a:pt x="3163" y="1920"/>
                    </a:lnTo>
                    <a:lnTo>
                      <a:pt x="3171" y="1881"/>
                    </a:lnTo>
                    <a:lnTo>
                      <a:pt x="3177" y="1841"/>
                    </a:lnTo>
                    <a:lnTo>
                      <a:pt x="3183" y="1803"/>
                    </a:lnTo>
                    <a:lnTo>
                      <a:pt x="3188" y="1761"/>
                    </a:lnTo>
                    <a:lnTo>
                      <a:pt x="3191" y="1721"/>
                    </a:lnTo>
                    <a:lnTo>
                      <a:pt x="3194" y="1681"/>
                    </a:lnTo>
                    <a:lnTo>
                      <a:pt x="3195" y="1640"/>
                    </a:lnTo>
                    <a:lnTo>
                      <a:pt x="3196" y="1599"/>
                    </a:lnTo>
                    <a:lnTo>
                      <a:pt x="3196" y="1599"/>
                    </a:lnTo>
                    <a:lnTo>
                      <a:pt x="3195" y="1557"/>
                    </a:lnTo>
                    <a:lnTo>
                      <a:pt x="3194" y="1516"/>
                    </a:lnTo>
                    <a:lnTo>
                      <a:pt x="3191" y="1475"/>
                    </a:lnTo>
                    <a:lnTo>
                      <a:pt x="3188" y="1435"/>
                    </a:lnTo>
                    <a:lnTo>
                      <a:pt x="3183" y="1395"/>
                    </a:lnTo>
                    <a:lnTo>
                      <a:pt x="3177" y="1355"/>
                    </a:lnTo>
                    <a:lnTo>
                      <a:pt x="3171" y="1316"/>
                    </a:lnTo>
                    <a:lnTo>
                      <a:pt x="3163" y="1276"/>
                    </a:lnTo>
                    <a:lnTo>
                      <a:pt x="3155" y="1237"/>
                    </a:lnTo>
                    <a:lnTo>
                      <a:pt x="3145" y="1199"/>
                    </a:lnTo>
                    <a:lnTo>
                      <a:pt x="3135" y="1160"/>
                    </a:lnTo>
                    <a:lnTo>
                      <a:pt x="3124" y="1123"/>
                    </a:lnTo>
                    <a:lnTo>
                      <a:pt x="3113" y="1086"/>
                    </a:lnTo>
                    <a:lnTo>
                      <a:pt x="3100" y="1049"/>
                    </a:lnTo>
                    <a:lnTo>
                      <a:pt x="3085" y="1012"/>
                    </a:lnTo>
                    <a:lnTo>
                      <a:pt x="3070" y="977"/>
                    </a:lnTo>
                    <a:lnTo>
                      <a:pt x="3055" y="941"/>
                    </a:lnTo>
                    <a:lnTo>
                      <a:pt x="3038" y="906"/>
                    </a:lnTo>
                    <a:lnTo>
                      <a:pt x="3021" y="871"/>
                    </a:lnTo>
                    <a:lnTo>
                      <a:pt x="3003" y="836"/>
                    </a:lnTo>
                    <a:lnTo>
                      <a:pt x="2984" y="803"/>
                    </a:lnTo>
                    <a:lnTo>
                      <a:pt x="2964" y="769"/>
                    </a:lnTo>
                    <a:lnTo>
                      <a:pt x="2944" y="738"/>
                    </a:lnTo>
                    <a:lnTo>
                      <a:pt x="2923" y="705"/>
                    </a:lnTo>
                    <a:lnTo>
                      <a:pt x="2902" y="674"/>
                    </a:lnTo>
                    <a:lnTo>
                      <a:pt x="2878" y="642"/>
                    </a:lnTo>
                    <a:lnTo>
                      <a:pt x="2856" y="611"/>
                    </a:lnTo>
                    <a:lnTo>
                      <a:pt x="2831" y="582"/>
                    </a:lnTo>
                    <a:lnTo>
                      <a:pt x="2806" y="553"/>
                    </a:lnTo>
                    <a:lnTo>
                      <a:pt x="2780" y="524"/>
                    </a:lnTo>
                    <a:lnTo>
                      <a:pt x="2754" y="496"/>
                    </a:lnTo>
                    <a:lnTo>
                      <a:pt x="2728" y="469"/>
                    </a:lnTo>
                    <a:lnTo>
                      <a:pt x="2700" y="442"/>
                    </a:lnTo>
                    <a:lnTo>
                      <a:pt x="2672" y="416"/>
                    </a:lnTo>
                    <a:lnTo>
                      <a:pt x="2644" y="390"/>
                    </a:lnTo>
                    <a:lnTo>
                      <a:pt x="2614" y="365"/>
                    </a:lnTo>
                    <a:lnTo>
                      <a:pt x="2585" y="342"/>
                    </a:lnTo>
                    <a:lnTo>
                      <a:pt x="2554" y="318"/>
                    </a:lnTo>
                    <a:lnTo>
                      <a:pt x="2523" y="296"/>
                    </a:lnTo>
                    <a:lnTo>
                      <a:pt x="2492" y="273"/>
                    </a:lnTo>
                    <a:lnTo>
                      <a:pt x="2460" y="252"/>
                    </a:lnTo>
                    <a:lnTo>
                      <a:pt x="2427" y="232"/>
                    </a:lnTo>
                    <a:lnTo>
                      <a:pt x="2394" y="212"/>
                    </a:lnTo>
                    <a:lnTo>
                      <a:pt x="2360" y="193"/>
                    </a:lnTo>
                    <a:lnTo>
                      <a:pt x="2326" y="176"/>
                    </a:lnTo>
                    <a:lnTo>
                      <a:pt x="2291" y="158"/>
                    </a:lnTo>
                    <a:lnTo>
                      <a:pt x="2256" y="141"/>
                    </a:lnTo>
                    <a:lnTo>
                      <a:pt x="2220" y="126"/>
                    </a:lnTo>
                    <a:lnTo>
                      <a:pt x="2184" y="112"/>
                    </a:lnTo>
                    <a:lnTo>
                      <a:pt x="2148" y="98"/>
                    </a:lnTo>
                    <a:lnTo>
                      <a:pt x="2111" y="85"/>
                    </a:lnTo>
                    <a:lnTo>
                      <a:pt x="2073" y="72"/>
                    </a:lnTo>
                    <a:lnTo>
                      <a:pt x="2036" y="61"/>
                    </a:lnTo>
                    <a:lnTo>
                      <a:pt x="1997" y="51"/>
                    </a:lnTo>
                    <a:lnTo>
                      <a:pt x="1959" y="41"/>
                    </a:lnTo>
                    <a:lnTo>
                      <a:pt x="1920" y="33"/>
                    </a:lnTo>
                    <a:lnTo>
                      <a:pt x="1881" y="26"/>
                    </a:lnTo>
                    <a:lnTo>
                      <a:pt x="1841" y="19"/>
                    </a:lnTo>
                    <a:lnTo>
                      <a:pt x="1801" y="13"/>
                    </a:lnTo>
                    <a:lnTo>
                      <a:pt x="1761" y="8"/>
                    </a:lnTo>
                    <a:lnTo>
                      <a:pt x="1721" y="5"/>
                    </a:lnTo>
                    <a:lnTo>
                      <a:pt x="1680" y="2"/>
                    </a:lnTo>
                    <a:lnTo>
                      <a:pt x="1640" y="1"/>
                    </a:lnTo>
                    <a:lnTo>
                      <a:pt x="1599" y="0"/>
                    </a:lnTo>
                    <a:lnTo>
                      <a:pt x="1599" y="0"/>
                    </a:lnTo>
                    <a:close/>
                    <a:moveTo>
                      <a:pt x="2635" y="1965"/>
                    </a:moveTo>
                    <a:lnTo>
                      <a:pt x="2635" y="1965"/>
                    </a:lnTo>
                    <a:lnTo>
                      <a:pt x="2635" y="1973"/>
                    </a:lnTo>
                    <a:lnTo>
                      <a:pt x="2633" y="1983"/>
                    </a:lnTo>
                    <a:lnTo>
                      <a:pt x="2631" y="1991"/>
                    </a:lnTo>
                    <a:lnTo>
                      <a:pt x="2628" y="1999"/>
                    </a:lnTo>
                    <a:lnTo>
                      <a:pt x="2625" y="2006"/>
                    </a:lnTo>
                    <a:lnTo>
                      <a:pt x="2620" y="2015"/>
                    </a:lnTo>
                    <a:lnTo>
                      <a:pt x="2615" y="2021"/>
                    </a:lnTo>
                    <a:lnTo>
                      <a:pt x="2609" y="2028"/>
                    </a:lnTo>
                    <a:lnTo>
                      <a:pt x="2602" y="2032"/>
                    </a:lnTo>
                    <a:lnTo>
                      <a:pt x="2597" y="2038"/>
                    </a:lnTo>
                    <a:lnTo>
                      <a:pt x="2589" y="2042"/>
                    </a:lnTo>
                    <a:lnTo>
                      <a:pt x="2581" y="2046"/>
                    </a:lnTo>
                    <a:lnTo>
                      <a:pt x="2573" y="2049"/>
                    </a:lnTo>
                    <a:lnTo>
                      <a:pt x="2565" y="2051"/>
                    </a:lnTo>
                    <a:lnTo>
                      <a:pt x="2555" y="2052"/>
                    </a:lnTo>
                    <a:lnTo>
                      <a:pt x="2547" y="2052"/>
                    </a:lnTo>
                    <a:lnTo>
                      <a:pt x="2136" y="2052"/>
                    </a:lnTo>
                    <a:lnTo>
                      <a:pt x="2136" y="2052"/>
                    </a:lnTo>
                    <a:lnTo>
                      <a:pt x="2137" y="2066"/>
                    </a:lnTo>
                    <a:lnTo>
                      <a:pt x="2137" y="2066"/>
                    </a:lnTo>
                    <a:lnTo>
                      <a:pt x="2137" y="2177"/>
                    </a:lnTo>
                    <a:lnTo>
                      <a:pt x="2137" y="2177"/>
                    </a:lnTo>
                    <a:lnTo>
                      <a:pt x="2136" y="2187"/>
                    </a:lnTo>
                    <a:lnTo>
                      <a:pt x="2135" y="2195"/>
                    </a:lnTo>
                    <a:lnTo>
                      <a:pt x="2132" y="2204"/>
                    </a:lnTo>
                    <a:lnTo>
                      <a:pt x="2130" y="2211"/>
                    </a:lnTo>
                    <a:lnTo>
                      <a:pt x="2125" y="2220"/>
                    </a:lnTo>
                    <a:lnTo>
                      <a:pt x="2122" y="2227"/>
                    </a:lnTo>
                    <a:lnTo>
                      <a:pt x="2116" y="2234"/>
                    </a:lnTo>
                    <a:lnTo>
                      <a:pt x="2110" y="2240"/>
                    </a:lnTo>
                    <a:lnTo>
                      <a:pt x="2104" y="2246"/>
                    </a:lnTo>
                    <a:lnTo>
                      <a:pt x="2097" y="2250"/>
                    </a:lnTo>
                    <a:lnTo>
                      <a:pt x="2090" y="2255"/>
                    </a:lnTo>
                    <a:lnTo>
                      <a:pt x="2083" y="2258"/>
                    </a:lnTo>
                    <a:lnTo>
                      <a:pt x="2075" y="2262"/>
                    </a:lnTo>
                    <a:lnTo>
                      <a:pt x="2066" y="2263"/>
                    </a:lnTo>
                    <a:lnTo>
                      <a:pt x="2057" y="2266"/>
                    </a:lnTo>
                    <a:lnTo>
                      <a:pt x="2048" y="2266"/>
                    </a:lnTo>
                    <a:lnTo>
                      <a:pt x="1114" y="2266"/>
                    </a:lnTo>
                    <a:lnTo>
                      <a:pt x="1114" y="2266"/>
                    </a:lnTo>
                    <a:lnTo>
                      <a:pt x="1106" y="2266"/>
                    </a:lnTo>
                    <a:lnTo>
                      <a:pt x="1097" y="2263"/>
                    </a:lnTo>
                    <a:lnTo>
                      <a:pt x="1089" y="2262"/>
                    </a:lnTo>
                    <a:lnTo>
                      <a:pt x="1080" y="2258"/>
                    </a:lnTo>
                    <a:lnTo>
                      <a:pt x="1073" y="2255"/>
                    </a:lnTo>
                    <a:lnTo>
                      <a:pt x="1065" y="2250"/>
                    </a:lnTo>
                    <a:lnTo>
                      <a:pt x="1059" y="2246"/>
                    </a:lnTo>
                    <a:lnTo>
                      <a:pt x="1052" y="2240"/>
                    </a:lnTo>
                    <a:lnTo>
                      <a:pt x="1047" y="2234"/>
                    </a:lnTo>
                    <a:lnTo>
                      <a:pt x="1041" y="2227"/>
                    </a:lnTo>
                    <a:lnTo>
                      <a:pt x="1037" y="2220"/>
                    </a:lnTo>
                    <a:lnTo>
                      <a:pt x="1033" y="2211"/>
                    </a:lnTo>
                    <a:lnTo>
                      <a:pt x="1031" y="2203"/>
                    </a:lnTo>
                    <a:lnTo>
                      <a:pt x="1028" y="2195"/>
                    </a:lnTo>
                    <a:lnTo>
                      <a:pt x="1027" y="2187"/>
                    </a:lnTo>
                    <a:lnTo>
                      <a:pt x="1026" y="2177"/>
                    </a:lnTo>
                    <a:lnTo>
                      <a:pt x="1026" y="2177"/>
                    </a:lnTo>
                    <a:lnTo>
                      <a:pt x="1026" y="2066"/>
                    </a:lnTo>
                    <a:lnTo>
                      <a:pt x="1026" y="2066"/>
                    </a:lnTo>
                    <a:lnTo>
                      <a:pt x="1027" y="2052"/>
                    </a:lnTo>
                    <a:lnTo>
                      <a:pt x="689" y="2052"/>
                    </a:lnTo>
                    <a:lnTo>
                      <a:pt x="689" y="2052"/>
                    </a:lnTo>
                    <a:lnTo>
                      <a:pt x="681" y="2052"/>
                    </a:lnTo>
                    <a:lnTo>
                      <a:pt x="672" y="2051"/>
                    </a:lnTo>
                    <a:lnTo>
                      <a:pt x="663" y="2049"/>
                    </a:lnTo>
                    <a:lnTo>
                      <a:pt x="655" y="2046"/>
                    </a:lnTo>
                    <a:lnTo>
                      <a:pt x="648" y="2042"/>
                    </a:lnTo>
                    <a:lnTo>
                      <a:pt x="641" y="2038"/>
                    </a:lnTo>
                    <a:lnTo>
                      <a:pt x="634" y="2032"/>
                    </a:lnTo>
                    <a:lnTo>
                      <a:pt x="627" y="2028"/>
                    </a:lnTo>
                    <a:lnTo>
                      <a:pt x="622" y="2021"/>
                    </a:lnTo>
                    <a:lnTo>
                      <a:pt x="616" y="2015"/>
                    </a:lnTo>
                    <a:lnTo>
                      <a:pt x="611" y="2006"/>
                    </a:lnTo>
                    <a:lnTo>
                      <a:pt x="608" y="1999"/>
                    </a:lnTo>
                    <a:lnTo>
                      <a:pt x="606" y="1991"/>
                    </a:lnTo>
                    <a:lnTo>
                      <a:pt x="603" y="1983"/>
                    </a:lnTo>
                    <a:lnTo>
                      <a:pt x="602" y="1973"/>
                    </a:lnTo>
                    <a:lnTo>
                      <a:pt x="601" y="1965"/>
                    </a:lnTo>
                    <a:lnTo>
                      <a:pt x="601" y="1965"/>
                    </a:lnTo>
                    <a:lnTo>
                      <a:pt x="601" y="1853"/>
                    </a:lnTo>
                    <a:lnTo>
                      <a:pt x="601" y="1853"/>
                    </a:lnTo>
                    <a:lnTo>
                      <a:pt x="602" y="1821"/>
                    </a:lnTo>
                    <a:lnTo>
                      <a:pt x="604" y="1790"/>
                    </a:lnTo>
                    <a:lnTo>
                      <a:pt x="609" y="1758"/>
                    </a:lnTo>
                    <a:lnTo>
                      <a:pt x="615" y="1727"/>
                    </a:lnTo>
                    <a:lnTo>
                      <a:pt x="623" y="1697"/>
                    </a:lnTo>
                    <a:lnTo>
                      <a:pt x="633" y="1667"/>
                    </a:lnTo>
                    <a:lnTo>
                      <a:pt x="644" y="1639"/>
                    </a:lnTo>
                    <a:lnTo>
                      <a:pt x="657" y="1611"/>
                    </a:lnTo>
                    <a:lnTo>
                      <a:pt x="672" y="1583"/>
                    </a:lnTo>
                    <a:lnTo>
                      <a:pt x="687" y="1557"/>
                    </a:lnTo>
                    <a:lnTo>
                      <a:pt x="703" y="1533"/>
                    </a:lnTo>
                    <a:lnTo>
                      <a:pt x="722" y="1508"/>
                    </a:lnTo>
                    <a:lnTo>
                      <a:pt x="741" y="1486"/>
                    </a:lnTo>
                    <a:lnTo>
                      <a:pt x="762" y="1463"/>
                    </a:lnTo>
                    <a:lnTo>
                      <a:pt x="785" y="1442"/>
                    </a:lnTo>
                    <a:lnTo>
                      <a:pt x="807" y="1422"/>
                    </a:lnTo>
                    <a:lnTo>
                      <a:pt x="807" y="1422"/>
                    </a:lnTo>
                    <a:lnTo>
                      <a:pt x="794" y="1398"/>
                    </a:lnTo>
                    <a:lnTo>
                      <a:pt x="782" y="1374"/>
                    </a:lnTo>
                    <a:lnTo>
                      <a:pt x="772" y="1349"/>
                    </a:lnTo>
                    <a:lnTo>
                      <a:pt x="763" y="1323"/>
                    </a:lnTo>
                    <a:lnTo>
                      <a:pt x="756" y="1296"/>
                    </a:lnTo>
                    <a:lnTo>
                      <a:pt x="752" y="1268"/>
                    </a:lnTo>
                    <a:lnTo>
                      <a:pt x="748" y="1239"/>
                    </a:lnTo>
                    <a:lnTo>
                      <a:pt x="748" y="1211"/>
                    </a:lnTo>
                    <a:lnTo>
                      <a:pt x="748" y="1211"/>
                    </a:lnTo>
                    <a:lnTo>
                      <a:pt x="748" y="1190"/>
                    </a:lnTo>
                    <a:lnTo>
                      <a:pt x="749" y="1170"/>
                    </a:lnTo>
                    <a:lnTo>
                      <a:pt x="753" y="1149"/>
                    </a:lnTo>
                    <a:lnTo>
                      <a:pt x="756" y="1129"/>
                    </a:lnTo>
                    <a:lnTo>
                      <a:pt x="760" y="1109"/>
                    </a:lnTo>
                    <a:lnTo>
                      <a:pt x="766" y="1090"/>
                    </a:lnTo>
                    <a:lnTo>
                      <a:pt x="773" y="1071"/>
                    </a:lnTo>
                    <a:lnTo>
                      <a:pt x="780" y="1052"/>
                    </a:lnTo>
                    <a:lnTo>
                      <a:pt x="788" y="1034"/>
                    </a:lnTo>
                    <a:lnTo>
                      <a:pt x="796" y="1017"/>
                    </a:lnTo>
                    <a:lnTo>
                      <a:pt x="807" y="999"/>
                    </a:lnTo>
                    <a:lnTo>
                      <a:pt x="818" y="983"/>
                    </a:lnTo>
                    <a:lnTo>
                      <a:pt x="829" y="966"/>
                    </a:lnTo>
                    <a:lnTo>
                      <a:pt x="841" y="951"/>
                    </a:lnTo>
                    <a:lnTo>
                      <a:pt x="854" y="937"/>
                    </a:lnTo>
                    <a:lnTo>
                      <a:pt x="867" y="922"/>
                    </a:lnTo>
                    <a:lnTo>
                      <a:pt x="881" y="908"/>
                    </a:lnTo>
                    <a:lnTo>
                      <a:pt x="897" y="895"/>
                    </a:lnTo>
                    <a:lnTo>
                      <a:pt x="912" y="884"/>
                    </a:lnTo>
                    <a:lnTo>
                      <a:pt x="928" y="872"/>
                    </a:lnTo>
                    <a:lnTo>
                      <a:pt x="945" y="861"/>
                    </a:lnTo>
                    <a:lnTo>
                      <a:pt x="961" y="852"/>
                    </a:lnTo>
                    <a:lnTo>
                      <a:pt x="979" y="842"/>
                    </a:lnTo>
                    <a:lnTo>
                      <a:pt x="998" y="834"/>
                    </a:lnTo>
                    <a:lnTo>
                      <a:pt x="1016" y="827"/>
                    </a:lnTo>
                    <a:lnTo>
                      <a:pt x="1034" y="821"/>
                    </a:lnTo>
                    <a:lnTo>
                      <a:pt x="1054" y="815"/>
                    </a:lnTo>
                    <a:lnTo>
                      <a:pt x="1074" y="811"/>
                    </a:lnTo>
                    <a:lnTo>
                      <a:pt x="1094" y="807"/>
                    </a:lnTo>
                    <a:lnTo>
                      <a:pt x="1114" y="805"/>
                    </a:lnTo>
                    <a:lnTo>
                      <a:pt x="1136" y="802"/>
                    </a:lnTo>
                    <a:lnTo>
                      <a:pt x="1157" y="802"/>
                    </a:lnTo>
                    <a:lnTo>
                      <a:pt x="1157" y="802"/>
                    </a:lnTo>
                    <a:lnTo>
                      <a:pt x="1185" y="803"/>
                    </a:lnTo>
                    <a:lnTo>
                      <a:pt x="1213" y="806"/>
                    </a:lnTo>
                    <a:lnTo>
                      <a:pt x="1242" y="812"/>
                    </a:lnTo>
                    <a:lnTo>
                      <a:pt x="1269" y="818"/>
                    </a:lnTo>
                    <a:lnTo>
                      <a:pt x="1296" y="827"/>
                    </a:lnTo>
                    <a:lnTo>
                      <a:pt x="1322" y="838"/>
                    </a:lnTo>
                    <a:lnTo>
                      <a:pt x="1347" y="849"/>
                    </a:lnTo>
                    <a:lnTo>
                      <a:pt x="1370" y="862"/>
                    </a:lnTo>
                    <a:lnTo>
                      <a:pt x="1393" y="878"/>
                    </a:lnTo>
                    <a:lnTo>
                      <a:pt x="1415" y="894"/>
                    </a:lnTo>
                    <a:lnTo>
                      <a:pt x="1435" y="912"/>
                    </a:lnTo>
                    <a:lnTo>
                      <a:pt x="1454" y="932"/>
                    </a:lnTo>
                    <a:lnTo>
                      <a:pt x="1473" y="952"/>
                    </a:lnTo>
                    <a:lnTo>
                      <a:pt x="1489" y="974"/>
                    </a:lnTo>
                    <a:lnTo>
                      <a:pt x="1504" y="997"/>
                    </a:lnTo>
                    <a:lnTo>
                      <a:pt x="1517" y="1020"/>
                    </a:lnTo>
                    <a:lnTo>
                      <a:pt x="1517" y="1020"/>
                    </a:lnTo>
                    <a:lnTo>
                      <a:pt x="1549" y="1017"/>
                    </a:lnTo>
                    <a:lnTo>
                      <a:pt x="1566" y="1016"/>
                    </a:lnTo>
                    <a:lnTo>
                      <a:pt x="1581" y="1014"/>
                    </a:lnTo>
                    <a:lnTo>
                      <a:pt x="1581" y="1014"/>
                    </a:lnTo>
                    <a:lnTo>
                      <a:pt x="1599" y="1016"/>
                    </a:lnTo>
                    <a:lnTo>
                      <a:pt x="1615" y="1017"/>
                    </a:lnTo>
                    <a:lnTo>
                      <a:pt x="1648" y="1020"/>
                    </a:lnTo>
                    <a:lnTo>
                      <a:pt x="1680" y="1027"/>
                    </a:lnTo>
                    <a:lnTo>
                      <a:pt x="1711" y="1037"/>
                    </a:lnTo>
                    <a:lnTo>
                      <a:pt x="1711" y="1037"/>
                    </a:lnTo>
                    <a:lnTo>
                      <a:pt x="1724" y="1011"/>
                    </a:lnTo>
                    <a:lnTo>
                      <a:pt x="1739" y="986"/>
                    </a:lnTo>
                    <a:lnTo>
                      <a:pt x="1755" y="964"/>
                    </a:lnTo>
                    <a:lnTo>
                      <a:pt x="1773" y="941"/>
                    </a:lnTo>
                    <a:lnTo>
                      <a:pt x="1793" y="921"/>
                    </a:lnTo>
                    <a:lnTo>
                      <a:pt x="1813" y="901"/>
                    </a:lnTo>
                    <a:lnTo>
                      <a:pt x="1835" y="884"/>
                    </a:lnTo>
                    <a:lnTo>
                      <a:pt x="1859" y="867"/>
                    </a:lnTo>
                    <a:lnTo>
                      <a:pt x="1884" y="853"/>
                    </a:lnTo>
                    <a:lnTo>
                      <a:pt x="1909" y="840"/>
                    </a:lnTo>
                    <a:lnTo>
                      <a:pt x="1936" y="828"/>
                    </a:lnTo>
                    <a:lnTo>
                      <a:pt x="1963" y="820"/>
                    </a:lnTo>
                    <a:lnTo>
                      <a:pt x="1991" y="812"/>
                    </a:lnTo>
                    <a:lnTo>
                      <a:pt x="2020" y="807"/>
                    </a:lnTo>
                    <a:lnTo>
                      <a:pt x="2050" y="803"/>
                    </a:lnTo>
                    <a:lnTo>
                      <a:pt x="2081" y="802"/>
                    </a:lnTo>
                    <a:lnTo>
                      <a:pt x="2081" y="802"/>
                    </a:lnTo>
                    <a:lnTo>
                      <a:pt x="2102" y="802"/>
                    </a:lnTo>
                    <a:lnTo>
                      <a:pt x="2122" y="805"/>
                    </a:lnTo>
                    <a:lnTo>
                      <a:pt x="2143" y="807"/>
                    </a:lnTo>
                    <a:lnTo>
                      <a:pt x="2163" y="811"/>
                    </a:lnTo>
                    <a:lnTo>
                      <a:pt x="2182" y="815"/>
                    </a:lnTo>
                    <a:lnTo>
                      <a:pt x="2202" y="821"/>
                    </a:lnTo>
                    <a:lnTo>
                      <a:pt x="2221" y="827"/>
                    </a:lnTo>
                    <a:lnTo>
                      <a:pt x="2240" y="834"/>
                    </a:lnTo>
                    <a:lnTo>
                      <a:pt x="2257" y="842"/>
                    </a:lnTo>
                    <a:lnTo>
                      <a:pt x="2275" y="852"/>
                    </a:lnTo>
                    <a:lnTo>
                      <a:pt x="2293" y="861"/>
                    </a:lnTo>
                    <a:lnTo>
                      <a:pt x="2309" y="872"/>
                    </a:lnTo>
                    <a:lnTo>
                      <a:pt x="2324" y="884"/>
                    </a:lnTo>
                    <a:lnTo>
                      <a:pt x="2340" y="895"/>
                    </a:lnTo>
                    <a:lnTo>
                      <a:pt x="2355" y="908"/>
                    </a:lnTo>
                    <a:lnTo>
                      <a:pt x="2369" y="922"/>
                    </a:lnTo>
                    <a:lnTo>
                      <a:pt x="2382" y="937"/>
                    </a:lnTo>
                    <a:lnTo>
                      <a:pt x="2395" y="951"/>
                    </a:lnTo>
                    <a:lnTo>
                      <a:pt x="2408" y="966"/>
                    </a:lnTo>
                    <a:lnTo>
                      <a:pt x="2419" y="983"/>
                    </a:lnTo>
                    <a:lnTo>
                      <a:pt x="2429" y="999"/>
                    </a:lnTo>
                    <a:lnTo>
                      <a:pt x="2440" y="1017"/>
                    </a:lnTo>
                    <a:lnTo>
                      <a:pt x="2448" y="1034"/>
                    </a:lnTo>
                    <a:lnTo>
                      <a:pt x="2456" y="1052"/>
                    </a:lnTo>
                    <a:lnTo>
                      <a:pt x="2465" y="1071"/>
                    </a:lnTo>
                    <a:lnTo>
                      <a:pt x="2470" y="1090"/>
                    </a:lnTo>
                    <a:lnTo>
                      <a:pt x="2476" y="1109"/>
                    </a:lnTo>
                    <a:lnTo>
                      <a:pt x="2481" y="1129"/>
                    </a:lnTo>
                    <a:lnTo>
                      <a:pt x="2485" y="1149"/>
                    </a:lnTo>
                    <a:lnTo>
                      <a:pt x="2487" y="1170"/>
                    </a:lnTo>
                    <a:lnTo>
                      <a:pt x="2488" y="1190"/>
                    </a:lnTo>
                    <a:lnTo>
                      <a:pt x="2489" y="1211"/>
                    </a:lnTo>
                    <a:lnTo>
                      <a:pt x="2489" y="1211"/>
                    </a:lnTo>
                    <a:lnTo>
                      <a:pt x="2488" y="1239"/>
                    </a:lnTo>
                    <a:lnTo>
                      <a:pt x="2485" y="1268"/>
                    </a:lnTo>
                    <a:lnTo>
                      <a:pt x="2480" y="1296"/>
                    </a:lnTo>
                    <a:lnTo>
                      <a:pt x="2473" y="1323"/>
                    </a:lnTo>
                    <a:lnTo>
                      <a:pt x="2465" y="1349"/>
                    </a:lnTo>
                    <a:lnTo>
                      <a:pt x="2455" y="1374"/>
                    </a:lnTo>
                    <a:lnTo>
                      <a:pt x="2443" y="1398"/>
                    </a:lnTo>
                    <a:lnTo>
                      <a:pt x="2429" y="1422"/>
                    </a:lnTo>
                    <a:lnTo>
                      <a:pt x="2429" y="1422"/>
                    </a:lnTo>
                    <a:lnTo>
                      <a:pt x="2453" y="1442"/>
                    </a:lnTo>
                    <a:lnTo>
                      <a:pt x="2474" y="1463"/>
                    </a:lnTo>
                    <a:lnTo>
                      <a:pt x="2495" y="1486"/>
                    </a:lnTo>
                    <a:lnTo>
                      <a:pt x="2514" y="1508"/>
                    </a:lnTo>
                    <a:lnTo>
                      <a:pt x="2533" y="1533"/>
                    </a:lnTo>
                    <a:lnTo>
                      <a:pt x="2549" y="1557"/>
                    </a:lnTo>
                    <a:lnTo>
                      <a:pt x="2566" y="1583"/>
                    </a:lnTo>
                    <a:lnTo>
                      <a:pt x="2580" y="1611"/>
                    </a:lnTo>
                    <a:lnTo>
                      <a:pt x="2592" y="1639"/>
                    </a:lnTo>
                    <a:lnTo>
                      <a:pt x="2604" y="1667"/>
                    </a:lnTo>
                    <a:lnTo>
                      <a:pt x="2613" y="1697"/>
                    </a:lnTo>
                    <a:lnTo>
                      <a:pt x="2621" y="1727"/>
                    </a:lnTo>
                    <a:lnTo>
                      <a:pt x="2627" y="1758"/>
                    </a:lnTo>
                    <a:lnTo>
                      <a:pt x="2632" y="1790"/>
                    </a:lnTo>
                    <a:lnTo>
                      <a:pt x="2634" y="1821"/>
                    </a:lnTo>
                    <a:lnTo>
                      <a:pt x="2635" y="1853"/>
                    </a:lnTo>
                    <a:lnTo>
                      <a:pt x="2635" y="1853"/>
                    </a:lnTo>
                    <a:lnTo>
                      <a:pt x="2635" y="1965"/>
                    </a:lnTo>
                    <a:lnTo>
                      <a:pt x="2635" y="1965"/>
                    </a:lnTo>
                    <a:close/>
                  </a:path>
                </a:pathLst>
              </a:custGeom>
              <a:solidFill>
                <a:schemeClr val="accent4">
                  <a:lumMod val="75000"/>
                </a:scheme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72" name="Freeform 38"/>
              <p:cNvSpPr>
                <a:spLocks/>
              </p:cNvSpPr>
              <p:nvPr/>
            </p:nvSpPr>
            <p:spPr bwMode="auto">
              <a:xfrm>
                <a:off x="10618185" y="2104250"/>
                <a:ext cx="130736" cy="80932"/>
              </a:xfrm>
              <a:custGeom>
                <a:avLst/>
                <a:gdLst>
                  <a:gd name="T0" fmla="*/ 376 w 528"/>
                  <a:gd name="T1" fmla="*/ 0 h 326"/>
                  <a:gd name="T2" fmla="*/ 376 w 528"/>
                  <a:gd name="T3" fmla="*/ 0 h 326"/>
                  <a:gd name="T4" fmla="*/ 351 w 528"/>
                  <a:gd name="T5" fmla="*/ 17 h 326"/>
                  <a:gd name="T6" fmla="*/ 325 w 528"/>
                  <a:gd name="T7" fmla="*/ 30 h 326"/>
                  <a:gd name="T8" fmla="*/ 298 w 528"/>
                  <a:gd name="T9" fmla="*/ 42 h 326"/>
                  <a:gd name="T10" fmla="*/ 270 w 528"/>
                  <a:gd name="T11" fmla="*/ 51 h 326"/>
                  <a:gd name="T12" fmla="*/ 240 w 528"/>
                  <a:gd name="T13" fmla="*/ 59 h 326"/>
                  <a:gd name="T14" fmla="*/ 211 w 528"/>
                  <a:gd name="T15" fmla="*/ 65 h 326"/>
                  <a:gd name="T16" fmla="*/ 180 w 528"/>
                  <a:gd name="T17" fmla="*/ 69 h 326"/>
                  <a:gd name="T18" fmla="*/ 150 w 528"/>
                  <a:gd name="T19" fmla="*/ 70 h 326"/>
                  <a:gd name="T20" fmla="*/ 150 w 528"/>
                  <a:gd name="T21" fmla="*/ 70 h 326"/>
                  <a:gd name="T22" fmla="*/ 132 w 528"/>
                  <a:gd name="T23" fmla="*/ 70 h 326"/>
                  <a:gd name="T24" fmla="*/ 115 w 528"/>
                  <a:gd name="T25" fmla="*/ 69 h 326"/>
                  <a:gd name="T26" fmla="*/ 82 w 528"/>
                  <a:gd name="T27" fmla="*/ 64 h 326"/>
                  <a:gd name="T28" fmla="*/ 51 w 528"/>
                  <a:gd name="T29" fmla="*/ 58 h 326"/>
                  <a:gd name="T30" fmla="*/ 19 w 528"/>
                  <a:gd name="T31" fmla="*/ 49 h 326"/>
                  <a:gd name="T32" fmla="*/ 19 w 528"/>
                  <a:gd name="T33" fmla="*/ 49 h 326"/>
                  <a:gd name="T34" fmla="*/ 11 w 528"/>
                  <a:gd name="T35" fmla="*/ 66 h 326"/>
                  <a:gd name="T36" fmla="*/ 0 w 528"/>
                  <a:gd name="T37" fmla="*/ 85 h 326"/>
                  <a:gd name="T38" fmla="*/ 0 w 528"/>
                  <a:gd name="T39" fmla="*/ 85 h 326"/>
                  <a:gd name="T40" fmla="*/ 28 w 528"/>
                  <a:gd name="T41" fmla="*/ 109 h 326"/>
                  <a:gd name="T42" fmla="*/ 54 w 528"/>
                  <a:gd name="T43" fmla="*/ 136 h 326"/>
                  <a:gd name="T44" fmla="*/ 79 w 528"/>
                  <a:gd name="T45" fmla="*/ 163 h 326"/>
                  <a:gd name="T46" fmla="*/ 101 w 528"/>
                  <a:gd name="T47" fmla="*/ 194 h 326"/>
                  <a:gd name="T48" fmla="*/ 122 w 528"/>
                  <a:gd name="T49" fmla="*/ 224 h 326"/>
                  <a:gd name="T50" fmla="*/ 141 w 528"/>
                  <a:gd name="T51" fmla="*/ 257 h 326"/>
                  <a:gd name="T52" fmla="*/ 158 w 528"/>
                  <a:gd name="T53" fmla="*/ 290 h 326"/>
                  <a:gd name="T54" fmla="*/ 172 w 528"/>
                  <a:gd name="T55" fmla="*/ 326 h 326"/>
                  <a:gd name="T56" fmla="*/ 528 w 528"/>
                  <a:gd name="T57" fmla="*/ 326 h 326"/>
                  <a:gd name="T58" fmla="*/ 528 w 528"/>
                  <a:gd name="T59" fmla="*/ 326 h 326"/>
                  <a:gd name="T60" fmla="*/ 528 w 528"/>
                  <a:gd name="T61" fmla="*/ 303 h 326"/>
                  <a:gd name="T62" fmla="*/ 528 w 528"/>
                  <a:gd name="T63" fmla="*/ 303 h 326"/>
                  <a:gd name="T64" fmla="*/ 526 w 528"/>
                  <a:gd name="T65" fmla="*/ 281 h 326"/>
                  <a:gd name="T66" fmla="*/ 525 w 528"/>
                  <a:gd name="T67" fmla="*/ 258 h 326"/>
                  <a:gd name="T68" fmla="*/ 522 w 528"/>
                  <a:gd name="T69" fmla="*/ 236 h 326"/>
                  <a:gd name="T70" fmla="*/ 517 w 528"/>
                  <a:gd name="T71" fmla="*/ 214 h 326"/>
                  <a:gd name="T72" fmla="*/ 511 w 528"/>
                  <a:gd name="T73" fmla="*/ 192 h 326"/>
                  <a:gd name="T74" fmla="*/ 504 w 528"/>
                  <a:gd name="T75" fmla="*/ 171 h 326"/>
                  <a:gd name="T76" fmla="*/ 496 w 528"/>
                  <a:gd name="T77" fmla="*/ 151 h 326"/>
                  <a:gd name="T78" fmla="*/ 486 w 528"/>
                  <a:gd name="T79" fmla="*/ 132 h 326"/>
                  <a:gd name="T80" fmla="*/ 476 w 528"/>
                  <a:gd name="T81" fmla="*/ 112 h 326"/>
                  <a:gd name="T82" fmla="*/ 464 w 528"/>
                  <a:gd name="T83" fmla="*/ 95 h 326"/>
                  <a:gd name="T84" fmla="*/ 452 w 528"/>
                  <a:gd name="T85" fmla="*/ 77 h 326"/>
                  <a:gd name="T86" fmla="*/ 438 w 528"/>
                  <a:gd name="T87" fmla="*/ 61 h 326"/>
                  <a:gd name="T88" fmla="*/ 424 w 528"/>
                  <a:gd name="T89" fmla="*/ 44 h 326"/>
                  <a:gd name="T90" fmla="*/ 409 w 528"/>
                  <a:gd name="T91" fmla="*/ 29 h 326"/>
                  <a:gd name="T92" fmla="*/ 392 w 528"/>
                  <a:gd name="T93" fmla="*/ 15 h 326"/>
                  <a:gd name="T94" fmla="*/ 376 w 528"/>
                  <a:gd name="T95" fmla="*/ 0 h 326"/>
                  <a:gd name="T96" fmla="*/ 376 w 528"/>
                  <a:gd name="T97" fmla="*/ 0 h 3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</a:cxnLst>
                <a:rect l="0" t="0" r="r" b="b"/>
                <a:pathLst>
                  <a:path w="528" h="326">
                    <a:moveTo>
                      <a:pt x="376" y="0"/>
                    </a:moveTo>
                    <a:lnTo>
                      <a:pt x="376" y="0"/>
                    </a:lnTo>
                    <a:lnTo>
                      <a:pt x="351" y="17"/>
                    </a:lnTo>
                    <a:lnTo>
                      <a:pt x="325" y="30"/>
                    </a:lnTo>
                    <a:lnTo>
                      <a:pt x="298" y="42"/>
                    </a:lnTo>
                    <a:lnTo>
                      <a:pt x="270" y="51"/>
                    </a:lnTo>
                    <a:lnTo>
                      <a:pt x="240" y="59"/>
                    </a:lnTo>
                    <a:lnTo>
                      <a:pt x="211" y="65"/>
                    </a:lnTo>
                    <a:lnTo>
                      <a:pt x="180" y="69"/>
                    </a:lnTo>
                    <a:lnTo>
                      <a:pt x="150" y="70"/>
                    </a:lnTo>
                    <a:lnTo>
                      <a:pt x="150" y="70"/>
                    </a:lnTo>
                    <a:lnTo>
                      <a:pt x="132" y="70"/>
                    </a:lnTo>
                    <a:lnTo>
                      <a:pt x="115" y="69"/>
                    </a:lnTo>
                    <a:lnTo>
                      <a:pt x="82" y="64"/>
                    </a:lnTo>
                    <a:lnTo>
                      <a:pt x="51" y="58"/>
                    </a:lnTo>
                    <a:lnTo>
                      <a:pt x="19" y="49"/>
                    </a:lnTo>
                    <a:lnTo>
                      <a:pt x="19" y="49"/>
                    </a:lnTo>
                    <a:lnTo>
                      <a:pt x="11" y="66"/>
                    </a:lnTo>
                    <a:lnTo>
                      <a:pt x="0" y="85"/>
                    </a:lnTo>
                    <a:lnTo>
                      <a:pt x="0" y="85"/>
                    </a:lnTo>
                    <a:lnTo>
                      <a:pt x="28" y="109"/>
                    </a:lnTo>
                    <a:lnTo>
                      <a:pt x="54" y="136"/>
                    </a:lnTo>
                    <a:lnTo>
                      <a:pt x="79" y="163"/>
                    </a:lnTo>
                    <a:lnTo>
                      <a:pt x="101" y="194"/>
                    </a:lnTo>
                    <a:lnTo>
                      <a:pt x="122" y="224"/>
                    </a:lnTo>
                    <a:lnTo>
                      <a:pt x="141" y="257"/>
                    </a:lnTo>
                    <a:lnTo>
                      <a:pt x="158" y="290"/>
                    </a:lnTo>
                    <a:lnTo>
                      <a:pt x="172" y="326"/>
                    </a:lnTo>
                    <a:lnTo>
                      <a:pt x="528" y="326"/>
                    </a:lnTo>
                    <a:lnTo>
                      <a:pt x="528" y="326"/>
                    </a:lnTo>
                    <a:lnTo>
                      <a:pt x="528" y="303"/>
                    </a:lnTo>
                    <a:lnTo>
                      <a:pt x="528" y="303"/>
                    </a:lnTo>
                    <a:lnTo>
                      <a:pt x="526" y="281"/>
                    </a:lnTo>
                    <a:lnTo>
                      <a:pt x="525" y="258"/>
                    </a:lnTo>
                    <a:lnTo>
                      <a:pt x="522" y="236"/>
                    </a:lnTo>
                    <a:lnTo>
                      <a:pt x="517" y="214"/>
                    </a:lnTo>
                    <a:lnTo>
                      <a:pt x="511" y="192"/>
                    </a:lnTo>
                    <a:lnTo>
                      <a:pt x="504" y="171"/>
                    </a:lnTo>
                    <a:lnTo>
                      <a:pt x="496" y="151"/>
                    </a:lnTo>
                    <a:lnTo>
                      <a:pt x="486" y="132"/>
                    </a:lnTo>
                    <a:lnTo>
                      <a:pt x="476" y="112"/>
                    </a:lnTo>
                    <a:lnTo>
                      <a:pt x="464" y="95"/>
                    </a:lnTo>
                    <a:lnTo>
                      <a:pt x="452" y="77"/>
                    </a:lnTo>
                    <a:lnTo>
                      <a:pt x="438" y="61"/>
                    </a:lnTo>
                    <a:lnTo>
                      <a:pt x="424" y="44"/>
                    </a:lnTo>
                    <a:lnTo>
                      <a:pt x="409" y="29"/>
                    </a:lnTo>
                    <a:lnTo>
                      <a:pt x="392" y="15"/>
                    </a:lnTo>
                    <a:lnTo>
                      <a:pt x="376" y="0"/>
                    </a:lnTo>
                    <a:lnTo>
                      <a:pt x="376" y="0"/>
                    </a:lnTo>
                    <a:close/>
                  </a:path>
                </a:pathLst>
              </a:custGeom>
              <a:solidFill>
                <a:schemeClr val="accent4">
                  <a:lumMod val="75000"/>
                </a:scheme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</p:grpSp>
      </p:grpSp>
      <p:grpSp>
        <p:nvGrpSpPr>
          <p:cNvPr id="134" name="Group 133"/>
          <p:cNvGrpSpPr/>
          <p:nvPr/>
        </p:nvGrpSpPr>
        <p:grpSpPr>
          <a:xfrm>
            <a:off x="4094795" y="958829"/>
            <a:ext cx="2946437" cy="816933"/>
            <a:chOff x="4372407" y="3111474"/>
            <a:chExt cx="2946437" cy="816933"/>
          </a:xfrm>
        </p:grpSpPr>
        <p:sp>
          <p:nvSpPr>
            <p:cNvPr id="56" name="Freeform 55"/>
            <p:cNvSpPr/>
            <p:nvPr/>
          </p:nvSpPr>
          <p:spPr>
            <a:xfrm>
              <a:off x="4764128" y="3227839"/>
              <a:ext cx="2554716" cy="585036"/>
            </a:xfrm>
            <a:custGeom>
              <a:avLst/>
              <a:gdLst>
                <a:gd name="connsiteX0" fmla="*/ 0 w 1935455"/>
                <a:gd name="connsiteY0" fmla="*/ 0 h 597916"/>
                <a:gd name="connsiteX1" fmla="*/ 1935455 w 1935455"/>
                <a:gd name="connsiteY1" fmla="*/ 0 h 597916"/>
                <a:gd name="connsiteX2" fmla="*/ 1935455 w 1935455"/>
                <a:gd name="connsiteY2" fmla="*/ 597916 h 597916"/>
                <a:gd name="connsiteX3" fmla="*/ 0 w 1935455"/>
                <a:gd name="connsiteY3" fmla="*/ 597916 h 597916"/>
                <a:gd name="connsiteX4" fmla="*/ 0 w 1935455"/>
                <a:gd name="connsiteY4" fmla="*/ 0 h 59791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935455" h="597916">
                  <a:moveTo>
                    <a:pt x="0" y="0"/>
                  </a:moveTo>
                  <a:lnTo>
                    <a:pt x="1935455" y="0"/>
                  </a:lnTo>
                  <a:lnTo>
                    <a:pt x="1935455" y="597916"/>
                  </a:lnTo>
                  <a:lnTo>
                    <a:pt x="0" y="597916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6">
                <a:lumMod val="75000"/>
              </a:schemeClr>
            </a:solidFill>
            <a:ln>
              <a:solidFill>
                <a:schemeClr val="accent6">
                  <a:lumMod val="75000"/>
                </a:schemeClr>
              </a:solidFill>
            </a:ln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3">
              <a:schemeClr val="accent4">
                <a:hueOff val="0"/>
                <a:satOff val="0"/>
                <a:lumOff val="0"/>
                <a:alphaOff val="0"/>
              </a:schemeClr>
            </a:fillRef>
            <a:effectRef idx="2">
              <a:schemeClr val="accent4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474596" tIns="30480" rIns="30480" bIns="30480" numCol="1" spcCol="1270" anchor="ctr" anchorCtr="0">
              <a:noAutofit/>
            </a:bodyPr>
            <a:lstStyle/>
            <a:p>
              <a:r>
                <a:rPr lang="th-TH" sz="2600" dirty="0">
                  <a:latin typeface="DSN Single" pitchFamily="2" charset="-34"/>
                  <a:cs typeface="DSN Single" pitchFamily="2" charset="-34"/>
                </a:rPr>
                <a:t>การพัฒนาด้านเทคโนโลยี</a:t>
              </a:r>
            </a:p>
          </p:txBody>
        </p:sp>
        <p:sp>
          <p:nvSpPr>
            <p:cNvPr id="57" name="Oval 56"/>
            <p:cNvSpPr/>
            <p:nvPr/>
          </p:nvSpPr>
          <p:spPr>
            <a:xfrm rot="20429218">
              <a:off x="4372407" y="3111474"/>
              <a:ext cx="792186" cy="816933"/>
            </a:xfrm>
            <a:prstGeom prst="ellipse">
              <a:avLst/>
            </a:prstGeom>
            <a:ln w="19050">
              <a:solidFill>
                <a:schemeClr val="bg1"/>
              </a:solidFill>
            </a:ln>
          </p:spPr>
          <p:style>
            <a:lnRef idx="1">
              <a:schemeClr val="accent4">
                <a:hueOff val="0"/>
                <a:satOff val="0"/>
                <a:lumOff val="0"/>
                <a:alphaOff val="0"/>
              </a:schemeClr>
            </a:lnRef>
            <a:fillRef idx="1">
              <a:schemeClr val="lt1"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</p:sp>
        <p:grpSp>
          <p:nvGrpSpPr>
            <p:cNvPr id="84" name="Group 83"/>
            <p:cNvGrpSpPr/>
            <p:nvPr/>
          </p:nvGrpSpPr>
          <p:grpSpPr>
            <a:xfrm>
              <a:off x="4421180" y="3170464"/>
              <a:ext cx="705496" cy="705497"/>
              <a:chOff x="7375940" y="3953226"/>
              <a:chExt cx="795620" cy="795621"/>
            </a:xfrm>
          </p:grpSpPr>
          <p:sp>
            <p:nvSpPr>
              <p:cNvPr id="73" name="Freeform 39"/>
              <p:cNvSpPr>
                <a:spLocks noEditPoints="1"/>
              </p:cNvSpPr>
              <p:nvPr/>
            </p:nvSpPr>
            <p:spPr bwMode="auto">
              <a:xfrm>
                <a:off x="7580137" y="4207227"/>
                <a:ext cx="387227" cy="250266"/>
              </a:xfrm>
              <a:custGeom>
                <a:avLst/>
                <a:gdLst>
                  <a:gd name="T0" fmla="*/ 1558 w 1558"/>
                  <a:gd name="T1" fmla="*/ 0 h 1005"/>
                  <a:gd name="T2" fmla="*/ 729 w 1558"/>
                  <a:gd name="T3" fmla="*/ 147 h 1005"/>
                  <a:gd name="T4" fmla="*/ 729 w 1558"/>
                  <a:gd name="T5" fmla="*/ 859 h 1005"/>
                  <a:gd name="T6" fmla="*/ 611 w 1558"/>
                  <a:gd name="T7" fmla="*/ 185 h 1005"/>
                  <a:gd name="T8" fmla="*/ 624 w 1558"/>
                  <a:gd name="T9" fmla="*/ 187 h 1005"/>
                  <a:gd name="T10" fmla="*/ 642 w 1558"/>
                  <a:gd name="T11" fmla="*/ 197 h 1005"/>
                  <a:gd name="T12" fmla="*/ 652 w 1558"/>
                  <a:gd name="T13" fmla="*/ 212 h 1005"/>
                  <a:gd name="T14" fmla="*/ 657 w 1558"/>
                  <a:gd name="T15" fmla="*/ 231 h 1005"/>
                  <a:gd name="T16" fmla="*/ 657 w 1558"/>
                  <a:gd name="T17" fmla="*/ 231 h 1005"/>
                  <a:gd name="T18" fmla="*/ 654 w 1558"/>
                  <a:gd name="T19" fmla="*/ 249 h 1005"/>
                  <a:gd name="T20" fmla="*/ 642 w 1558"/>
                  <a:gd name="T21" fmla="*/ 265 h 1005"/>
                  <a:gd name="T22" fmla="*/ 625 w 1558"/>
                  <a:gd name="T23" fmla="*/ 274 h 1005"/>
                  <a:gd name="T24" fmla="*/ 147 w 1558"/>
                  <a:gd name="T25" fmla="*/ 277 h 1005"/>
                  <a:gd name="T26" fmla="*/ 129 w 1558"/>
                  <a:gd name="T27" fmla="*/ 273 h 1005"/>
                  <a:gd name="T28" fmla="*/ 109 w 1558"/>
                  <a:gd name="T29" fmla="*/ 257 h 1005"/>
                  <a:gd name="T30" fmla="*/ 101 w 1558"/>
                  <a:gd name="T31" fmla="*/ 231 h 1005"/>
                  <a:gd name="T32" fmla="*/ 105 w 1558"/>
                  <a:gd name="T33" fmla="*/ 213 h 1005"/>
                  <a:gd name="T34" fmla="*/ 121 w 1558"/>
                  <a:gd name="T35" fmla="*/ 193 h 1005"/>
                  <a:gd name="T36" fmla="*/ 147 w 1558"/>
                  <a:gd name="T37" fmla="*/ 185 h 1005"/>
                  <a:gd name="T38" fmla="*/ 122 w 1558"/>
                  <a:gd name="T39" fmla="*/ 342 h 1005"/>
                  <a:gd name="T40" fmla="*/ 136 w 1558"/>
                  <a:gd name="T41" fmla="*/ 338 h 1005"/>
                  <a:gd name="T42" fmla="*/ 611 w 1558"/>
                  <a:gd name="T43" fmla="*/ 337 h 1005"/>
                  <a:gd name="T44" fmla="*/ 657 w 1558"/>
                  <a:gd name="T45" fmla="*/ 342 h 1005"/>
                  <a:gd name="T46" fmla="*/ 656 w 1558"/>
                  <a:gd name="T47" fmla="*/ 378 h 1005"/>
                  <a:gd name="T48" fmla="*/ 656 w 1558"/>
                  <a:gd name="T49" fmla="*/ 392 h 1005"/>
                  <a:gd name="T50" fmla="*/ 644 w 1558"/>
                  <a:gd name="T51" fmla="*/ 415 h 1005"/>
                  <a:gd name="T52" fmla="*/ 621 w 1558"/>
                  <a:gd name="T53" fmla="*/ 428 h 1005"/>
                  <a:gd name="T54" fmla="*/ 147 w 1558"/>
                  <a:gd name="T55" fmla="*/ 428 h 1005"/>
                  <a:gd name="T56" fmla="*/ 121 w 1558"/>
                  <a:gd name="T57" fmla="*/ 421 h 1005"/>
                  <a:gd name="T58" fmla="*/ 105 w 1558"/>
                  <a:gd name="T59" fmla="*/ 401 h 1005"/>
                  <a:gd name="T60" fmla="*/ 101 w 1558"/>
                  <a:gd name="T61" fmla="*/ 383 h 1005"/>
                  <a:gd name="T62" fmla="*/ 105 w 1558"/>
                  <a:gd name="T63" fmla="*/ 365 h 1005"/>
                  <a:gd name="T64" fmla="*/ 122 w 1558"/>
                  <a:gd name="T65" fmla="*/ 344 h 1005"/>
                  <a:gd name="T66" fmla="*/ 611 w 1558"/>
                  <a:gd name="T67" fmla="*/ 582 h 1005"/>
                  <a:gd name="T68" fmla="*/ 629 w 1558"/>
                  <a:gd name="T69" fmla="*/ 586 h 1005"/>
                  <a:gd name="T70" fmla="*/ 649 w 1558"/>
                  <a:gd name="T71" fmla="*/ 601 h 1005"/>
                  <a:gd name="T72" fmla="*/ 657 w 1558"/>
                  <a:gd name="T73" fmla="*/ 627 h 1005"/>
                  <a:gd name="T74" fmla="*/ 657 w 1558"/>
                  <a:gd name="T75" fmla="*/ 627 h 1005"/>
                  <a:gd name="T76" fmla="*/ 657 w 1558"/>
                  <a:gd name="T77" fmla="*/ 628 h 1005"/>
                  <a:gd name="T78" fmla="*/ 638 w 1558"/>
                  <a:gd name="T79" fmla="*/ 663 h 1005"/>
                  <a:gd name="T80" fmla="*/ 619 w 1558"/>
                  <a:gd name="T81" fmla="*/ 673 h 1005"/>
                  <a:gd name="T82" fmla="*/ 147 w 1558"/>
                  <a:gd name="T83" fmla="*/ 673 h 1005"/>
                  <a:gd name="T84" fmla="*/ 121 w 1558"/>
                  <a:gd name="T85" fmla="*/ 666 h 1005"/>
                  <a:gd name="T86" fmla="*/ 105 w 1558"/>
                  <a:gd name="T87" fmla="*/ 646 h 1005"/>
                  <a:gd name="T88" fmla="*/ 101 w 1558"/>
                  <a:gd name="T89" fmla="*/ 627 h 1005"/>
                  <a:gd name="T90" fmla="*/ 109 w 1558"/>
                  <a:gd name="T91" fmla="*/ 602 h 1005"/>
                  <a:gd name="T92" fmla="*/ 129 w 1558"/>
                  <a:gd name="T93" fmla="*/ 586 h 1005"/>
                  <a:gd name="T94" fmla="*/ 147 w 1558"/>
                  <a:gd name="T95" fmla="*/ 582 h 1005"/>
                  <a:gd name="T96" fmla="*/ 405 w 1558"/>
                  <a:gd name="T97" fmla="*/ 729 h 1005"/>
                  <a:gd name="T98" fmla="*/ 431 w 1558"/>
                  <a:gd name="T99" fmla="*/ 736 h 1005"/>
                  <a:gd name="T100" fmla="*/ 447 w 1558"/>
                  <a:gd name="T101" fmla="*/ 756 h 1005"/>
                  <a:gd name="T102" fmla="*/ 451 w 1558"/>
                  <a:gd name="T103" fmla="*/ 775 h 1005"/>
                  <a:gd name="T104" fmla="*/ 444 w 1558"/>
                  <a:gd name="T105" fmla="*/ 800 h 1005"/>
                  <a:gd name="T106" fmla="*/ 424 w 1558"/>
                  <a:gd name="T107" fmla="*/ 816 h 1005"/>
                  <a:gd name="T108" fmla="*/ 147 w 1558"/>
                  <a:gd name="T109" fmla="*/ 820 h 1005"/>
                  <a:gd name="T110" fmla="*/ 129 w 1558"/>
                  <a:gd name="T111" fmla="*/ 816 h 1005"/>
                  <a:gd name="T112" fmla="*/ 109 w 1558"/>
                  <a:gd name="T113" fmla="*/ 800 h 1005"/>
                  <a:gd name="T114" fmla="*/ 101 w 1558"/>
                  <a:gd name="T115" fmla="*/ 775 h 1005"/>
                  <a:gd name="T116" fmla="*/ 105 w 1558"/>
                  <a:gd name="T117" fmla="*/ 756 h 1005"/>
                  <a:gd name="T118" fmla="*/ 121 w 1558"/>
                  <a:gd name="T119" fmla="*/ 736 h 1005"/>
                  <a:gd name="T120" fmla="*/ 147 w 1558"/>
                  <a:gd name="T121" fmla="*/ 729 h 100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</a:cxnLst>
                <a:rect l="0" t="0" r="r" b="b"/>
                <a:pathLst>
                  <a:path w="1558" h="1005">
                    <a:moveTo>
                      <a:pt x="0" y="1005"/>
                    </a:moveTo>
                    <a:lnTo>
                      <a:pt x="1558" y="1005"/>
                    </a:lnTo>
                    <a:lnTo>
                      <a:pt x="1558" y="0"/>
                    </a:lnTo>
                    <a:lnTo>
                      <a:pt x="0" y="0"/>
                    </a:lnTo>
                    <a:lnTo>
                      <a:pt x="0" y="1005"/>
                    </a:lnTo>
                    <a:close/>
                    <a:moveTo>
                      <a:pt x="729" y="147"/>
                    </a:moveTo>
                    <a:lnTo>
                      <a:pt x="1442" y="147"/>
                    </a:lnTo>
                    <a:lnTo>
                      <a:pt x="1442" y="859"/>
                    </a:lnTo>
                    <a:lnTo>
                      <a:pt x="729" y="859"/>
                    </a:lnTo>
                    <a:lnTo>
                      <a:pt x="729" y="147"/>
                    </a:lnTo>
                    <a:close/>
                    <a:moveTo>
                      <a:pt x="147" y="185"/>
                    </a:moveTo>
                    <a:lnTo>
                      <a:pt x="611" y="185"/>
                    </a:lnTo>
                    <a:lnTo>
                      <a:pt x="611" y="185"/>
                    </a:lnTo>
                    <a:lnTo>
                      <a:pt x="618" y="186"/>
                    </a:lnTo>
                    <a:lnTo>
                      <a:pt x="624" y="187"/>
                    </a:lnTo>
                    <a:lnTo>
                      <a:pt x="630" y="190"/>
                    </a:lnTo>
                    <a:lnTo>
                      <a:pt x="636" y="193"/>
                    </a:lnTo>
                    <a:lnTo>
                      <a:pt x="642" y="197"/>
                    </a:lnTo>
                    <a:lnTo>
                      <a:pt x="645" y="201"/>
                    </a:lnTo>
                    <a:lnTo>
                      <a:pt x="650" y="206"/>
                    </a:lnTo>
                    <a:lnTo>
                      <a:pt x="652" y="212"/>
                    </a:lnTo>
                    <a:lnTo>
                      <a:pt x="657" y="212"/>
                    </a:lnTo>
                    <a:lnTo>
                      <a:pt x="657" y="231"/>
                    </a:lnTo>
                    <a:lnTo>
                      <a:pt x="657" y="231"/>
                    </a:lnTo>
                    <a:lnTo>
                      <a:pt x="657" y="231"/>
                    </a:lnTo>
                    <a:lnTo>
                      <a:pt x="657" y="231"/>
                    </a:lnTo>
                    <a:lnTo>
                      <a:pt x="657" y="231"/>
                    </a:lnTo>
                    <a:lnTo>
                      <a:pt x="657" y="249"/>
                    </a:lnTo>
                    <a:lnTo>
                      <a:pt x="654" y="249"/>
                    </a:lnTo>
                    <a:lnTo>
                      <a:pt x="654" y="249"/>
                    </a:lnTo>
                    <a:lnTo>
                      <a:pt x="650" y="254"/>
                    </a:lnTo>
                    <a:lnTo>
                      <a:pt x="647" y="260"/>
                    </a:lnTo>
                    <a:lnTo>
                      <a:pt x="642" y="265"/>
                    </a:lnTo>
                    <a:lnTo>
                      <a:pt x="637" y="269"/>
                    </a:lnTo>
                    <a:lnTo>
                      <a:pt x="631" y="272"/>
                    </a:lnTo>
                    <a:lnTo>
                      <a:pt x="625" y="274"/>
                    </a:lnTo>
                    <a:lnTo>
                      <a:pt x="618" y="277"/>
                    </a:lnTo>
                    <a:lnTo>
                      <a:pt x="611" y="277"/>
                    </a:lnTo>
                    <a:lnTo>
                      <a:pt x="147" y="277"/>
                    </a:lnTo>
                    <a:lnTo>
                      <a:pt x="147" y="277"/>
                    </a:lnTo>
                    <a:lnTo>
                      <a:pt x="138" y="276"/>
                    </a:lnTo>
                    <a:lnTo>
                      <a:pt x="129" y="273"/>
                    </a:lnTo>
                    <a:lnTo>
                      <a:pt x="121" y="269"/>
                    </a:lnTo>
                    <a:lnTo>
                      <a:pt x="114" y="264"/>
                    </a:lnTo>
                    <a:lnTo>
                      <a:pt x="109" y="257"/>
                    </a:lnTo>
                    <a:lnTo>
                      <a:pt x="105" y="249"/>
                    </a:lnTo>
                    <a:lnTo>
                      <a:pt x="102" y="240"/>
                    </a:lnTo>
                    <a:lnTo>
                      <a:pt x="101" y="231"/>
                    </a:lnTo>
                    <a:lnTo>
                      <a:pt x="101" y="231"/>
                    </a:lnTo>
                    <a:lnTo>
                      <a:pt x="102" y="221"/>
                    </a:lnTo>
                    <a:lnTo>
                      <a:pt x="105" y="213"/>
                    </a:lnTo>
                    <a:lnTo>
                      <a:pt x="109" y="205"/>
                    </a:lnTo>
                    <a:lnTo>
                      <a:pt x="114" y="199"/>
                    </a:lnTo>
                    <a:lnTo>
                      <a:pt x="121" y="193"/>
                    </a:lnTo>
                    <a:lnTo>
                      <a:pt x="129" y="188"/>
                    </a:lnTo>
                    <a:lnTo>
                      <a:pt x="138" y="186"/>
                    </a:lnTo>
                    <a:lnTo>
                      <a:pt x="147" y="185"/>
                    </a:lnTo>
                    <a:lnTo>
                      <a:pt x="147" y="185"/>
                    </a:lnTo>
                    <a:close/>
                    <a:moveTo>
                      <a:pt x="122" y="344"/>
                    </a:moveTo>
                    <a:lnTo>
                      <a:pt x="122" y="342"/>
                    </a:lnTo>
                    <a:lnTo>
                      <a:pt x="128" y="342"/>
                    </a:lnTo>
                    <a:lnTo>
                      <a:pt x="128" y="342"/>
                    </a:lnTo>
                    <a:lnTo>
                      <a:pt x="136" y="338"/>
                    </a:lnTo>
                    <a:lnTo>
                      <a:pt x="147" y="337"/>
                    </a:lnTo>
                    <a:lnTo>
                      <a:pt x="611" y="337"/>
                    </a:lnTo>
                    <a:lnTo>
                      <a:pt x="611" y="337"/>
                    </a:lnTo>
                    <a:lnTo>
                      <a:pt x="622" y="338"/>
                    </a:lnTo>
                    <a:lnTo>
                      <a:pt x="630" y="342"/>
                    </a:lnTo>
                    <a:lnTo>
                      <a:pt x="657" y="342"/>
                    </a:lnTo>
                    <a:lnTo>
                      <a:pt x="657" y="378"/>
                    </a:lnTo>
                    <a:lnTo>
                      <a:pt x="656" y="378"/>
                    </a:lnTo>
                    <a:lnTo>
                      <a:pt x="656" y="378"/>
                    </a:lnTo>
                    <a:lnTo>
                      <a:pt x="657" y="383"/>
                    </a:lnTo>
                    <a:lnTo>
                      <a:pt x="657" y="383"/>
                    </a:lnTo>
                    <a:lnTo>
                      <a:pt x="656" y="392"/>
                    </a:lnTo>
                    <a:lnTo>
                      <a:pt x="654" y="401"/>
                    </a:lnTo>
                    <a:lnTo>
                      <a:pt x="649" y="408"/>
                    </a:lnTo>
                    <a:lnTo>
                      <a:pt x="644" y="415"/>
                    </a:lnTo>
                    <a:lnTo>
                      <a:pt x="637" y="421"/>
                    </a:lnTo>
                    <a:lnTo>
                      <a:pt x="629" y="424"/>
                    </a:lnTo>
                    <a:lnTo>
                      <a:pt x="621" y="428"/>
                    </a:lnTo>
                    <a:lnTo>
                      <a:pt x="611" y="428"/>
                    </a:lnTo>
                    <a:lnTo>
                      <a:pt x="147" y="428"/>
                    </a:lnTo>
                    <a:lnTo>
                      <a:pt x="147" y="428"/>
                    </a:lnTo>
                    <a:lnTo>
                      <a:pt x="138" y="428"/>
                    </a:lnTo>
                    <a:lnTo>
                      <a:pt x="129" y="424"/>
                    </a:lnTo>
                    <a:lnTo>
                      <a:pt x="121" y="421"/>
                    </a:lnTo>
                    <a:lnTo>
                      <a:pt x="114" y="415"/>
                    </a:lnTo>
                    <a:lnTo>
                      <a:pt x="109" y="408"/>
                    </a:lnTo>
                    <a:lnTo>
                      <a:pt x="105" y="401"/>
                    </a:lnTo>
                    <a:lnTo>
                      <a:pt x="102" y="392"/>
                    </a:lnTo>
                    <a:lnTo>
                      <a:pt x="101" y="383"/>
                    </a:lnTo>
                    <a:lnTo>
                      <a:pt x="101" y="383"/>
                    </a:lnTo>
                    <a:lnTo>
                      <a:pt x="101" y="377"/>
                    </a:lnTo>
                    <a:lnTo>
                      <a:pt x="102" y="371"/>
                    </a:lnTo>
                    <a:lnTo>
                      <a:pt x="105" y="365"/>
                    </a:lnTo>
                    <a:lnTo>
                      <a:pt x="107" y="360"/>
                    </a:lnTo>
                    <a:lnTo>
                      <a:pt x="114" y="351"/>
                    </a:lnTo>
                    <a:lnTo>
                      <a:pt x="122" y="344"/>
                    </a:lnTo>
                    <a:lnTo>
                      <a:pt x="122" y="344"/>
                    </a:lnTo>
                    <a:close/>
                    <a:moveTo>
                      <a:pt x="147" y="582"/>
                    </a:moveTo>
                    <a:lnTo>
                      <a:pt x="611" y="582"/>
                    </a:lnTo>
                    <a:lnTo>
                      <a:pt x="611" y="582"/>
                    </a:lnTo>
                    <a:lnTo>
                      <a:pt x="621" y="582"/>
                    </a:lnTo>
                    <a:lnTo>
                      <a:pt x="629" y="586"/>
                    </a:lnTo>
                    <a:lnTo>
                      <a:pt x="637" y="589"/>
                    </a:lnTo>
                    <a:lnTo>
                      <a:pt x="643" y="595"/>
                    </a:lnTo>
                    <a:lnTo>
                      <a:pt x="649" y="601"/>
                    </a:lnTo>
                    <a:lnTo>
                      <a:pt x="654" y="609"/>
                    </a:lnTo>
                    <a:lnTo>
                      <a:pt x="656" y="617"/>
                    </a:lnTo>
                    <a:lnTo>
                      <a:pt x="657" y="627"/>
                    </a:lnTo>
                    <a:lnTo>
                      <a:pt x="657" y="627"/>
                    </a:lnTo>
                    <a:lnTo>
                      <a:pt x="657" y="627"/>
                    </a:lnTo>
                    <a:lnTo>
                      <a:pt x="657" y="627"/>
                    </a:lnTo>
                    <a:lnTo>
                      <a:pt x="657" y="627"/>
                    </a:lnTo>
                    <a:lnTo>
                      <a:pt x="657" y="627"/>
                    </a:lnTo>
                    <a:lnTo>
                      <a:pt x="657" y="628"/>
                    </a:lnTo>
                    <a:lnTo>
                      <a:pt x="657" y="663"/>
                    </a:lnTo>
                    <a:lnTo>
                      <a:pt x="638" y="663"/>
                    </a:lnTo>
                    <a:lnTo>
                      <a:pt x="638" y="663"/>
                    </a:lnTo>
                    <a:lnTo>
                      <a:pt x="632" y="667"/>
                    </a:lnTo>
                    <a:lnTo>
                      <a:pt x="626" y="670"/>
                    </a:lnTo>
                    <a:lnTo>
                      <a:pt x="619" y="673"/>
                    </a:lnTo>
                    <a:lnTo>
                      <a:pt x="611" y="673"/>
                    </a:lnTo>
                    <a:lnTo>
                      <a:pt x="147" y="673"/>
                    </a:lnTo>
                    <a:lnTo>
                      <a:pt x="147" y="673"/>
                    </a:lnTo>
                    <a:lnTo>
                      <a:pt x="138" y="672"/>
                    </a:lnTo>
                    <a:lnTo>
                      <a:pt x="129" y="669"/>
                    </a:lnTo>
                    <a:lnTo>
                      <a:pt x="121" y="666"/>
                    </a:lnTo>
                    <a:lnTo>
                      <a:pt x="114" y="660"/>
                    </a:lnTo>
                    <a:lnTo>
                      <a:pt x="109" y="653"/>
                    </a:lnTo>
                    <a:lnTo>
                      <a:pt x="105" y="646"/>
                    </a:lnTo>
                    <a:lnTo>
                      <a:pt x="102" y="636"/>
                    </a:lnTo>
                    <a:lnTo>
                      <a:pt x="101" y="627"/>
                    </a:lnTo>
                    <a:lnTo>
                      <a:pt x="101" y="627"/>
                    </a:lnTo>
                    <a:lnTo>
                      <a:pt x="102" y="618"/>
                    </a:lnTo>
                    <a:lnTo>
                      <a:pt x="105" y="609"/>
                    </a:lnTo>
                    <a:lnTo>
                      <a:pt x="109" y="602"/>
                    </a:lnTo>
                    <a:lnTo>
                      <a:pt x="114" y="595"/>
                    </a:lnTo>
                    <a:lnTo>
                      <a:pt x="121" y="589"/>
                    </a:lnTo>
                    <a:lnTo>
                      <a:pt x="129" y="586"/>
                    </a:lnTo>
                    <a:lnTo>
                      <a:pt x="138" y="582"/>
                    </a:lnTo>
                    <a:lnTo>
                      <a:pt x="147" y="582"/>
                    </a:lnTo>
                    <a:lnTo>
                      <a:pt x="147" y="582"/>
                    </a:lnTo>
                    <a:close/>
                    <a:moveTo>
                      <a:pt x="147" y="729"/>
                    </a:moveTo>
                    <a:lnTo>
                      <a:pt x="405" y="729"/>
                    </a:lnTo>
                    <a:lnTo>
                      <a:pt x="405" y="729"/>
                    </a:lnTo>
                    <a:lnTo>
                      <a:pt x="414" y="730"/>
                    </a:lnTo>
                    <a:lnTo>
                      <a:pt x="424" y="733"/>
                    </a:lnTo>
                    <a:lnTo>
                      <a:pt x="431" y="736"/>
                    </a:lnTo>
                    <a:lnTo>
                      <a:pt x="438" y="742"/>
                    </a:lnTo>
                    <a:lnTo>
                      <a:pt x="444" y="749"/>
                    </a:lnTo>
                    <a:lnTo>
                      <a:pt x="447" y="756"/>
                    </a:lnTo>
                    <a:lnTo>
                      <a:pt x="451" y="766"/>
                    </a:lnTo>
                    <a:lnTo>
                      <a:pt x="451" y="775"/>
                    </a:lnTo>
                    <a:lnTo>
                      <a:pt x="451" y="775"/>
                    </a:lnTo>
                    <a:lnTo>
                      <a:pt x="451" y="783"/>
                    </a:lnTo>
                    <a:lnTo>
                      <a:pt x="447" y="793"/>
                    </a:lnTo>
                    <a:lnTo>
                      <a:pt x="444" y="800"/>
                    </a:lnTo>
                    <a:lnTo>
                      <a:pt x="438" y="807"/>
                    </a:lnTo>
                    <a:lnTo>
                      <a:pt x="431" y="813"/>
                    </a:lnTo>
                    <a:lnTo>
                      <a:pt x="424" y="816"/>
                    </a:lnTo>
                    <a:lnTo>
                      <a:pt x="414" y="820"/>
                    </a:lnTo>
                    <a:lnTo>
                      <a:pt x="405" y="820"/>
                    </a:lnTo>
                    <a:lnTo>
                      <a:pt x="147" y="820"/>
                    </a:lnTo>
                    <a:lnTo>
                      <a:pt x="147" y="820"/>
                    </a:lnTo>
                    <a:lnTo>
                      <a:pt x="138" y="820"/>
                    </a:lnTo>
                    <a:lnTo>
                      <a:pt x="129" y="816"/>
                    </a:lnTo>
                    <a:lnTo>
                      <a:pt x="121" y="813"/>
                    </a:lnTo>
                    <a:lnTo>
                      <a:pt x="114" y="807"/>
                    </a:lnTo>
                    <a:lnTo>
                      <a:pt x="109" y="800"/>
                    </a:lnTo>
                    <a:lnTo>
                      <a:pt x="105" y="793"/>
                    </a:lnTo>
                    <a:lnTo>
                      <a:pt x="102" y="783"/>
                    </a:lnTo>
                    <a:lnTo>
                      <a:pt x="101" y="775"/>
                    </a:lnTo>
                    <a:lnTo>
                      <a:pt x="101" y="775"/>
                    </a:lnTo>
                    <a:lnTo>
                      <a:pt x="102" y="766"/>
                    </a:lnTo>
                    <a:lnTo>
                      <a:pt x="105" y="756"/>
                    </a:lnTo>
                    <a:lnTo>
                      <a:pt x="109" y="749"/>
                    </a:lnTo>
                    <a:lnTo>
                      <a:pt x="114" y="742"/>
                    </a:lnTo>
                    <a:lnTo>
                      <a:pt x="121" y="736"/>
                    </a:lnTo>
                    <a:lnTo>
                      <a:pt x="129" y="733"/>
                    </a:lnTo>
                    <a:lnTo>
                      <a:pt x="138" y="730"/>
                    </a:lnTo>
                    <a:lnTo>
                      <a:pt x="147" y="729"/>
                    </a:lnTo>
                    <a:lnTo>
                      <a:pt x="147" y="729"/>
                    </a:lnTo>
                    <a:close/>
                  </a:path>
                </a:pathLst>
              </a:custGeom>
              <a:solidFill>
                <a:srgbClr val="F2731D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74" name="Rectangle 40"/>
              <p:cNvSpPr>
                <a:spLocks noChangeArrowheads="1"/>
              </p:cNvSpPr>
              <p:nvPr/>
            </p:nvSpPr>
            <p:spPr bwMode="auto">
              <a:xfrm>
                <a:off x="7789314" y="4270727"/>
                <a:ext cx="122020" cy="122020"/>
              </a:xfrm>
              <a:prstGeom prst="rect">
                <a:avLst/>
              </a:prstGeom>
              <a:solidFill>
                <a:srgbClr val="F2731D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75" name="Freeform 41"/>
              <p:cNvSpPr>
                <a:spLocks/>
              </p:cNvSpPr>
              <p:nvPr/>
            </p:nvSpPr>
            <p:spPr bwMode="auto">
              <a:xfrm>
                <a:off x="7700912" y="4501071"/>
                <a:ext cx="146922" cy="49804"/>
              </a:xfrm>
              <a:custGeom>
                <a:avLst/>
                <a:gdLst>
                  <a:gd name="T0" fmla="*/ 484 w 590"/>
                  <a:gd name="T1" fmla="*/ 0 h 201"/>
                  <a:gd name="T2" fmla="*/ 106 w 590"/>
                  <a:gd name="T3" fmla="*/ 0 h 201"/>
                  <a:gd name="T4" fmla="*/ 106 w 590"/>
                  <a:gd name="T5" fmla="*/ 0 h 201"/>
                  <a:gd name="T6" fmla="*/ 99 w 590"/>
                  <a:gd name="T7" fmla="*/ 29 h 201"/>
                  <a:gd name="T8" fmla="*/ 91 w 590"/>
                  <a:gd name="T9" fmla="*/ 59 h 201"/>
                  <a:gd name="T10" fmla="*/ 81 w 590"/>
                  <a:gd name="T11" fmla="*/ 87 h 201"/>
                  <a:gd name="T12" fmla="*/ 69 w 590"/>
                  <a:gd name="T13" fmla="*/ 114 h 201"/>
                  <a:gd name="T14" fmla="*/ 62 w 590"/>
                  <a:gd name="T15" fmla="*/ 128 h 201"/>
                  <a:gd name="T16" fmla="*/ 55 w 590"/>
                  <a:gd name="T17" fmla="*/ 140 h 201"/>
                  <a:gd name="T18" fmla="*/ 48 w 590"/>
                  <a:gd name="T19" fmla="*/ 153 h 201"/>
                  <a:gd name="T20" fmla="*/ 39 w 590"/>
                  <a:gd name="T21" fmla="*/ 163 h 201"/>
                  <a:gd name="T22" fmla="*/ 31 w 590"/>
                  <a:gd name="T23" fmla="*/ 174 h 201"/>
                  <a:gd name="T24" fmla="*/ 21 w 590"/>
                  <a:gd name="T25" fmla="*/ 183 h 201"/>
                  <a:gd name="T26" fmla="*/ 11 w 590"/>
                  <a:gd name="T27" fmla="*/ 193 h 201"/>
                  <a:gd name="T28" fmla="*/ 0 w 590"/>
                  <a:gd name="T29" fmla="*/ 201 h 201"/>
                  <a:gd name="T30" fmla="*/ 590 w 590"/>
                  <a:gd name="T31" fmla="*/ 201 h 201"/>
                  <a:gd name="T32" fmla="*/ 590 w 590"/>
                  <a:gd name="T33" fmla="*/ 201 h 201"/>
                  <a:gd name="T34" fmla="*/ 578 w 590"/>
                  <a:gd name="T35" fmla="*/ 193 h 201"/>
                  <a:gd name="T36" fmla="*/ 569 w 590"/>
                  <a:gd name="T37" fmla="*/ 183 h 201"/>
                  <a:gd name="T38" fmla="*/ 560 w 590"/>
                  <a:gd name="T39" fmla="*/ 174 h 201"/>
                  <a:gd name="T40" fmla="*/ 550 w 590"/>
                  <a:gd name="T41" fmla="*/ 163 h 201"/>
                  <a:gd name="T42" fmla="*/ 542 w 590"/>
                  <a:gd name="T43" fmla="*/ 153 h 201"/>
                  <a:gd name="T44" fmla="*/ 535 w 590"/>
                  <a:gd name="T45" fmla="*/ 140 h 201"/>
                  <a:gd name="T46" fmla="*/ 528 w 590"/>
                  <a:gd name="T47" fmla="*/ 128 h 201"/>
                  <a:gd name="T48" fmla="*/ 521 w 590"/>
                  <a:gd name="T49" fmla="*/ 114 h 201"/>
                  <a:gd name="T50" fmla="*/ 509 w 590"/>
                  <a:gd name="T51" fmla="*/ 87 h 201"/>
                  <a:gd name="T52" fmla="*/ 499 w 590"/>
                  <a:gd name="T53" fmla="*/ 59 h 201"/>
                  <a:gd name="T54" fmla="*/ 491 w 590"/>
                  <a:gd name="T55" fmla="*/ 29 h 201"/>
                  <a:gd name="T56" fmla="*/ 484 w 590"/>
                  <a:gd name="T57" fmla="*/ 0 h 201"/>
                  <a:gd name="T58" fmla="*/ 484 w 590"/>
                  <a:gd name="T59" fmla="*/ 0 h 20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590" h="201">
                    <a:moveTo>
                      <a:pt x="484" y="0"/>
                    </a:moveTo>
                    <a:lnTo>
                      <a:pt x="106" y="0"/>
                    </a:lnTo>
                    <a:lnTo>
                      <a:pt x="106" y="0"/>
                    </a:lnTo>
                    <a:lnTo>
                      <a:pt x="99" y="29"/>
                    </a:lnTo>
                    <a:lnTo>
                      <a:pt x="91" y="59"/>
                    </a:lnTo>
                    <a:lnTo>
                      <a:pt x="81" y="87"/>
                    </a:lnTo>
                    <a:lnTo>
                      <a:pt x="69" y="114"/>
                    </a:lnTo>
                    <a:lnTo>
                      <a:pt x="62" y="128"/>
                    </a:lnTo>
                    <a:lnTo>
                      <a:pt x="55" y="140"/>
                    </a:lnTo>
                    <a:lnTo>
                      <a:pt x="48" y="153"/>
                    </a:lnTo>
                    <a:lnTo>
                      <a:pt x="39" y="163"/>
                    </a:lnTo>
                    <a:lnTo>
                      <a:pt x="31" y="174"/>
                    </a:lnTo>
                    <a:lnTo>
                      <a:pt x="21" y="183"/>
                    </a:lnTo>
                    <a:lnTo>
                      <a:pt x="11" y="193"/>
                    </a:lnTo>
                    <a:lnTo>
                      <a:pt x="0" y="201"/>
                    </a:lnTo>
                    <a:lnTo>
                      <a:pt x="590" y="201"/>
                    </a:lnTo>
                    <a:lnTo>
                      <a:pt x="590" y="201"/>
                    </a:lnTo>
                    <a:lnTo>
                      <a:pt x="578" y="193"/>
                    </a:lnTo>
                    <a:lnTo>
                      <a:pt x="569" y="183"/>
                    </a:lnTo>
                    <a:lnTo>
                      <a:pt x="560" y="174"/>
                    </a:lnTo>
                    <a:lnTo>
                      <a:pt x="550" y="163"/>
                    </a:lnTo>
                    <a:lnTo>
                      <a:pt x="542" y="153"/>
                    </a:lnTo>
                    <a:lnTo>
                      <a:pt x="535" y="140"/>
                    </a:lnTo>
                    <a:lnTo>
                      <a:pt x="528" y="128"/>
                    </a:lnTo>
                    <a:lnTo>
                      <a:pt x="521" y="114"/>
                    </a:lnTo>
                    <a:lnTo>
                      <a:pt x="509" y="87"/>
                    </a:lnTo>
                    <a:lnTo>
                      <a:pt x="499" y="59"/>
                    </a:lnTo>
                    <a:lnTo>
                      <a:pt x="491" y="29"/>
                    </a:lnTo>
                    <a:lnTo>
                      <a:pt x="484" y="0"/>
                    </a:lnTo>
                    <a:lnTo>
                      <a:pt x="484" y="0"/>
                    </a:lnTo>
                    <a:close/>
                  </a:path>
                </a:pathLst>
              </a:custGeom>
              <a:solidFill>
                <a:srgbClr val="F2731D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76" name="Freeform 42"/>
              <p:cNvSpPr>
                <a:spLocks noEditPoints="1"/>
              </p:cNvSpPr>
              <p:nvPr/>
            </p:nvSpPr>
            <p:spPr bwMode="auto">
              <a:xfrm>
                <a:off x="7375940" y="3953226"/>
                <a:ext cx="795620" cy="795621"/>
              </a:xfrm>
              <a:custGeom>
                <a:avLst/>
                <a:gdLst>
                  <a:gd name="T0" fmla="*/ 1395 w 3196"/>
                  <a:gd name="T1" fmla="*/ 13 h 3196"/>
                  <a:gd name="T2" fmla="*/ 1123 w 3196"/>
                  <a:gd name="T3" fmla="*/ 72 h 3196"/>
                  <a:gd name="T4" fmla="*/ 871 w 3196"/>
                  <a:gd name="T5" fmla="*/ 174 h 3196"/>
                  <a:gd name="T6" fmla="*/ 642 w 3196"/>
                  <a:gd name="T7" fmla="*/ 317 h 3196"/>
                  <a:gd name="T8" fmla="*/ 442 w 3196"/>
                  <a:gd name="T9" fmla="*/ 495 h 3196"/>
                  <a:gd name="T10" fmla="*/ 273 w 3196"/>
                  <a:gd name="T11" fmla="*/ 705 h 3196"/>
                  <a:gd name="T12" fmla="*/ 141 w 3196"/>
                  <a:gd name="T13" fmla="*/ 940 h 3196"/>
                  <a:gd name="T14" fmla="*/ 51 w 3196"/>
                  <a:gd name="T15" fmla="*/ 1198 h 3196"/>
                  <a:gd name="T16" fmla="*/ 5 w 3196"/>
                  <a:gd name="T17" fmla="*/ 1475 h 3196"/>
                  <a:gd name="T18" fmla="*/ 5 w 3196"/>
                  <a:gd name="T19" fmla="*/ 1721 h 3196"/>
                  <a:gd name="T20" fmla="*/ 51 w 3196"/>
                  <a:gd name="T21" fmla="*/ 1997 h 3196"/>
                  <a:gd name="T22" fmla="*/ 141 w 3196"/>
                  <a:gd name="T23" fmla="*/ 2255 h 3196"/>
                  <a:gd name="T24" fmla="*/ 273 w 3196"/>
                  <a:gd name="T25" fmla="*/ 2492 h 3196"/>
                  <a:gd name="T26" fmla="*/ 442 w 3196"/>
                  <a:gd name="T27" fmla="*/ 2700 h 3196"/>
                  <a:gd name="T28" fmla="*/ 642 w 3196"/>
                  <a:gd name="T29" fmla="*/ 2878 h 3196"/>
                  <a:gd name="T30" fmla="*/ 871 w 3196"/>
                  <a:gd name="T31" fmla="*/ 3021 h 3196"/>
                  <a:gd name="T32" fmla="*/ 1123 w 3196"/>
                  <a:gd name="T33" fmla="*/ 3124 h 3196"/>
                  <a:gd name="T34" fmla="*/ 1395 w 3196"/>
                  <a:gd name="T35" fmla="*/ 3183 h 3196"/>
                  <a:gd name="T36" fmla="*/ 1639 w 3196"/>
                  <a:gd name="T37" fmla="*/ 3195 h 3196"/>
                  <a:gd name="T38" fmla="*/ 1920 w 3196"/>
                  <a:gd name="T39" fmla="*/ 3163 h 3196"/>
                  <a:gd name="T40" fmla="*/ 2184 w 3196"/>
                  <a:gd name="T41" fmla="*/ 3084 h 3196"/>
                  <a:gd name="T42" fmla="*/ 2427 w 3196"/>
                  <a:gd name="T43" fmla="*/ 2964 h 3196"/>
                  <a:gd name="T44" fmla="*/ 2644 w 3196"/>
                  <a:gd name="T45" fmla="*/ 2806 h 3196"/>
                  <a:gd name="T46" fmla="*/ 2831 w 3196"/>
                  <a:gd name="T47" fmla="*/ 2614 h 3196"/>
                  <a:gd name="T48" fmla="*/ 2984 w 3196"/>
                  <a:gd name="T49" fmla="*/ 2393 h 3196"/>
                  <a:gd name="T50" fmla="*/ 3098 w 3196"/>
                  <a:gd name="T51" fmla="*/ 2148 h 3196"/>
                  <a:gd name="T52" fmla="*/ 3170 w 3196"/>
                  <a:gd name="T53" fmla="*/ 1880 h 3196"/>
                  <a:gd name="T54" fmla="*/ 3196 w 3196"/>
                  <a:gd name="T55" fmla="*/ 1598 h 3196"/>
                  <a:gd name="T56" fmla="*/ 3177 w 3196"/>
                  <a:gd name="T57" fmla="*/ 1355 h 3196"/>
                  <a:gd name="T58" fmla="*/ 3111 w 3196"/>
                  <a:gd name="T59" fmla="*/ 1085 h 3196"/>
                  <a:gd name="T60" fmla="*/ 3003 w 3196"/>
                  <a:gd name="T61" fmla="*/ 837 h 3196"/>
                  <a:gd name="T62" fmla="*/ 2854 w 3196"/>
                  <a:gd name="T63" fmla="*/ 612 h 3196"/>
                  <a:gd name="T64" fmla="*/ 2672 w 3196"/>
                  <a:gd name="T65" fmla="*/ 415 h 3196"/>
                  <a:gd name="T66" fmla="*/ 2459 w 3196"/>
                  <a:gd name="T67" fmla="*/ 252 h 3196"/>
                  <a:gd name="T68" fmla="*/ 2219 w 3196"/>
                  <a:gd name="T69" fmla="*/ 125 h 3196"/>
                  <a:gd name="T70" fmla="*/ 1959 w 3196"/>
                  <a:gd name="T71" fmla="*/ 41 h 3196"/>
                  <a:gd name="T72" fmla="*/ 1680 w 3196"/>
                  <a:gd name="T73" fmla="*/ 2 h 3196"/>
                  <a:gd name="T74" fmla="*/ 2538 w 3196"/>
                  <a:gd name="T75" fmla="*/ 2068 h 3196"/>
                  <a:gd name="T76" fmla="*/ 2481 w 3196"/>
                  <a:gd name="T77" fmla="*/ 2162 h 3196"/>
                  <a:gd name="T78" fmla="*/ 2377 w 3196"/>
                  <a:gd name="T79" fmla="*/ 2200 h 3196"/>
                  <a:gd name="T80" fmla="*/ 1952 w 3196"/>
                  <a:gd name="T81" fmla="*/ 2283 h 3196"/>
                  <a:gd name="T82" fmla="*/ 2002 w 3196"/>
                  <a:gd name="T83" fmla="*/ 2323 h 3196"/>
                  <a:gd name="T84" fmla="*/ 2049 w 3196"/>
                  <a:gd name="T85" fmla="*/ 2407 h 3196"/>
                  <a:gd name="T86" fmla="*/ 2035 w 3196"/>
                  <a:gd name="T87" fmla="*/ 2469 h 3196"/>
                  <a:gd name="T88" fmla="*/ 1978 w 3196"/>
                  <a:gd name="T89" fmla="*/ 2515 h 3196"/>
                  <a:gd name="T90" fmla="*/ 1218 w 3196"/>
                  <a:gd name="T91" fmla="*/ 2515 h 3196"/>
                  <a:gd name="T92" fmla="*/ 1162 w 3196"/>
                  <a:gd name="T93" fmla="*/ 2469 h 3196"/>
                  <a:gd name="T94" fmla="*/ 1147 w 3196"/>
                  <a:gd name="T95" fmla="*/ 2407 h 3196"/>
                  <a:gd name="T96" fmla="*/ 1193 w 3196"/>
                  <a:gd name="T97" fmla="*/ 2323 h 3196"/>
                  <a:gd name="T98" fmla="*/ 1244 w 3196"/>
                  <a:gd name="T99" fmla="*/ 2283 h 3196"/>
                  <a:gd name="T100" fmla="*/ 819 w 3196"/>
                  <a:gd name="T101" fmla="*/ 2200 h 3196"/>
                  <a:gd name="T102" fmla="*/ 714 w 3196"/>
                  <a:gd name="T103" fmla="*/ 2162 h 3196"/>
                  <a:gd name="T104" fmla="*/ 657 w 3196"/>
                  <a:gd name="T105" fmla="*/ 2068 h 3196"/>
                  <a:gd name="T106" fmla="*/ 662 w 3196"/>
                  <a:gd name="T107" fmla="*/ 970 h 3196"/>
                  <a:gd name="T108" fmla="*/ 727 w 3196"/>
                  <a:gd name="T109" fmla="*/ 881 h 3196"/>
                  <a:gd name="T110" fmla="*/ 2377 w 3196"/>
                  <a:gd name="T111" fmla="*/ 854 h 3196"/>
                  <a:gd name="T112" fmla="*/ 2469 w 3196"/>
                  <a:gd name="T113" fmla="*/ 881 h 3196"/>
                  <a:gd name="T114" fmla="*/ 2534 w 3196"/>
                  <a:gd name="T115" fmla="*/ 970 h 319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</a:cxnLst>
                <a:rect l="0" t="0" r="r" b="b"/>
                <a:pathLst>
                  <a:path w="3196" h="3196">
                    <a:moveTo>
                      <a:pt x="1597" y="0"/>
                    </a:moveTo>
                    <a:lnTo>
                      <a:pt x="1597" y="0"/>
                    </a:lnTo>
                    <a:lnTo>
                      <a:pt x="1556" y="0"/>
                    </a:lnTo>
                    <a:lnTo>
                      <a:pt x="1516" y="2"/>
                    </a:lnTo>
                    <a:lnTo>
                      <a:pt x="1475" y="5"/>
                    </a:lnTo>
                    <a:lnTo>
                      <a:pt x="1435" y="8"/>
                    </a:lnTo>
                    <a:lnTo>
                      <a:pt x="1395" y="13"/>
                    </a:lnTo>
                    <a:lnTo>
                      <a:pt x="1355" y="18"/>
                    </a:lnTo>
                    <a:lnTo>
                      <a:pt x="1315" y="25"/>
                    </a:lnTo>
                    <a:lnTo>
                      <a:pt x="1276" y="32"/>
                    </a:lnTo>
                    <a:lnTo>
                      <a:pt x="1237" y="41"/>
                    </a:lnTo>
                    <a:lnTo>
                      <a:pt x="1198" y="51"/>
                    </a:lnTo>
                    <a:lnTo>
                      <a:pt x="1160" y="60"/>
                    </a:lnTo>
                    <a:lnTo>
                      <a:pt x="1123" y="72"/>
                    </a:lnTo>
                    <a:lnTo>
                      <a:pt x="1085" y="84"/>
                    </a:lnTo>
                    <a:lnTo>
                      <a:pt x="1048" y="97"/>
                    </a:lnTo>
                    <a:lnTo>
                      <a:pt x="1012" y="111"/>
                    </a:lnTo>
                    <a:lnTo>
                      <a:pt x="975" y="125"/>
                    </a:lnTo>
                    <a:lnTo>
                      <a:pt x="940" y="141"/>
                    </a:lnTo>
                    <a:lnTo>
                      <a:pt x="905" y="158"/>
                    </a:lnTo>
                    <a:lnTo>
                      <a:pt x="871" y="174"/>
                    </a:lnTo>
                    <a:lnTo>
                      <a:pt x="836" y="193"/>
                    </a:lnTo>
                    <a:lnTo>
                      <a:pt x="802" y="212"/>
                    </a:lnTo>
                    <a:lnTo>
                      <a:pt x="769" y="231"/>
                    </a:lnTo>
                    <a:lnTo>
                      <a:pt x="736" y="252"/>
                    </a:lnTo>
                    <a:lnTo>
                      <a:pt x="704" y="273"/>
                    </a:lnTo>
                    <a:lnTo>
                      <a:pt x="673" y="295"/>
                    </a:lnTo>
                    <a:lnTo>
                      <a:pt x="642" y="317"/>
                    </a:lnTo>
                    <a:lnTo>
                      <a:pt x="611" y="341"/>
                    </a:lnTo>
                    <a:lnTo>
                      <a:pt x="582" y="365"/>
                    </a:lnTo>
                    <a:lnTo>
                      <a:pt x="553" y="390"/>
                    </a:lnTo>
                    <a:lnTo>
                      <a:pt x="523" y="415"/>
                    </a:lnTo>
                    <a:lnTo>
                      <a:pt x="496" y="441"/>
                    </a:lnTo>
                    <a:lnTo>
                      <a:pt x="468" y="468"/>
                    </a:lnTo>
                    <a:lnTo>
                      <a:pt x="442" y="495"/>
                    </a:lnTo>
                    <a:lnTo>
                      <a:pt x="415" y="523"/>
                    </a:lnTo>
                    <a:lnTo>
                      <a:pt x="390" y="553"/>
                    </a:lnTo>
                    <a:lnTo>
                      <a:pt x="365" y="581"/>
                    </a:lnTo>
                    <a:lnTo>
                      <a:pt x="340" y="612"/>
                    </a:lnTo>
                    <a:lnTo>
                      <a:pt x="317" y="642"/>
                    </a:lnTo>
                    <a:lnTo>
                      <a:pt x="295" y="673"/>
                    </a:lnTo>
                    <a:lnTo>
                      <a:pt x="273" y="705"/>
                    </a:lnTo>
                    <a:lnTo>
                      <a:pt x="252" y="736"/>
                    </a:lnTo>
                    <a:lnTo>
                      <a:pt x="231" y="769"/>
                    </a:lnTo>
                    <a:lnTo>
                      <a:pt x="212" y="802"/>
                    </a:lnTo>
                    <a:lnTo>
                      <a:pt x="193" y="837"/>
                    </a:lnTo>
                    <a:lnTo>
                      <a:pt x="174" y="871"/>
                    </a:lnTo>
                    <a:lnTo>
                      <a:pt x="158" y="905"/>
                    </a:lnTo>
                    <a:lnTo>
                      <a:pt x="141" y="940"/>
                    </a:lnTo>
                    <a:lnTo>
                      <a:pt x="126" y="976"/>
                    </a:lnTo>
                    <a:lnTo>
                      <a:pt x="111" y="1012"/>
                    </a:lnTo>
                    <a:lnTo>
                      <a:pt x="97" y="1049"/>
                    </a:lnTo>
                    <a:lnTo>
                      <a:pt x="84" y="1085"/>
                    </a:lnTo>
                    <a:lnTo>
                      <a:pt x="72" y="1123"/>
                    </a:lnTo>
                    <a:lnTo>
                      <a:pt x="60" y="1161"/>
                    </a:lnTo>
                    <a:lnTo>
                      <a:pt x="51" y="1198"/>
                    </a:lnTo>
                    <a:lnTo>
                      <a:pt x="41" y="1237"/>
                    </a:lnTo>
                    <a:lnTo>
                      <a:pt x="33" y="1276"/>
                    </a:lnTo>
                    <a:lnTo>
                      <a:pt x="25" y="1315"/>
                    </a:lnTo>
                    <a:lnTo>
                      <a:pt x="19" y="1355"/>
                    </a:lnTo>
                    <a:lnTo>
                      <a:pt x="13" y="1394"/>
                    </a:lnTo>
                    <a:lnTo>
                      <a:pt x="8" y="1435"/>
                    </a:lnTo>
                    <a:lnTo>
                      <a:pt x="5" y="1475"/>
                    </a:lnTo>
                    <a:lnTo>
                      <a:pt x="2" y="1515"/>
                    </a:lnTo>
                    <a:lnTo>
                      <a:pt x="0" y="1556"/>
                    </a:lnTo>
                    <a:lnTo>
                      <a:pt x="0" y="1598"/>
                    </a:lnTo>
                    <a:lnTo>
                      <a:pt x="0" y="1598"/>
                    </a:lnTo>
                    <a:lnTo>
                      <a:pt x="0" y="1639"/>
                    </a:lnTo>
                    <a:lnTo>
                      <a:pt x="2" y="1680"/>
                    </a:lnTo>
                    <a:lnTo>
                      <a:pt x="5" y="1721"/>
                    </a:lnTo>
                    <a:lnTo>
                      <a:pt x="8" y="1761"/>
                    </a:lnTo>
                    <a:lnTo>
                      <a:pt x="13" y="1801"/>
                    </a:lnTo>
                    <a:lnTo>
                      <a:pt x="19" y="1841"/>
                    </a:lnTo>
                    <a:lnTo>
                      <a:pt x="25" y="1880"/>
                    </a:lnTo>
                    <a:lnTo>
                      <a:pt x="33" y="1920"/>
                    </a:lnTo>
                    <a:lnTo>
                      <a:pt x="41" y="1959"/>
                    </a:lnTo>
                    <a:lnTo>
                      <a:pt x="51" y="1997"/>
                    </a:lnTo>
                    <a:lnTo>
                      <a:pt x="60" y="2036"/>
                    </a:lnTo>
                    <a:lnTo>
                      <a:pt x="72" y="2074"/>
                    </a:lnTo>
                    <a:lnTo>
                      <a:pt x="84" y="2110"/>
                    </a:lnTo>
                    <a:lnTo>
                      <a:pt x="97" y="2148"/>
                    </a:lnTo>
                    <a:lnTo>
                      <a:pt x="111" y="2184"/>
                    </a:lnTo>
                    <a:lnTo>
                      <a:pt x="126" y="2220"/>
                    </a:lnTo>
                    <a:lnTo>
                      <a:pt x="141" y="2255"/>
                    </a:lnTo>
                    <a:lnTo>
                      <a:pt x="158" y="2290"/>
                    </a:lnTo>
                    <a:lnTo>
                      <a:pt x="174" y="2326"/>
                    </a:lnTo>
                    <a:lnTo>
                      <a:pt x="193" y="2360"/>
                    </a:lnTo>
                    <a:lnTo>
                      <a:pt x="212" y="2393"/>
                    </a:lnTo>
                    <a:lnTo>
                      <a:pt x="231" y="2427"/>
                    </a:lnTo>
                    <a:lnTo>
                      <a:pt x="252" y="2459"/>
                    </a:lnTo>
                    <a:lnTo>
                      <a:pt x="273" y="2492"/>
                    </a:lnTo>
                    <a:lnTo>
                      <a:pt x="295" y="2522"/>
                    </a:lnTo>
                    <a:lnTo>
                      <a:pt x="317" y="2554"/>
                    </a:lnTo>
                    <a:lnTo>
                      <a:pt x="340" y="2585"/>
                    </a:lnTo>
                    <a:lnTo>
                      <a:pt x="365" y="2614"/>
                    </a:lnTo>
                    <a:lnTo>
                      <a:pt x="390" y="2644"/>
                    </a:lnTo>
                    <a:lnTo>
                      <a:pt x="415" y="2672"/>
                    </a:lnTo>
                    <a:lnTo>
                      <a:pt x="442" y="2700"/>
                    </a:lnTo>
                    <a:lnTo>
                      <a:pt x="468" y="2727"/>
                    </a:lnTo>
                    <a:lnTo>
                      <a:pt x="496" y="2755"/>
                    </a:lnTo>
                    <a:lnTo>
                      <a:pt x="523" y="2780"/>
                    </a:lnTo>
                    <a:lnTo>
                      <a:pt x="553" y="2806"/>
                    </a:lnTo>
                    <a:lnTo>
                      <a:pt x="582" y="2831"/>
                    </a:lnTo>
                    <a:lnTo>
                      <a:pt x="611" y="2855"/>
                    </a:lnTo>
                    <a:lnTo>
                      <a:pt x="642" y="2878"/>
                    </a:lnTo>
                    <a:lnTo>
                      <a:pt x="673" y="2901"/>
                    </a:lnTo>
                    <a:lnTo>
                      <a:pt x="704" y="2923"/>
                    </a:lnTo>
                    <a:lnTo>
                      <a:pt x="736" y="2944"/>
                    </a:lnTo>
                    <a:lnTo>
                      <a:pt x="769" y="2964"/>
                    </a:lnTo>
                    <a:lnTo>
                      <a:pt x="802" y="2984"/>
                    </a:lnTo>
                    <a:lnTo>
                      <a:pt x="836" y="3003"/>
                    </a:lnTo>
                    <a:lnTo>
                      <a:pt x="871" y="3021"/>
                    </a:lnTo>
                    <a:lnTo>
                      <a:pt x="905" y="3038"/>
                    </a:lnTo>
                    <a:lnTo>
                      <a:pt x="940" y="3055"/>
                    </a:lnTo>
                    <a:lnTo>
                      <a:pt x="975" y="3070"/>
                    </a:lnTo>
                    <a:lnTo>
                      <a:pt x="1012" y="3084"/>
                    </a:lnTo>
                    <a:lnTo>
                      <a:pt x="1048" y="3099"/>
                    </a:lnTo>
                    <a:lnTo>
                      <a:pt x="1085" y="3112"/>
                    </a:lnTo>
                    <a:lnTo>
                      <a:pt x="1123" y="3124"/>
                    </a:lnTo>
                    <a:lnTo>
                      <a:pt x="1160" y="3135"/>
                    </a:lnTo>
                    <a:lnTo>
                      <a:pt x="1198" y="3146"/>
                    </a:lnTo>
                    <a:lnTo>
                      <a:pt x="1237" y="3155"/>
                    </a:lnTo>
                    <a:lnTo>
                      <a:pt x="1276" y="3163"/>
                    </a:lnTo>
                    <a:lnTo>
                      <a:pt x="1315" y="3170"/>
                    </a:lnTo>
                    <a:lnTo>
                      <a:pt x="1355" y="3178"/>
                    </a:lnTo>
                    <a:lnTo>
                      <a:pt x="1395" y="3183"/>
                    </a:lnTo>
                    <a:lnTo>
                      <a:pt x="1435" y="3188"/>
                    </a:lnTo>
                    <a:lnTo>
                      <a:pt x="1475" y="3192"/>
                    </a:lnTo>
                    <a:lnTo>
                      <a:pt x="1516" y="3194"/>
                    </a:lnTo>
                    <a:lnTo>
                      <a:pt x="1556" y="3195"/>
                    </a:lnTo>
                    <a:lnTo>
                      <a:pt x="1597" y="3196"/>
                    </a:lnTo>
                    <a:lnTo>
                      <a:pt x="1597" y="3196"/>
                    </a:lnTo>
                    <a:lnTo>
                      <a:pt x="1639" y="3195"/>
                    </a:lnTo>
                    <a:lnTo>
                      <a:pt x="1680" y="3194"/>
                    </a:lnTo>
                    <a:lnTo>
                      <a:pt x="1721" y="3192"/>
                    </a:lnTo>
                    <a:lnTo>
                      <a:pt x="1761" y="3188"/>
                    </a:lnTo>
                    <a:lnTo>
                      <a:pt x="1801" y="3183"/>
                    </a:lnTo>
                    <a:lnTo>
                      <a:pt x="1841" y="3178"/>
                    </a:lnTo>
                    <a:lnTo>
                      <a:pt x="1880" y="3170"/>
                    </a:lnTo>
                    <a:lnTo>
                      <a:pt x="1920" y="3163"/>
                    </a:lnTo>
                    <a:lnTo>
                      <a:pt x="1959" y="3155"/>
                    </a:lnTo>
                    <a:lnTo>
                      <a:pt x="1997" y="3146"/>
                    </a:lnTo>
                    <a:lnTo>
                      <a:pt x="2036" y="3135"/>
                    </a:lnTo>
                    <a:lnTo>
                      <a:pt x="2073" y="3124"/>
                    </a:lnTo>
                    <a:lnTo>
                      <a:pt x="2110" y="3112"/>
                    </a:lnTo>
                    <a:lnTo>
                      <a:pt x="2148" y="3099"/>
                    </a:lnTo>
                    <a:lnTo>
                      <a:pt x="2184" y="3084"/>
                    </a:lnTo>
                    <a:lnTo>
                      <a:pt x="2219" y="3070"/>
                    </a:lnTo>
                    <a:lnTo>
                      <a:pt x="2256" y="3055"/>
                    </a:lnTo>
                    <a:lnTo>
                      <a:pt x="2290" y="3038"/>
                    </a:lnTo>
                    <a:lnTo>
                      <a:pt x="2326" y="3021"/>
                    </a:lnTo>
                    <a:lnTo>
                      <a:pt x="2360" y="3003"/>
                    </a:lnTo>
                    <a:lnTo>
                      <a:pt x="2393" y="2984"/>
                    </a:lnTo>
                    <a:lnTo>
                      <a:pt x="2427" y="2964"/>
                    </a:lnTo>
                    <a:lnTo>
                      <a:pt x="2459" y="2944"/>
                    </a:lnTo>
                    <a:lnTo>
                      <a:pt x="2492" y="2923"/>
                    </a:lnTo>
                    <a:lnTo>
                      <a:pt x="2523" y="2901"/>
                    </a:lnTo>
                    <a:lnTo>
                      <a:pt x="2554" y="2878"/>
                    </a:lnTo>
                    <a:lnTo>
                      <a:pt x="2585" y="2855"/>
                    </a:lnTo>
                    <a:lnTo>
                      <a:pt x="2614" y="2831"/>
                    </a:lnTo>
                    <a:lnTo>
                      <a:pt x="2644" y="2806"/>
                    </a:lnTo>
                    <a:lnTo>
                      <a:pt x="2672" y="2780"/>
                    </a:lnTo>
                    <a:lnTo>
                      <a:pt x="2700" y="2755"/>
                    </a:lnTo>
                    <a:lnTo>
                      <a:pt x="2727" y="2727"/>
                    </a:lnTo>
                    <a:lnTo>
                      <a:pt x="2754" y="2700"/>
                    </a:lnTo>
                    <a:lnTo>
                      <a:pt x="2780" y="2672"/>
                    </a:lnTo>
                    <a:lnTo>
                      <a:pt x="2806" y="2644"/>
                    </a:lnTo>
                    <a:lnTo>
                      <a:pt x="2831" y="2614"/>
                    </a:lnTo>
                    <a:lnTo>
                      <a:pt x="2854" y="2585"/>
                    </a:lnTo>
                    <a:lnTo>
                      <a:pt x="2878" y="2554"/>
                    </a:lnTo>
                    <a:lnTo>
                      <a:pt x="2900" y="2522"/>
                    </a:lnTo>
                    <a:lnTo>
                      <a:pt x="2923" y="2492"/>
                    </a:lnTo>
                    <a:lnTo>
                      <a:pt x="2944" y="2459"/>
                    </a:lnTo>
                    <a:lnTo>
                      <a:pt x="2964" y="2427"/>
                    </a:lnTo>
                    <a:lnTo>
                      <a:pt x="2984" y="2393"/>
                    </a:lnTo>
                    <a:lnTo>
                      <a:pt x="3003" y="2360"/>
                    </a:lnTo>
                    <a:lnTo>
                      <a:pt x="3021" y="2326"/>
                    </a:lnTo>
                    <a:lnTo>
                      <a:pt x="3038" y="2290"/>
                    </a:lnTo>
                    <a:lnTo>
                      <a:pt x="3055" y="2255"/>
                    </a:lnTo>
                    <a:lnTo>
                      <a:pt x="3070" y="2220"/>
                    </a:lnTo>
                    <a:lnTo>
                      <a:pt x="3085" y="2184"/>
                    </a:lnTo>
                    <a:lnTo>
                      <a:pt x="3098" y="2148"/>
                    </a:lnTo>
                    <a:lnTo>
                      <a:pt x="3111" y="2110"/>
                    </a:lnTo>
                    <a:lnTo>
                      <a:pt x="3124" y="2074"/>
                    </a:lnTo>
                    <a:lnTo>
                      <a:pt x="3135" y="2036"/>
                    </a:lnTo>
                    <a:lnTo>
                      <a:pt x="3145" y="1997"/>
                    </a:lnTo>
                    <a:lnTo>
                      <a:pt x="3155" y="1959"/>
                    </a:lnTo>
                    <a:lnTo>
                      <a:pt x="3163" y="1920"/>
                    </a:lnTo>
                    <a:lnTo>
                      <a:pt x="3170" y="1880"/>
                    </a:lnTo>
                    <a:lnTo>
                      <a:pt x="3177" y="1841"/>
                    </a:lnTo>
                    <a:lnTo>
                      <a:pt x="3183" y="1801"/>
                    </a:lnTo>
                    <a:lnTo>
                      <a:pt x="3188" y="1761"/>
                    </a:lnTo>
                    <a:lnTo>
                      <a:pt x="3191" y="1721"/>
                    </a:lnTo>
                    <a:lnTo>
                      <a:pt x="3194" y="1680"/>
                    </a:lnTo>
                    <a:lnTo>
                      <a:pt x="3195" y="1639"/>
                    </a:lnTo>
                    <a:lnTo>
                      <a:pt x="3196" y="1598"/>
                    </a:lnTo>
                    <a:lnTo>
                      <a:pt x="3196" y="1598"/>
                    </a:lnTo>
                    <a:lnTo>
                      <a:pt x="3195" y="1556"/>
                    </a:lnTo>
                    <a:lnTo>
                      <a:pt x="3194" y="1515"/>
                    </a:lnTo>
                    <a:lnTo>
                      <a:pt x="3191" y="1475"/>
                    </a:lnTo>
                    <a:lnTo>
                      <a:pt x="3188" y="1435"/>
                    </a:lnTo>
                    <a:lnTo>
                      <a:pt x="3183" y="1394"/>
                    </a:lnTo>
                    <a:lnTo>
                      <a:pt x="3177" y="1355"/>
                    </a:lnTo>
                    <a:lnTo>
                      <a:pt x="3170" y="1315"/>
                    </a:lnTo>
                    <a:lnTo>
                      <a:pt x="3163" y="1276"/>
                    </a:lnTo>
                    <a:lnTo>
                      <a:pt x="3155" y="1237"/>
                    </a:lnTo>
                    <a:lnTo>
                      <a:pt x="3145" y="1198"/>
                    </a:lnTo>
                    <a:lnTo>
                      <a:pt x="3135" y="1161"/>
                    </a:lnTo>
                    <a:lnTo>
                      <a:pt x="3124" y="1123"/>
                    </a:lnTo>
                    <a:lnTo>
                      <a:pt x="3111" y="1085"/>
                    </a:lnTo>
                    <a:lnTo>
                      <a:pt x="3098" y="1049"/>
                    </a:lnTo>
                    <a:lnTo>
                      <a:pt x="3085" y="1012"/>
                    </a:lnTo>
                    <a:lnTo>
                      <a:pt x="3070" y="976"/>
                    </a:lnTo>
                    <a:lnTo>
                      <a:pt x="3055" y="940"/>
                    </a:lnTo>
                    <a:lnTo>
                      <a:pt x="3038" y="905"/>
                    </a:lnTo>
                    <a:lnTo>
                      <a:pt x="3021" y="871"/>
                    </a:lnTo>
                    <a:lnTo>
                      <a:pt x="3003" y="837"/>
                    </a:lnTo>
                    <a:lnTo>
                      <a:pt x="2984" y="802"/>
                    </a:lnTo>
                    <a:lnTo>
                      <a:pt x="2964" y="769"/>
                    </a:lnTo>
                    <a:lnTo>
                      <a:pt x="2944" y="736"/>
                    </a:lnTo>
                    <a:lnTo>
                      <a:pt x="2923" y="705"/>
                    </a:lnTo>
                    <a:lnTo>
                      <a:pt x="2900" y="673"/>
                    </a:lnTo>
                    <a:lnTo>
                      <a:pt x="2878" y="642"/>
                    </a:lnTo>
                    <a:lnTo>
                      <a:pt x="2854" y="612"/>
                    </a:lnTo>
                    <a:lnTo>
                      <a:pt x="2831" y="581"/>
                    </a:lnTo>
                    <a:lnTo>
                      <a:pt x="2806" y="553"/>
                    </a:lnTo>
                    <a:lnTo>
                      <a:pt x="2780" y="523"/>
                    </a:lnTo>
                    <a:lnTo>
                      <a:pt x="2754" y="495"/>
                    </a:lnTo>
                    <a:lnTo>
                      <a:pt x="2727" y="468"/>
                    </a:lnTo>
                    <a:lnTo>
                      <a:pt x="2700" y="441"/>
                    </a:lnTo>
                    <a:lnTo>
                      <a:pt x="2672" y="415"/>
                    </a:lnTo>
                    <a:lnTo>
                      <a:pt x="2644" y="390"/>
                    </a:lnTo>
                    <a:lnTo>
                      <a:pt x="2614" y="365"/>
                    </a:lnTo>
                    <a:lnTo>
                      <a:pt x="2585" y="341"/>
                    </a:lnTo>
                    <a:lnTo>
                      <a:pt x="2554" y="317"/>
                    </a:lnTo>
                    <a:lnTo>
                      <a:pt x="2523" y="295"/>
                    </a:lnTo>
                    <a:lnTo>
                      <a:pt x="2492" y="273"/>
                    </a:lnTo>
                    <a:lnTo>
                      <a:pt x="2459" y="252"/>
                    </a:lnTo>
                    <a:lnTo>
                      <a:pt x="2427" y="231"/>
                    </a:lnTo>
                    <a:lnTo>
                      <a:pt x="2393" y="212"/>
                    </a:lnTo>
                    <a:lnTo>
                      <a:pt x="2360" y="193"/>
                    </a:lnTo>
                    <a:lnTo>
                      <a:pt x="2326" y="174"/>
                    </a:lnTo>
                    <a:lnTo>
                      <a:pt x="2290" y="158"/>
                    </a:lnTo>
                    <a:lnTo>
                      <a:pt x="2256" y="141"/>
                    </a:lnTo>
                    <a:lnTo>
                      <a:pt x="2219" y="125"/>
                    </a:lnTo>
                    <a:lnTo>
                      <a:pt x="2184" y="111"/>
                    </a:lnTo>
                    <a:lnTo>
                      <a:pt x="2148" y="97"/>
                    </a:lnTo>
                    <a:lnTo>
                      <a:pt x="2110" y="84"/>
                    </a:lnTo>
                    <a:lnTo>
                      <a:pt x="2073" y="72"/>
                    </a:lnTo>
                    <a:lnTo>
                      <a:pt x="2036" y="60"/>
                    </a:lnTo>
                    <a:lnTo>
                      <a:pt x="1997" y="51"/>
                    </a:lnTo>
                    <a:lnTo>
                      <a:pt x="1959" y="41"/>
                    </a:lnTo>
                    <a:lnTo>
                      <a:pt x="1920" y="32"/>
                    </a:lnTo>
                    <a:lnTo>
                      <a:pt x="1880" y="25"/>
                    </a:lnTo>
                    <a:lnTo>
                      <a:pt x="1841" y="18"/>
                    </a:lnTo>
                    <a:lnTo>
                      <a:pt x="1801" y="13"/>
                    </a:lnTo>
                    <a:lnTo>
                      <a:pt x="1761" y="8"/>
                    </a:lnTo>
                    <a:lnTo>
                      <a:pt x="1721" y="5"/>
                    </a:lnTo>
                    <a:lnTo>
                      <a:pt x="1680" y="2"/>
                    </a:lnTo>
                    <a:lnTo>
                      <a:pt x="1639" y="0"/>
                    </a:lnTo>
                    <a:lnTo>
                      <a:pt x="1597" y="0"/>
                    </a:lnTo>
                    <a:lnTo>
                      <a:pt x="1597" y="0"/>
                    </a:lnTo>
                    <a:close/>
                    <a:moveTo>
                      <a:pt x="2541" y="2035"/>
                    </a:moveTo>
                    <a:lnTo>
                      <a:pt x="2541" y="2035"/>
                    </a:lnTo>
                    <a:lnTo>
                      <a:pt x="2541" y="2051"/>
                    </a:lnTo>
                    <a:lnTo>
                      <a:pt x="2538" y="2068"/>
                    </a:lnTo>
                    <a:lnTo>
                      <a:pt x="2534" y="2084"/>
                    </a:lnTo>
                    <a:lnTo>
                      <a:pt x="2528" y="2100"/>
                    </a:lnTo>
                    <a:lnTo>
                      <a:pt x="2521" y="2114"/>
                    </a:lnTo>
                    <a:lnTo>
                      <a:pt x="2513" y="2127"/>
                    </a:lnTo>
                    <a:lnTo>
                      <a:pt x="2503" y="2140"/>
                    </a:lnTo>
                    <a:lnTo>
                      <a:pt x="2493" y="2151"/>
                    </a:lnTo>
                    <a:lnTo>
                      <a:pt x="2481" y="2162"/>
                    </a:lnTo>
                    <a:lnTo>
                      <a:pt x="2469" y="2171"/>
                    </a:lnTo>
                    <a:lnTo>
                      <a:pt x="2455" y="2180"/>
                    </a:lnTo>
                    <a:lnTo>
                      <a:pt x="2441" y="2187"/>
                    </a:lnTo>
                    <a:lnTo>
                      <a:pt x="2426" y="2193"/>
                    </a:lnTo>
                    <a:lnTo>
                      <a:pt x="2410" y="2196"/>
                    </a:lnTo>
                    <a:lnTo>
                      <a:pt x="2394" y="2198"/>
                    </a:lnTo>
                    <a:lnTo>
                      <a:pt x="2377" y="2200"/>
                    </a:lnTo>
                    <a:lnTo>
                      <a:pt x="1919" y="2200"/>
                    </a:lnTo>
                    <a:lnTo>
                      <a:pt x="1919" y="2200"/>
                    </a:lnTo>
                    <a:lnTo>
                      <a:pt x="1930" y="2234"/>
                    </a:lnTo>
                    <a:lnTo>
                      <a:pt x="1934" y="2249"/>
                    </a:lnTo>
                    <a:lnTo>
                      <a:pt x="1940" y="2263"/>
                    </a:lnTo>
                    <a:lnTo>
                      <a:pt x="1946" y="2274"/>
                    </a:lnTo>
                    <a:lnTo>
                      <a:pt x="1952" y="2283"/>
                    </a:lnTo>
                    <a:lnTo>
                      <a:pt x="1958" y="2290"/>
                    </a:lnTo>
                    <a:lnTo>
                      <a:pt x="1964" y="2294"/>
                    </a:lnTo>
                    <a:lnTo>
                      <a:pt x="1972" y="2299"/>
                    </a:lnTo>
                    <a:lnTo>
                      <a:pt x="1972" y="2299"/>
                    </a:lnTo>
                    <a:lnTo>
                      <a:pt x="1979" y="2303"/>
                    </a:lnTo>
                    <a:lnTo>
                      <a:pt x="1990" y="2312"/>
                    </a:lnTo>
                    <a:lnTo>
                      <a:pt x="2002" y="2323"/>
                    </a:lnTo>
                    <a:lnTo>
                      <a:pt x="2016" y="2337"/>
                    </a:lnTo>
                    <a:lnTo>
                      <a:pt x="2029" y="2354"/>
                    </a:lnTo>
                    <a:lnTo>
                      <a:pt x="2033" y="2363"/>
                    </a:lnTo>
                    <a:lnTo>
                      <a:pt x="2039" y="2374"/>
                    </a:lnTo>
                    <a:lnTo>
                      <a:pt x="2043" y="2385"/>
                    </a:lnTo>
                    <a:lnTo>
                      <a:pt x="2046" y="2395"/>
                    </a:lnTo>
                    <a:lnTo>
                      <a:pt x="2049" y="2407"/>
                    </a:lnTo>
                    <a:lnTo>
                      <a:pt x="2049" y="2419"/>
                    </a:lnTo>
                    <a:lnTo>
                      <a:pt x="2049" y="2419"/>
                    </a:lnTo>
                    <a:lnTo>
                      <a:pt x="2049" y="2431"/>
                    </a:lnTo>
                    <a:lnTo>
                      <a:pt x="2046" y="2441"/>
                    </a:lnTo>
                    <a:lnTo>
                      <a:pt x="2044" y="2452"/>
                    </a:lnTo>
                    <a:lnTo>
                      <a:pt x="2039" y="2461"/>
                    </a:lnTo>
                    <a:lnTo>
                      <a:pt x="2035" y="2469"/>
                    </a:lnTo>
                    <a:lnTo>
                      <a:pt x="2029" y="2478"/>
                    </a:lnTo>
                    <a:lnTo>
                      <a:pt x="2022" y="2486"/>
                    </a:lnTo>
                    <a:lnTo>
                      <a:pt x="2015" y="2493"/>
                    </a:lnTo>
                    <a:lnTo>
                      <a:pt x="2006" y="2500"/>
                    </a:lnTo>
                    <a:lnTo>
                      <a:pt x="1997" y="2506"/>
                    </a:lnTo>
                    <a:lnTo>
                      <a:pt x="1987" y="2511"/>
                    </a:lnTo>
                    <a:lnTo>
                      <a:pt x="1978" y="2515"/>
                    </a:lnTo>
                    <a:lnTo>
                      <a:pt x="1958" y="2522"/>
                    </a:lnTo>
                    <a:lnTo>
                      <a:pt x="1937" y="2528"/>
                    </a:lnTo>
                    <a:lnTo>
                      <a:pt x="1932" y="2528"/>
                    </a:lnTo>
                    <a:lnTo>
                      <a:pt x="1259" y="2528"/>
                    </a:lnTo>
                    <a:lnTo>
                      <a:pt x="1259" y="2528"/>
                    </a:lnTo>
                    <a:lnTo>
                      <a:pt x="1238" y="2522"/>
                    </a:lnTo>
                    <a:lnTo>
                      <a:pt x="1218" y="2515"/>
                    </a:lnTo>
                    <a:lnTo>
                      <a:pt x="1208" y="2511"/>
                    </a:lnTo>
                    <a:lnTo>
                      <a:pt x="1199" y="2506"/>
                    </a:lnTo>
                    <a:lnTo>
                      <a:pt x="1190" y="2500"/>
                    </a:lnTo>
                    <a:lnTo>
                      <a:pt x="1182" y="2493"/>
                    </a:lnTo>
                    <a:lnTo>
                      <a:pt x="1175" y="2486"/>
                    </a:lnTo>
                    <a:lnTo>
                      <a:pt x="1167" y="2478"/>
                    </a:lnTo>
                    <a:lnTo>
                      <a:pt x="1162" y="2469"/>
                    </a:lnTo>
                    <a:lnTo>
                      <a:pt x="1156" y="2461"/>
                    </a:lnTo>
                    <a:lnTo>
                      <a:pt x="1152" y="2452"/>
                    </a:lnTo>
                    <a:lnTo>
                      <a:pt x="1149" y="2441"/>
                    </a:lnTo>
                    <a:lnTo>
                      <a:pt x="1147" y="2431"/>
                    </a:lnTo>
                    <a:lnTo>
                      <a:pt x="1146" y="2419"/>
                    </a:lnTo>
                    <a:lnTo>
                      <a:pt x="1146" y="2419"/>
                    </a:lnTo>
                    <a:lnTo>
                      <a:pt x="1147" y="2407"/>
                    </a:lnTo>
                    <a:lnTo>
                      <a:pt x="1150" y="2395"/>
                    </a:lnTo>
                    <a:lnTo>
                      <a:pt x="1152" y="2385"/>
                    </a:lnTo>
                    <a:lnTo>
                      <a:pt x="1157" y="2374"/>
                    </a:lnTo>
                    <a:lnTo>
                      <a:pt x="1162" y="2363"/>
                    </a:lnTo>
                    <a:lnTo>
                      <a:pt x="1167" y="2354"/>
                    </a:lnTo>
                    <a:lnTo>
                      <a:pt x="1180" y="2337"/>
                    </a:lnTo>
                    <a:lnTo>
                      <a:pt x="1193" y="2323"/>
                    </a:lnTo>
                    <a:lnTo>
                      <a:pt x="1206" y="2312"/>
                    </a:lnTo>
                    <a:lnTo>
                      <a:pt x="1217" y="2303"/>
                    </a:lnTo>
                    <a:lnTo>
                      <a:pt x="1224" y="2299"/>
                    </a:lnTo>
                    <a:lnTo>
                      <a:pt x="1232" y="2294"/>
                    </a:lnTo>
                    <a:lnTo>
                      <a:pt x="1232" y="2294"/>
                    </a:lnTo>
                    <a:lnTo>
                      <a:pt x="1238" y="2290"/>
                    </a:lnTo>
                    <a:lnTo>
                      <a:pt x="1244" y="2283"/>
                    </a:lnTo>
                    <a:lnTo>
                      <a:pt x="1250" y="2274"/>
                    </a:lnTo>
                    <a:lnTo>
                      <a:pt x="1256" y="2263"/>
                    </a:lnTo>
                    <a:lnTo>
                      <a:pt x="1261" y="2249"/>
                    </a:lnTo>
                    <a:lnTo>
                      <a:pt x="1266" y="2235"/>
                    </a:lnTo>
                    <a:lnTo>
                      <a:pt x="1277" y="2200"/>
                    </a:lnTo>
                    <a:lnTo>
                      <a:pt x="819" y="2200"/>
                    </a:lnTo>
                    <a:lnTo>
                      <a:pt x="819" y="2200"/>
                    </a:lnTo>
                    <a:lnTo>
                      <a:pt x="802" y="2198"/>
                    </a:lnTo>
                    <a:lnTo>
                      <a:pt x="786" y="2196"/>
                    </a:lnTo>
                    <a:lnTo>
                      <a:pt x="770" y="2193"/>
                    </a:lnTo>
                    <a:lnTo>
                      <a:pt x="755" y="2187"/>
                    </a:lnTo>
                    <a:lnTo>
                      <a:pt x="740" y="2180"/>
                    </a:lnTo>
                    <a:lnTo>
                      <a:pt x="727" y="2171"/>
                    </a:lnTo>
                    <a:lnTo>
                      <a:pt x="714" y="2162"/>
                    </a:lnTo>
                    <a:lnTo>
                      <a:pt x="702" y="2151"/>
                    </a:lnTo>
                    <a:lnTo>
                      <a:pt x="692" y="2140"/>
                    </a:lnTo>
                    <a:lnTo>
                      <a:pt x="682" y="2127"/>
                    </a:lnTo>
                    <a:lnTo>
                      <a:pt x="674" y="2114"/>
                    </a:lnTo>
                    <a:lnTo>
                      <a:pt x="667" y="2100"/>
                    </a:lnTo>
                    <a:lnTo>
                      <a:pt x="662" y="2084"/>
                    </a:lnTo>
                    <a:lnTo>
                      <a:pt x="657" y="2068"/>
                    </a:lnTo>
                    <a:lnTo>
                      <a:pt x="655" y="2051"/>
                    </a:lnTo>
                    <a:lnTo>
                      <a:pt x="654" y="2035"/>
                    </a:lnTo>
                    <a:lnTo>
                      <a:pt x="654" y="1018"/>
                    </a:lnTo>
                    <a:lnTo>
                      <a:pt x="654" y="1018"/>
                    </a:lnTo>
                    <a:lnTo>
                      <a:pt x="655" y="1001"/>
                    </a:lnTo>
                    <a:lnTo>
                      <a:pt x="657" y="985"/>
                    </a:lnTo>
                    <a:lnTo>
                      <a:pt x="662" y="970"/>
                    </a:lnTo>
                    <a:lnTo>
                      <a:pt x="667" y="954"/>
                    </a:lnTo>
                    <a:lnTo>
                      <a:pt x="674" y="940"/>
                    </a:lnTo>
                    <a:lnTo>
                      <a:pt x="682" y="926"/>
                    </a:lnTo>
                    <a:lnTo>
                      <a:pt x="692" y="913"/>
                    </a:lnTo>
                    <a:lnTo>
                      <a:pt x="702" y="903"/>
                    </a:lnTo>
                    <a:lnTo>
                      <a:pt x="714" y="892"/>
                    </a:lnTo>
                    <a:lnTo>
                      <a:pt x="727" y="881"/>
                    </a:lnTo>
                    <a:lnTo>
                      <a:pt x="740" y="873"/>
                    </a:lnTo>
                    <a:lnTo>
                      <a:pt x="755" y="867"/>
                    </a:lnTo>
                    <a:lnTo>
                      <a:pt x="770" y="861"/>
                    </a:lnTo>
                    <a:lnTo>
                      <a:pt x="786" y="857"/>
                    </a:lnTo>
                    <a:lnTo>
                      <a:pt x="802" y="854"/>
                    </a:lnTo>
                    <a:lnTo>
                      <a:pt x="819" y="854"/>
                    </a:lnTo>
                    <a:lnTo>
                      <a:pt x="2377" y="854"/>
                    </a:lnTo>
                    <a:lnTo>
                      <a:pt x="2377" y="854"/>
                    </a:lnTo>
                    <a:lnTo>
                      <a:pt x="2394" y="854"/>
                    </a:lnTo>
                    <a:lnTo>
                      <a:pt x="2410" y="857"/>
                    </a:lnTo>
                    <a:lnTo>
                      <a:pt x="2426" y="861"/>
                    </a:lnTo>
                    <a:lnTo>
                      <a:pt x="2441" y="867"/>
                    </a:lnTo>
                    <a:lnTo>
                      <a:pt x="2455" y="873"/>
                    </a:lnTo>
                    <a:lnTo>
                      <a:pt x="2469" y="881"/>
                    </a:lnTo>
                    <a:lnTo>
                      <a:pt x="2481" y="892"/>
                    </a:lnTo>
                    <a:lnTo>
                      <a:pt x="2493" y="903"/>
                    </a:lnTo>
                    <a:lnTo>
                      <a:pt x="2503" y="913"/>
                    </a:lnTo>
                    <a:lnTo>
                      <a:pt x="2513" y="926"/>
                    </a:lnTo>
                    <a:lnTo>
                      <a:pt x="2521" y="940"/>
                    </a:lnTo>
                    <a:lnTo>
                      <a:pt x="2528" y="954"/>
                    </a:lnTo>
                    <a:lnTo>
                      <a:pt x="2534" y="970"/>
                    </a:lnTo>
                    <a:lnTo>
                      <a:pt x="2538" y="985"/>
                    </a:lnTo>
                    <a:lnTo>
                      <a:pt x="2541" y="1001"/>
                    </a:lnTo>
                    <a:lnTo>
                      <a:pt x="2541" y="1018"/>
                    </a:lnTo>
                    <a:lnTo>
                      <a:pt x="2541" y="2035"/>
                    </a:lnTo>
                    <a:close/>
                  </a:path>
                </a:pathLst>
              </a:custGeom>
              <a:solidFill>
                <a:srgbClr val="F2731D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</p:grpSp>
      </p:grpSp>
      <p:grpSp>
        <p:nvGrpSpPr>
          <p:cNvPr id="128" name="Group 127"/>
          <p:cNvGrpSpPr/>
          <p:nvPr/>
        </p:nvGrpSpPr>
        <p:grpSpPr>
          <a:xfrm>
            <a:off x="3073226" y="1744581"/>
            <a:ext cx="1574974" cy="2318581"/>
            <a:chOff x="16171748" y="1979730"/>
            <a:chExt cx="1574974" cy="2318581"/>
          </a:xfrm>
        </p:grpSpPr>
        <p:sp>
          <p:nvSpPr>
            <p:cNvPr id="114" name="Freeform 113"/>
            <p:cNvSpPr>
              <a:spLocks/>
            </p:cNvSpPr>
            <p:nvPr/>
          </p:nvSpPr>
          <p:spPr bwMode="auto">
            <a:xfrm rot="19442512">
              <a:off x="16171748" y="1979730"/>
              <a:ext cx="1574974" cy="2318581"/>
            </a:xfrm>
            <a:custGeom>
              <a:avLst/>
              <a:gdLst>
                <a:gd name="connsiteX0" fmla="*/ 1545974 w 1653130"/>
                <a:gd name="connsiteY0" fmla="*/ 0 h 2433638"/>
                <a:gd name="connsiteX1" fmla="*/ 1572168 w 1653130"/>
                <a:gd name="connsiteY1" fmla="*/ 85697 h 2433638"/>
                <a:gd name="connsiteX2" fmla="*/ 1593599 w 1653130"/>
                <a:gd name="connsiteY2" fmla="*/ 169014 h 2433638"/>
                <a:gd name="connsiteX3" fmla="*/ 1613443 w 1653130"/>
                <a:gd name="connsiteY3" fmla="*/ 254711 h 2433638"/>
                <a:gd name="connsiteX4" fmla="*/ 1626936 w 1653130"/>
                <a:gd name="connsiteY4" fmla="*/ 339614 h 2433638"/>
                <a:gd name="connsiteX5" fmla="*/ 1639636 w 1653130"/>
                <a:gd name="connsiteY5" fmla="*/ 425312 h 2433638"/>
                <a:gd name="connsiteX6" fmla="*/ 1646780 w 1653130"/>
                <a:gd name="connsiteY6" fmla="*/ 510215 h 2433638"/>
                <a:gd name="connsiteX7" fmla="*/ 1651543 w 1653130"/>
                <a:gd name="connsiteY7" fmla="*/ 595912 h 2433638"/>
                <a:gd name="connsiteX8" fmla="*/ 1653130 w 1653130"/>
                <a:gd name="connsiteY8" fmla="*/ 681609 h 2433638"/>
                <a:gd name="connsiteX9" fmla="*/ 1651543 w 1653130"/>
                <a:gd name="connsiteY9" fmla="*/ 766513 h 2433638"/>
                <a:gd name="connsiteX10" fmla="*/ 1645193 w 1653130"/>
                <a:gd name="connsiteY10" fmla="*/ 850623 h 2433638"/>
                <a:gd name="connsiteX11" fmla="*/ 1638049 w 1653130"/>
                <a:gd name="connsiteY11" fmla="*/ 933939 h 2433638"/>
                <a:gd name="connsiteX12" fmla="*/ 1625349 w 1653130"/>
                <a:gd name="connsiteY12" fmla="*/ 1018050 h 2433638"/>
                <a:gd name="connsiteX13" fmla="*/ 1610268 w 1653130"/>
                <a:gd name="connsiteY13" fmla="*/ 1101366 h 2433638"/>
                <a:gd name="connsiteX14" fmla="*/ 1592011 w 1653130"/>
                <a:gd name="connsiteY14" fmla="*/ 1183889 h 2433638"/>
                <a:gd name="connsiteX15" fmla="*/ 1570580 w 1653130"/>
                <a:gd name="connsiteY15" fmla="*/ 1264825 h 2433638"/>
                <a:gd name="connsiteX16" fmla="*/ 1545974 w 1653130"/>
                <a:gd name="connsiteY16" fmla="*/ 1345762 h 2433638"/>
                <a:gd name="connsiteX17" fmla="*/ 1518986 w 1653130"/>
                <a:gd name="connsiteY17" fmla="*/ 1424317 h 2433638"/>
                <a:gd name="connsiteX18" fmla="*/ 1488030 w 1653130"/>
                <a:gd name="connsiteY18" fmla="*/ 1503666 h 2433638"/>
                <a:gd name="connsiteX19" fmla="*/ 1454693 w 1653130"/>
                <a:gd name="connsiteY19" fmla="*/ 1579841 h 2433638"/>
                <a:gd name="connsiteX20" fmla="*/ 1418180 w 1653130"/>
                <a:gd name="connsiteY20" fmla="*/ 1656017 h 2433638"/>
                <a:gd name="connsiteX21" fmla="*/ 1378493 w 1653130"/>
                <a:gd name="connsiteY21" fmla="*/ 1730605 h 2433638"/>
                <a:gd name="connsiteX22" fmla="*/ 1335630 w 1653130"/>
                <a:gd name="connsiteY22" fmla="*/ 1804400 h 2433638"/>
                <a:gd name="connsiteX23" fmla="*/ 1290386 w 1653130"/>
                <a:gd name="connsiteY23" fmla="*/ 1875814 h 2433638"/>
                <a:gd name="connsiteX24" fmla="*/ 1242761 w 1653130"/>
                <a:gd name="connsiteY24" fmla="*/ 1945641 h 2433638"/>
                <a:gd name="connsiteX25" fmla="*/ 1191168 w 1653130"/>
                <a:gd name="connsiteY25" fmla="*/ 2013088 h 2433638"/>
                <a:gd name="connsiteX26" fmla="*/ 1137986 w 1653130"/>
                <a:gd name="connsiteY26" fmla="*/ 2079741 h 2433638"/>
                <a:gd name="connsiteX27" fmla="*/ 1080043 w 1653130"/>
                <a:gd name="connsiteY27" fmla="*/ 2144014 h 2433638"/>
                <a:gd name="connsiteX28" fmla="*/ 1020511 w 1653130"/>
                <a:gd name="connsiteY28" fmla="*/ 2205906 h 2433638"/>
                <a:gd name="connsiteX29" fmla="*/ 959393 w 1653130"/>
                <a:gd name="connsiteY29" fmla="*/ 2265418 h 2433638"/>
                <a:gd name="connsiteX30" fmla="*/ 894305 w 1653130"/>
                <a:gd name="connsiteY30" fmla="*/ 2323343 h 2433638"/>
                <a:gd name="connsiteX31" fmla="*/ 826836 w 1653130"/>
                <a:gd name="connsiteY31" fmla="*/ 2379681 h 2433638"/>
                <a:gd name="connsiteX32" fmla="*/ 756986 w 1653130"/>
                <a:gd name="connsiteY32" fmla="*/ 2433638 h 2433638"/>
                <a:gd name="connsiteX33" fmla="*/ 0 w 1653130"/>
                <a:gd name="connsiteY33" fmla="*/ 1393063 h 2433638"/>
                <a:gd name="connsiteX34" fmla="*/ 322797 w 1653130"/>
                <a:gd name="connsiteY34" fmla="*/ 398212 h 243363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</a:cxnLst>
              <a:rect l="l" t="t" r="r" b="b"/>
              <a:pathLst>
                <a:path w="1653130" h="2433638">
                  <a:moveTo>
                    <a:pt x="1545974" y="0"/>
                  </a:moveTo>
                  <a:lnTo>
                    <a:pt x="1572168" y="85697"/>
                  </a:lnTo>
                  <a:lnTo>
                    <a:pt x="1593599" y="169014"/>
                  </a:lnTo>
                  <a:lnTo>
                    <a:pt x="1613443" y="254711"/>
                  </a:lnTo>
                  <a:lnTo>
                    <a:pt x="1626936" y="339614"/>
                  </a:lnTo>
                  <a:lnTo>
                    <a:pt x="1639636" y="425312"/>
                  </a:lnTo>
                  <a:lnTo>
                    <a:pt x="1646780" y="510215"/>
                  </a:lnTo>
                  <a:lnTo>
                    <a:pt x="1651543" y="595912"/>
                  </a:lnTo>
                  <a:lnTo>
                    <a:pt x="1653130" y="681609"/>
                  </a:lnTo>
                  <a:lnTo>
                    <a:pt x="1651543" y="766513"/>
                  </a:lnTo>
                  <a:lnTo>
                    <a:pt x="1645193" y="850623"/>
                  </a:lnTo>
                  <a:lnTo>
                    <a:pt x="1638049" y="933939"/>
                  </a:lnTo>
                  <a:lnTo>
                    <a:pt x="1625349" y="1018050"/>
                  </a:lnTo>
                  <a:lnTo>
                    <a:pt x="1610268" y="1101366"/>
                  </a:lnTo>
                  <a:lnTo>
                    <a:pt x="1592011" y="1183889"/>
                  </a:lnTo>
                  <a:lnTo>
                    <a:pt x="1570580" y="1264825"/>
                  </a:lnTo>
                  <a:lnTo>
                    <a:pt x="1545974" y="1345762"/>
                  </a:lnTo>
                  <a:lnTo>
                    <a:pt x="1518986" y="1424317"/>
                  </a:lnTo>
                  <a:lnTo>
                    <a:pt x="1488030" y="1503666"/>
                  </a:lnTo>
                  <a:lnTo>
                    <a:pt x="1454693" y="1579841"/>
                  </a:lnTo>
                  <a:lnTo>
                    <a:pt x="1418180" y="1656017"/>
                  </a:lnTo>
                  <a:lnTo>
                    <a:pt x="1378493" y="1730605"/>
                  </a:lnTo>
                  <a:lnTo>
                    <a:pt x="1335630" y="1804400"/>
                  </a:lnTo>
                  <a:lnTo>
                    <a:pt x="1290386" y="1875814"/>
                  </a:lnTo>
                  <a:lnTo>
                    <a:pt x="1242761" y="1945641"/>
                  </a:lnTo>
                  <a:lnTo>
                    <a:pt x="1191168" y="2013088"/>
                  </a:lnTo>
                  <a:lnTo>
                    <a:pt x="1137986" y="2079741"/>
                  </a:lnTo>
                  <a:lnTo>
                    <a:pt x="1080043" y="2144014"/>
                  </a:lnTo>
                  <a:lnTo>
                    <a:pt x="1020511" y="2205906"/>
                  </a:lnTo>
                  <a:lnTo>
                    <a:pt x="959393" y="2265418"/>
                  </a:lnTo>
                  <a:lnTo>
                    <a:pt x="894305" y="2323343"/>
                  </a:lnTo>
                  <a:lnTo>
                    <a:pt x="826836" y="2379681"/>
                  </a:lnTo>
                  <a:lnTo>
                    <a:pt x="756986" y="2433638"/>
                  </a:lnTo>
                  <a:lnTo>
                    <a:pt x="0" y="1393063"/>
                  </a:lnTo>
                  <a:lnTo>
                    <a:pt x="322797" y="398212"/>
                  </a:lnTo>
                  <a:close/>
                </a:path>
              </a:pathLst>
            </a:custGeom>
            <a:solidFill>
              <a:schemeClr val="tx2">
                <a:lumMod val="60000"/>
                <a:lumOff val="4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en-US">
                <a:solidFill>
                  <a:schemeClr val="accent6">
                    <a:lumMod val="75000"/>
                  </a:schemeClr>
                </a:solidFill>
              </a:endParaRPr>
            </a:p>
          </p:txBody>
        </p:sp>
        <p:sp>
          <p:nvSpPr>
            <p:cNvPr id="120" name="Oval 119"/>
            <p:cNvSpPr/>
            <p:nvPr/>
          </p:nvSpPr>
          <p:spPr>
            <a:xfrm>
              <a:off x="17251982" y="3675717"/>
              <a:ext cx="325594" cy="325594"/>
            </a:xfrm>
            <a:prstGeom prst="ellipse">
              <a:avLst/>
            </a:prstGeom>
            <a:solidFill>
              <a:schemeClr val="accent1">
                <a:lumMod val="75000"/>
              </a:schemeClr>
            </a:solidFill>
            <a:ln w="38100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ctr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r>
                <a:rPr lang="en-US" sz="2600" b="1" cap="small" dirty="0" smtClean="0">
                  <a:solidFill>
                    <a:prstClr val="white"/>
                  </a:solidFill>
                  <a:effectLst>
                    <a:outerShdw blurRad="25400" dist="38100" dir="2700000" algn="tl">
                      <a:srgbClr val="000000">
                        <a:alpha val="70000"/>
                      </a:srgbClr>
                    </a:outerShdw>
                  </a:effectLst>
                  <a:cs typeface="Arial" pitchFamily="34" charset="0"/>
                </a:rPr>
                <a:t>2</a:t>
              </a:r>
              <a:endParaRPr lang="en-US" sz="2600" b="1" cap="small" dirty="0">
                <a:solidFill>
                  <a:prstClr val="white"/>
                </a:solidFill>
                <a:effectLst>
                  <a:outerShdw blurRad="25400" dist="38100" dir="2700000" algn="tl">
                    <a:srgbClr val="000000">
                      <a:alpha val="70000"/>
                    </a:srgbClr>
                  </a:outerShdw>
                </a:effectLst>
                <a:cs typeface="Arial" pitchFamily="34" charset="0"/>
              </a:endParaRPr>
            </a:p>
          </p:txBody>
        </p:sp>
        <p:sp>
          <p:nvSpPr>
            <p:cNvPr id="124" name="TextBox 123"/>
            <p:cNvSpPr txBox="1"/>
            <p:nvPr/>
          </p:nvSpPr>
          <p:spPr>
            <a:xfrm rot="4300478">
              <a:off x="16061493" y="2477226"/>
              <a:ext cx="1738904" cy="95410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th-TH"/>
              </a:defPPr>
              <a:lvl1pPr>
                <a:defRPr b="1">
                  <a:solidFill>
                    <a:srgbClr val="6F477D"/>
                  </a:solidFill>
                  <a:latin typeface="Calibri Light" panose="020F0302020204030204" pitchFamily="34" charset="0"/>
                </a:defRPr>
              </a:lvl1pPr>
            </a:lstStyle>
            <a:p>
              <a:pPr algn="ctr"/>
              <a:r>
                <a:rPr lang="th-TH" dirty="0">
                  <a:solidFill>
                    <a:schemeClr val="tx2">
                      <a:lumMod val="75000"/>
                    </a:schemeClr>
                  </a:solidFill>
                  <a:latin typeface="DSN Single" pitchFamily="2" charset="-34"/>
                  <a:cs typeface="DSN Single" pitchFamily="2" charset="-34"/>
                </a:rPr>
                <a:t>การพัฒนาคนและ</a:t>
              </a:r>
              <a:r>
                <a:rPr lang="th-TH" dirty="0" smtClean="0">
                  <a:solidFill>
                    <a:schemeClr val="tx2">
                      <a:lumMod val="75000"/>
                    </a:schemeClr>
                  </a:solidFill>
                  <a:latin typeface="DSN Single" pitchFamily="2" charset="-34"/>
                  <a:cs typeface="DSN Single" pitchFamily="2" charset="-34"/>
                </a:rPr>
                <a:t>เทคโนโลยี</a:t>
              </a:r>
              <a:endParaRPr lang="th-TH" dirty="0">
                <a:solidFill>
                  <a:schemeClr val="tx2">
                    <a:lumMod val="75000"/>
                  </a:schemeClr>
                </a:solidFill>
                <a:latin typeface="DSN Single" pitchFamily="2" charset="-34"/>
                <a:cs typeface="DSN Single" pitchFamily="2" charset="-34"/>
              </a:endParaRPr>
            </a:p>
          </p:txBody>
        </p:sp>
      </p:grpSp>
      <p:sp>
        <p:nvSpPr>
          <p:cNvPr id="159" name="Shape 158"/>
          <p:cNvSpPr/>
          <p:nvPr/>
        </p:nvSpPr>
        <p:spPr>
          <a:xfrm rot="4500000">
            <a:off x="7741234" y="3190222"/>
            <a:ext cx="1117482" cy="950926"/>
          </a:xfrm>
          <a:prstGeom prst="swooshArrow">
            <a:avLst>
              <a:gd name="adj1" fmla="val 24107"/>
              <a:gd name="adj2" fmla="val 28671"/>
            </a:avLst>
          </a:prstGeom>
          <a:solidFill>
            <a:schemeClr val="accent4">
              <a:lumMod val="60000"/>
              <a:lumOff val="40000"/>
            </a:schemeClr>
          </a:solidFill>
          <a:effectLst/>
        </p:spPr>
        <p:style>
          <a:lnRef idx="0">
            <a:schemeClr val="dk1">
              <a:hueOff val="0"/>
              <a:satOff val="0"/>
              <a:lumOff val="0"/>
              <a:alphaOff val="0"/>
            </a:schemeClr>
          </a:lnRef>
          <a:fillRef idx="1">
            <a:schemeClr val="accent2">
              <a:tint val="40000"/>
              <a:hueOff val="0"/>
              <a:satOff val="0"/>
              <a:lumOff val="0"/>
              <a:alphaOff val="0"/>
            </a:schemeClr>
          </a:fillRef>
          <a:effectRef idx="2">
            <a:schemeClr val="accent2">
              <a:tint val="4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</p:sp>
    </p:spTree>
    <p:extLst>
      <p:ext uri="{BB962C8B-B14F-4D97-AF65-F5344CB8AC3E}">
        <p14:creationId xmlns:p14="http://schemas.microsoft.com/office/powerpoint/2010/main" val="1163481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1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1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1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1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2" dur="1000"/>
                                        <p:tgtEl>
                                          <p:spTgt spid="1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22" presetClass="entr" presetSubtype="1" fill="hold" grpId="0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5" dur="12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2BBFFDF-C400-4996-BC6F-10A9126318EB}" type="slidenum">
              <a:rPr lang="en-US" smtClean="0"/>
              <a:pPr>
                <a:defRPr/>
              </a:pPr>
              <a:t>27</a:t>
            </a:fld>
            <a:endParaRPr lang="th-TH"/>
          </a:p>
        </p:txBody>
      </p:sp>
      <p:pic>
        <p:nvPicPr>
          <p:cNvPr id="5" name="Content Placeholder 4"/>
          <p:cNvPicPr>
            <a:picLocks noGrp="1" noChangeAspect="1"/>
          </p:cNvPicPr>
          <p:nvPr>
            <p:ph idx="1"/>
          </p:nvPr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609601" y="609600"/>
            <a:ext cx="8839200" cy="6175893"/>
          </a:xfrm>
        </p:spPr>
      </p:pic>
      <p:sp>
        <p:nvSpPr>
          <p:cNvPr id="6" name="Rektangel 32"/>
          <p:cNvSpPr>
            <a:spLocks noChangeArrowheads="1"/>
          </p:cNvSpPr>
          <p:nvPr/>
        </p:nvSpPr>
        <p:spPr bwMode="auto">
          <a:xfrm>
            <a:off x="0" y="0"/>
            <a:ext cx="9906000" cy="609600"/>
          </a:xfrm>
          <a:prstGeom prst="rect">
            <a:avLst/>
          </a:prstGeom>
          <a:solidFill>
            <a:schemeClr val="accent5">
              <a:lumMod val="75000"/>
            </a:schemeClr>
          </a:solidFill>
          <a:ln>
            <a:noFill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r>
              <a:rPr lang="th-TH" altLang="th-TH" spc="150" dirty="0">
                <a:solidFill>
                  <a:schemeClr val="bg1"/>
                </a:solidFill>
                <a:latin typeface="DSN Single" pitchFamily="2" charset="-34"/>
                <a:ea typeface="+mj-ea"/>
                <a:cs typeface="DSN Single" pitchFamily="2" charset="-34"/>
              </a:rPr>
              <a:t>  </a:t>
            </a:r>
            <a:r>
              <a:rPr lang="th-TH" altLang="th-TH" spc="200" dirty="0" smtClean="0">
                <a:solidFill>
                  <a:schemeClr val="bg1"/>
                </a:solidFill>
                <a:latin typeface="DSN Single" pitchFamily="2" charset="-34"/>
                <a:ea typeface="+mj-ea"/>
                <a:cs typeface="DSN Single" pitchFamily="2" charset="-34"/>
              </a:rPr>
              <a:t>แผนเตรียมความพร้อมกำลังคนรอบรับอุตสาหกรรมแห่งอนาคต </a:t>
            </a:r>
            <a:r>
              <a:rPr lang="en-US" altLang="th-TH" spc="200" dirty="0" smtClean="0">
                <a:solidFill>
                  <a:schemeClr val="bg1"/>
                </a:solidFill>
                <a:latin typeface="DSN Single" pitchFamily="2" charset="-34"/>
                <a:ea typeface="+mj-ea"/>
                <a:cs typeface="DSN Single" pitchFamily="2" charset="-34"/>
              </a:rPr>
              <a:t>6 </a:t>
            </a:r>
            <a:r>
              <a:rPr lang="th-TH" altLang="th-TH" spc="200" dirty="0" smtClean="0">
                <a:solidFill>
                  <a:schemeClr val="bg1"/>
                </a:solidFill>
                <a:latin typeface="DSN Single" pitchFamily="2" charset="-34"/>
                <a:ea typeface="+mj-ea"/>
                <a:cs typeface="DSN Single" pitchFamily="2" charset="-34"/>
              </a:rPr>
              <a:t>เดือนหลัง(</a:t>
            </a:r>
            <a:r>
              <a:rPr lang="th-TH" altLang="th-TH" spc="200" dirty="0" err="1" smtClean="0">
                <a:solidFill>
                  <a:schemeClr val="bg1"/>
                </a:solidFill>
                <a:latin typeface="DSN Single" pitchFamily="2" charset="-34"/>
                <a:ea typeface="+mj-ea"/>
                <a:cs typeface="DSN Single" pitchFamily="2" charset="-34"/>
              </a:rPr>
              <a:t>โบว์</a:t>
            </a:r>
            <a:r>
              <a:rPr lang="th-TH" altLang="th-TH" spc="200" dirty="0" smtClean="0">
                <a:solidFill>
                  <a:schemeClr val="bg1"/>
                </a:solidFill>
                <a:latin typeface="DSN Single" pitchFamily="2" charset="-34"/>
                <a:ea typeface="+mj-ea"/>
                <a:cs typeface="DSN Single" pitchFamily="2" charset="-34"/>
              </a:rPr>
              <a:t>แดง)</a:t>
            </a:r>
            <a:endParaRPr lang="th-TH" altLang="th-TH" spc="200" dirty="0">
              <a:solidFill>
                <a:schemeClr val="bg1"/>
              </a:solidFill>
              <a:latin typeface="DSN Single" pitchFamily="2" charset="-34"/>
              <a:ea typeface="+mj-ea"/>
              <a:cs typeface="DSN Single" pitchFamily="2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25857747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17009</TotalTime>
  <Words>1737</Words>
  <Application>Microsoft Office PowerPoint</Application>
  <PresentationFormat>A4 Paper (210x297 mm)</PresentationFormat>
  <Paragraphs>399</Paragraphs>
  <Slides>27</Slides>
  <Notes>2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27</vt:i4>
      </vt:variant>
    </vt:vector>
  </HeadingPairs>
  <TitlesOfParts>
    <vt:vector size="28" baseType="lpstr">
      <vt:lpstr>Office Theme</vt:lpstr>
      <vt:lpstr>PowerPoint Presentation</vt:lpstr>
      <vt:lpstr>PowerPoint Presentation</vt:lpstr>
      <vt:lpstr>เป้าหมายการปฏิรูปประเทศไทย 20 ปีข้างหน้า</vt:lpstr>
      <vt:lpstr>สถานการณ์ของประเทศไทย 10 ปีที่ผ่านมา</vt:lpstr>
      <vt:lpstr>แผนการปฏิรูปประเทศไทย 20 ปีข้างหน้า</vt:lpstr>
      <vt:lpstr>ออกแบบเครื่องบินลำใหม่THAILAND 4.0</vt:lpstr>
      <vt:lpstr>หลักการออกแบบ: เพิ่มแรงส่ง และ ลดแรงต้าน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แผนยุทธศาสตร์ชาติ 20 ปีขับเคลื่อนประเทศสู่โลกที่ 1</vt:lpstr>
      <vt:lpstr>กรอบเวลาการจัดทำแผนยุทธศาสตร์ชาติ 20 ปี</vt:lpstr>
      <vt:lpstr>เครื่องยนต์ขับเคลื่อนใหม่(New Growth Engine)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&lt;arabianhorse&gt;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ภาพนิ่ง 1</dc:title>
  <dc:creator>MXG</dc:creator>
  <cp:lastModifiedBy>NP2012</cp:lastModifiedBy>
  <cp:revision>725</cp:revision>
  <cp:lastPrinted>2016-05-27T07:12:08Z</cp:lastPrinted>
  <dcterms:created xsi:type="dcterms:W3CDTF">2012-12-12T19:28:27Z</dcterms:created>
  <dcterms:modified xsi:type="dcterms:W3CDTF">2016-05-29T14:41:51Z</dcterms:modified>
</cp:coreProperties>
</file>