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860" r:id="rId1"/>
  </p:sldMasterIdLst>
  <p:notesMasterIdLst>
    <p:notesMasterId r:id="rId3"/>
  </p:notesMasterIdLst>
  <p:sldIdLst>
    <p:sldId id="257" r:id="rId2"/>
  </p:sldIdLst>
  <p:sldSz cx="6858000" cy="9144000" type="screen4x3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2683"/>
    <a:srgbClr val="911F2F"/>
    <a:srgbClr val="E5B1D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395" y="499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1" tIns="45716" rIns="91431" bIns="45716" rtlCol="0"/>
          <a:lstStyle>
            <a:lvl1pPr algn="r">
              <a:defRPr sz="1200"/>
            </a:lvl1pPr>
          </a:lstStyle>
          <a:p>
            <a:fld id="{B5411B65-B48D-4AD2-B79B-47B14A61C31E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6" rIns="91431" bIns="45716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16464"/>
            <a:ext cx="5438775" cy="4467225"/>
          </a:xfrm>
          <a:prstGeom prst="rect">
            <a:avLst/>
          </a:prstGeom>
        </p:spPr>
        <p:txBody>
          <a:bodyPr vert="horz" lIns="91431" tIns="45716" rIns="91431" bIns="45716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49688" y="9429751"/>
            <a:ext cx="2946400" cy="496888"/>
          </a:xfrm>
          <a:prstGeom prst="rect">
            <a:avLst/>
          </a:prstGeom>
        </p:spPr>
        <p:txBody>
          <a:bodyPr vert="horz" lIns="91431" tIns="45716" rIns="91431" bIns="45716" rtlCol="0" anchor="b"/>
          <a:lstStyle>
            <a:lvl1pPr algn="r">
              <a:defRPr sz="1200"/>
            </a:lvl1pPr>
          </a:lstStyle>
          <a:p>
            <a:fld id="{4926D493-F4E5-4972-9916-0A097F33E14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4810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14350" y="2840569"/>
            <a:ext cx="5829300" cy="1960033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707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0419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541735" y="3875620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15680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257176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2628901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1276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1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342901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3483770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3483770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2831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8359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65162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42901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681288" y="364069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342901" y="1913469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29018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6235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03151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257176" y="488951"/>
            <a:ext cx="3357563" cy="10401300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009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342900" y="2133602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342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D6A6-355A-41DA-87F8-9377295FB66D}" type="datetimeFigureOut">
              <a:rPr lang="th-TH" smtClean="0"/>
              <a:t>03/02/66</a:t>
            </a:fld>
            <a:endParaRPr lang="th-TH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2343150" y="8475136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4914900" y="8475136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93808-17D9-4D8D-B9F4-540217E2D20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59185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61" r:id="rId1"/>
    <p:sldLayoutId id="2147484862" r:id="rId2"/>
    <p:sldLayoutId id="2147484863" r:id="rId3"/>
    <p:sldLayoutId id="2147484864" r:id="rId4"/>
    <p:sldLayoutId id="2147484865" r:id="rId5"/>
    <p:sldLayoutId id="2147484866" r:id="rId6"/>
    <p:sldLayoutId id="2147484867" r:id="rId7"/>
    <p:sldLayoutId id="2147484868" r:id="rId8"/>
    <p:sldLayoutId id="2147484869" r:id="rId9"/>
    <p:sldLayoutId id="2147484870" r:id="rId10"/>
    <p:sldLayoutId id="21474848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91013" y="1760594"/>
            <a:ext cx="5600700" cy="1524000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rgbClr val="002060"/>
                </a:solidFill>
              </a:rPr>
              <a:t>แผนปฏิบัติราชการรายปี พ.ศ. 2566</a:t>
            </a:r>
            <a:br>
              <a:rPr lang="th-TH" b="1" dirty="0" smtClean="0">
                <a:solidFill>
                  <a:srgbClr val="002060"/>
                </a:solidFill>
              </a:rPr>
            </a:br>
            <a:r>
              <a:rPr lang="th-TH" b="1" dirty="0" smtClean="0">
                <a:solidFill>
                  <a:srgbClr val="002060"/>
                </a:solidFill>
              </a:rPr>
              <a:t>กรมพัฒนาฝีมือแรงงาน</a:t>
            </a:r>
            <a:endParaRPr lang="th-TH" b="1" dirty="0">
              <a:solidFill>
                <a:srgbClr val="002060"/>
              </a:solidFill>
            </a:endParaRPr>
          </a:p>
        </p:txBody>
      </p:sp>
      <p:sp>
        <p:nvSpPr>
          <p:cNvPr id="10" name="ชื่อเรื่อง 1"/>
          <p:cNvSpPr txBox="1">
            <a:spLocks/>
          </p:cNvSpPr>
          <p:nvPr/>
        </p:nvSpPr>
        <p:spPr>
          <a:xfrm>
            <a:off x="4581128" y="8940079"/>
            <a:ext cx="2420888" cy="2354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th-TH" sz="1800" b="1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กอง</a:t>
            </a:r>
            <a:r>
              <a:rPr lang="th-TH" sz="1800" b="1" dirty="0" smtClean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แผนงานและสารสนเทศ </a:t>
            </a:r>
          </a:p>
        </p:txBody>
      </p:sp>
      <p:pic>
        <p:nvPicPr>
          <p:cNvPr id="3" name="Picture 2" descr="C:\Users\DSD_19458\Desktop\โลโก้กรม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791" y="452080"/>
            <a:ext cx="1515144" cy="132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รูปภาพ 2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081" y="3707904"/>
            <a:ext cx="5076564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43353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500</TotalTime>
  <Words>10</Words>
  <Application>Microsoft Office PowerPoint</Application>
  <PresentationFormat>นำเสนอทางหน้าจอ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ชุดรูปแบบของ Office</vt:lpstr>
      <vt:lpstr>แผนปฏิบัติราชการรายปี พ.ศ. 2566 กรมพัฒนาฝีมือแรงงาน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คู่มือแนวทางการพัฒนาฝีมือแรงงาน ประจำปีงบประมาณ พ.ศ. 2565</dc:title>
  <dc:creator>DSD_19458</dc:creator>
  <cp:lastModifiedBy>DSD_19458</cp:lastModifiedBy>
  <cp:revision>66</cp:revision>
  <cp:lastPrinted>2021-10-29T02:51:07Z</cp:lastPrinted>
  <dcterms:created xsi:type="dcterms:W3CDTF">2021-09-22T08:35:08Z</dcterms:created>
  <dcterms:modified xsi:type="dcterms:W3CDTF">2023-02-03T06:46:23Z</dcterms:modified>
</cp:coreProperties>
</file>