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2" r:id="rId3"/>
    <p:sldId id="257" r:id="rId4"/>
    <p:sldId id="263" r:id="rId5"/>
    <p:sldId id="264" r:id="rId6"/>
    <p:sldId id="265" r:id="rId7"/>
    <p:sldId id="266" r:id="rId8"/>
    <p:sldId id="261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8/18/2021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8/18/2021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8/18/2021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12815-F0F1-423B-AA39-62DE2DEF7F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320" y="1228436"/>
            <a:ext cx="10407843" cy="1852582"/>
          </a:xfrm>
        </p:spPr>
        <p:txBody>
          <a:bodyPr/>
          <a:lstStyle/>
          <a:p>
            <a:pPr algn="ctr"/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นำเสนอผลการระดมความ</a:t>
            </a:r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คิดเห็น</a:t>
            </a:r>
            <a:b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ภารกิจ</a:t>
            </a:r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ด้านการรับรองความรู้ความสามารถ</a:t>
            </a:r>
            <a:endParaRPr lang="x-none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5E12815-F0F1-423B-AA39-62DE2DEF7FFC}"/>
              </a:ext>
            </a:extLst>
          </p:cNvPr>
          <p:cNvSpPr txBox="1">
            <a:spLocks/>
          </p:cNvSpPr>
          <p:nvPr/>
        </p:nvSpPr>
        <p:spPr>
          <a:xfrm>
            <a:off x="1262426" y="4202546"/>
            <a:ext cx="7632192" cy="194069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 นายคมสัน ศักดิ์โสภิษฐ์ </a:t>
            </a:r>
          </a:p>
          <a:p>
            <a:pPr algn="ctr"/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นักวิชาการพัฒนาฝีมือแรงงานชำนาญการพิเศษ</a:t>
            </a:r>
          </a:p>
          <a:p>
            <a:pPr algn="ctr"/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สถาบันพัฒนาฝีมือแรงงาน </a:t>
            </a:r>
            <a:r>
              <a:rPr lang="en-US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19</a:t>
            </a: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เชียงใหม่</a:t>
            </a:r>
            <a:endParaRPr lang="x-none" sz="3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304779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12815-F0F1-423B-AA39-62DE2DEF7F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672" y="313884"/>
            <a:ext cx="10407843" cy="1061149"/>
          </a:xfrm>
        </p:spPr>
        <p:txBody>
          <a:bodyPr/>
          <a:lstStyle/>
          <a:p>
            <a:pPr algn="ctr"/>
            <a:r>
              <a:rPr lang="th-TH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ภารกิจ</a:t>
            </a:r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ด้านการรับรองความรู้ความสามารถ</a:t>
            </a:r>
            <a:endParaRPr lang="x-none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5E12815-F0F1-423B-AA39-62DE2DEF7FFC}"/>
              </a:ext>
            </a:extLst>
          </p:cNvPr>
          <p:cNvSpPr txBox="1">
            <a:spLocks/>
          </p:cNvSpPr>
          <p:nvPr/>
        </p:nvSpPr>
        <p:spPr>
          <a:xfrm>
            <a:off x="915938" y="2352240"/>
            <a:ext cx="11737880" cy="247024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th-TH" sz="36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สมาชิกภายในกลุ่ม จำนวน 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19 </a:t>
            </a:r>
            <a:r>
              <a:rPr lang="th-TH" sz="36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จังหวัด ประกอบด้วย</a:t>
            </a:r>
          </a:p>
          <a:p>
            <a:pPr algn="l"/>
            <a:r>
              <a:rPr lang="th-TH" sz="36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ผู้แทนจาก สพร. และ สนพ. </a:t>
            </a:r>
          </a:p>
          <a:p>
            <a:pPr algn="l"/>
            <a:r>
              <a:rPr lang="th-TH" sz="36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สมุทรสงคราม  ระยอง  จันทบุรี  ตราด อุดรธานี  หนองคาย  </a:t>
            </a:r>
          </a:p>
          <a:p>
            <a:pPr algn="l"/>
            <a:r>
              <a:rPr lang="th-TH" sz="36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สกลนคร นครพนม บึงกาฬ เชียงใหม่ แม่ฮ่องสอน เชียงราย </a:t>
            </a:r>
          </a:p>
          <a:p>
            <a:pPr algn="l"/>
            <a:r>
              <a:rPr lang="th-TH" sz="36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พะเยา น่าน ภูเก็ต พังงา กระบี่ นครศรีธรรมราช ตรัง</a:t>
            </a:r>
            <a:endParaRPr lang="x-none" sz="36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38943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3A539-E6DE-4B49-A03D-CA3ABACFD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186512"/>
            <a:ext cx="10909615" cy="822036"/>
          </a:xfrm>
        </p:spPr>
        <p:txBody>
          <a:bodyPr>
            <a:normAutofit fontScale="90000"/>
          </a:bodyPr>
          <a:lstStyle/>
          <a:p>
            <a:r>
              <a:rPr lang="th-TH" sz="48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สรุปผลการ</a:t>
            </a:r>
            <a:r>
              <a:rPr lang="th-TH" sz="4800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ระดมความ</a:t>
            </a:r>
            <a:r>
              <a:rPr lang="th-TH" sz="48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คิดเห็น ประเด็นที่ </a:t>
            </a:r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48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โครงการฝึกอบรมผู้ประเมิน</a:t>
            </a:r>
            <a:endParaRPr lang="x-none" sz="48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1CA927-3C69-4781-824C-8D81EE9276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30" y="951436"/>
            <a:ext cx="12069170" cy="5053572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th-TH" sz="32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ปัญหา อุปสรรค และแนวทางแก้ไขในแต่ละโครงการ/กิจกรรมในระยะเวลา 2 ปีที่ผ่านมา (2563 - 2564</a:t>
            </a:r>
            <a:r>
              <a:rPr lang="th-TH" sz="3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sz="3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th-TH" sz="3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ผู้ผ่านการฝึกอบรมผู้ประเมินไม่มาขึ้นทะเบียนเป็นผู้ประเมิน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sz="3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</a:t>
            </a:r>
            <a:r>
              <a:rPr lang="th-TH" sz="3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ยังมีความต้องการผู้ประเมินเพิ่มเติมในบางจังหวัด โดยเฉพาะสาขาช่างเครื่องปรับอากาศฯ ช่างเชื่อม(ทั้งสามสาขา)</a:t>
            </a:r>
            <a:endParaRPr lang="th-TH" sz="30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lvl="1" indent="0">
              <a:buNone/>
            </a:pP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</a:t>
            </a:r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ทางการ</a:t>
            </a: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</a:t>
            </a:r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แต่ละโครงการ/กิจกรรม ในปีงบประมาณ 2565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en-US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สำนักรับรองความรู้ความสามารถควรสำรวจความต้องการฝึกอบรมผู้ประเมิน 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เพื่อกำหนดกลุ่มเป้าหมายและความต้องการของแต่ละจังหวัด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en-US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</a:t>
            </a:r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ปรับปรุงหลักสูตรให้สามารถดำเนินการฝึกอบรมได้ เช่น การบรรยาย </a:t>
            </a:r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อาจฝึกผ่านระบบ</a:t>
            </a: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ออนไลน์ เป็นต้น สำหรับ</a:t>
            </a:r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การฝึกอบรมภาคปฏิบัติ อาจหาแนวทาง</a:t>
            </a: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เพิ่มเติมว่าจะใช้รูปแบบใดจึงจะเหมาะสม</a:t>
            </a:r>
          </a:p>
        </p:txBody>
      </p:sp>
    </p:spTree>
    <p:extLst>
      <p:ext uri="{BB962C8B-B14F-4D97-AF65-F5344CB8AC3E}">
        <p14:creationId xmlns:p14="http://schemas.microsoft.com/office/powerpoint/2010/main" val="38520051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3A539-E6DE-4B49-A03D-CA3ABACFD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6512"/>
            <a:ext cx="13047259" cy="822036"/>
          </a:xfrm>
        </p:spPr>
        <p:txBody>
          <a:bodyPr>
            <a:noAutofit/>
          </a:bodyPr>
          <a:lstStyle/>
          <a:p>
            <a:r>
              <a:rPr lang="th-TH" sz="32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สรุปผลการ</a:t>
            </a:r>
            <a:r>
              <a:rPr lang="th-TH" sz="3200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ระดมความ</a:t>
            </a:r>
            <a:r>
              <a:rPr lang="th-TH" sz="32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คิดเห็น ประเด็นที่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32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โครงการฝึกอบรมพนักงานเจ้าหน้าที่ ตาม พ.ร.บ.ส่งเสริมฯ</a:t>
            </a:r>
            <a:endParaRPr lang="x-none" sz="32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1CA927-3C69-4781-824C-8D81EE9276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30" y="951436"/>
            <a:ext cx="12069170" cy="5053572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th-TH" sz="32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ปัญหา อุปสรรค และแนวทางแก้ไขในแต่ละโครงการ/กิจกรรมในระยะเวลา 2 ปีที่ผ่านมา (2563 - 2564</a:t>
            </a:r>
            <a:r>
              <a:rPr lang="th-TH" sz="3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sz="3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th-TH" sz="3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หลักสูตรมีระยะเวลามาก เนื่องจากมีเนื้อหาหลักสูตรหลายหัวข้อ</a:t>
            </a:r>
            <a:endParaRPr lang="th-TH" sz="30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457200" lvl="1" indent="0">
              <a:spcBef>
                <a:spcPts val="0"/>
              </a:spcBef>
              <a:buNone/>
            </a:pPr>
            <a:r>
              <a:rPr lang="th-TH" sz="3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3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ต้องการให้</a:t>
            </a:r>
            <a:r>
              <a:rPr lang="th-TH" sz="3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เพิ่มเติมองค์ความรู้ที่เกี่ยวข้องกับวิธีปฏิบัติทางปกครอง</a:t>
            </a:r>
            <a:endParaRPr lang="th-TH" sz="3000" b="1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lvl="1" indent="0">
              <a:buNone/>
            </a:pP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</a:t>
            </a:r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ทางการ</a:t>
            </a: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</a:t>
            </a:r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แต่ละโครงการ/กิจกรรม ในปีงบประมาณ 2565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en-US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ปรับปรุงรูปแบบการฝึกอบรม</a:t>
            </a:r>
          </a:p>
          <a:p>
            <a:pPr marL="0" indent="0">
              <a:spcBef>
                <a:spcPts val="0"/>
              </a:spcBef>
              <a:buNone/>
            </a:pPr>
            <a:endParaRPr lang="th-TH" sz="3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indent="0">
              <a:spcBef>
                <a:spcPts val="0"/>
              </a:spcBef>
              <a:buNone/>
            </a:pPr>
            <a:endParaRPr lang="th-TH" sz="32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127104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3A539-E6DE-4B49-A03D-CA3ABACFD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86511"/>
            <a:ext cx="12192000" cy="1464867"/>
          </a:xfrm>
        </p:spPr>
        <p:txBody>
          <a:bodyPr>
            <a:noAutofit/>
          </a:bodyPr>
          <a:lstStyle/>
          <a:p>
            <a:r>
              <a:rPr lang="th-TH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สรุปผลการ</a:t>
            </a:r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ระดมความ</a:t>
            </a:r>
            <a:r>
              <a:rPr lang="th-TH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คิดเห็น ประเด็นที่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โครงการส่งเสริมแรงงานคุณภาพให้ได้รับค่าจ้างตามระดับความรู้ความสามารถ ผ่านผู้มีส่วนได้ส่วนเสีย</a:t>
            </a:r>
            <a:endParaRPr lang="x-none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1CA927-3C69-4781-824C-8D81EE9276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30" y="1565596"/>
            <a:ext cx="12069170" cy="5053572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th-TH" sz="32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ปัญหา อุปสรรค และแนวทางแก้ไขในแต่ละโครงการ/กิจกรรมในระยะเวลา 2 ปีที่ผ่านมา (2563 - 2564</a:t>
            </a:r>
            <a:r>
              <a:rPr lang="th-TH" sz="3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th-TH" sz="3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ไม่มี</a:t>
            </a:r>
            <a:endParaRPr lang="th-TH" sz="30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lvl="1" indent="0">
              <a:buNone/>
            </a:pP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</a:t>
            </a:r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ทางการ</a:t>
            </a: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</a:t>
            </a:r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แต่ละโครงการ/กิจกรรม ในปีงบประมาณ 2565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- เป็นโครงการที่จะดำเนินการโดย</a:t>
            </a: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สำนักงานรับรองความรู้ความสามารถ 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ซึ่งต้องปฏิบัติตามขั้นตอนปกติ และเมื่อเสร็จสิ้นก็จะต้องสร้างการรับรู้ให้แก่ผู้เกี่ยวข้องต่อไป</a:t>
            </a:r>
          </a:p>
        </p:txBody>
      </p:sp>
    </p:spTree>
    <p:extLst>
      <p:ext uri="{BB962C8B-B14F-4D97-AF65-F5344CB8AC3E}">
        <p14:creationId xmlns:p14="http://schemas.microsoft.com/office/powerpoint/2010/main" val="38293134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3A539-E6DE-4B49-A03D-CA3ABACFD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86511"/>
            <a:ext cx="12192000" cy="1464867"/>
          </a:xfrm>
        </p:spPr>
        <p:txBody>
          <a:bodyPr>
            <a:noAutofit/>
          </a:bodyPr>
          <a:lstStyle/>
          <a:p>
            <a:r>
              <a:rPr lang="th-TH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สรุปผลการ</a:t>
            </a:r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ระดมความ</a:t>
            </a:r>
            <a:r>
              <a:rPr lang="th-TH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คิดเห็น ประเด็นที่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โครงการส่งเสริมการลดความสูญเสีย เพิ่มความปลอดภัยผ่านการรับรองความรู้ความสามารถ</a:t>
            </a:r>
            <a:endParaRPr lang="x-none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1CA927-3C69-4781-824C-8D81EE9276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30" y="1565596"/>
            <a:ext cx="12069170" cy="5053572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th-TH" sz="32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ปัญหา อุปสรรค และแนวทางแก้ไขในแต่ละโครงการ/กิจกรรมในระยะเวลา 2 ปีที่ผ่านมา (2563 - 2564</a:t>
            </a:r>
            <a:r>
              <a:rPr lang="th-TH" sz="3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lvl="1">
              <a:spcBef>
                <a:spcPts val="0"/>
              </a:spcBef>
              <a:buFontTx/>
              <a:buChar char="-"/>
            </a:pPr>
            <a:r>
              <a:rPr lang="th-TH" sz="3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3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ภาพรวมเป้าหมายการประเมิน ปี 64 จำนวน 14,325 คน ปัจจุบัน </a:t>
            </a:r>
            <a:r>
              <a:rPr lang="en-AU" sz="3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(17 </a:t>
            </a:r>
            <a:r>
              <a:rPr lang="th-TH" sz="3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ส.ค. 64</a:t>
            </a:r>
            <a:r>
              <a:rPr lang="en-AU" sz="3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th-TH" sz="3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th-TH" sz="3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ดำเนินการแล้ว 13,889 </a:t>
            </a:r>
            <a:r>
              <a:rPr lang="th-TH" sz="3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 แต่เนื่องจาก</a:t>
            </a:r>
            <a:r>
              <a:rPr lang="th-TH" sz="3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สถานการณ์ </a:t>
            </a:r>
            <a:r>
              <a:rPr lang="th-TH" sz="3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โควิด 19 ทำให้ไม่สามารถ</a:t>
            </a:r>
            <a:r>
              <a:rPr lang="th-TH" sz="3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th-TH" sz="3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th-TH" sz="3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ตาม</a:t>
            </a:r>
            <a:r>
              <a:rPr lang="th-TH" sz="3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รูปแบบปกติ</a:t>
            </a:r>
            <a:r>
              <a:rPr lang="th-TH" sz="3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ได้ในบาง</a:t>
            </a:r>
            <a:r>
              <a:rPr lang="th-TH" sz="3000" b="1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 </a:t>
            </a:r>
            <a:r>
              <a:rPr lang="th-TH" sz="3000" b="1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จึงทำให้ต้องส่งคืนเป้าหมายและเงิน</a:t>
            </a:r>
            <a:endParaRPr lang="th-TH" sz="30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457200" lvl="1" indent="0">
              <a:spcBef>
                <a:spcPts val="0"/>
              </a:spcBef>
              <a:buNone/>
            </a:pPr>
            <a:r>
              <a:rPr lang="th-TH" sz="3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- </a:t>
            </a:r>
            <a:r>
              <a:rPr lang="th-TH" sz="3000" b="1" dirty="0" err="1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สนพ</a:t>
            </a:r>
            <a:r>
              <a:rPr lang="th-TH" sz="3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แม่ฮ่องสอน สภาพพื้นที่ไม่สามารถดำเนินการประเมินออนไลน์</a:t>
            </a:r>
            <a:r>
              <a:rPr lang="th-TH" sz="3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</a:t>
            </a:r>
          </a:p>
          <a:p>
            <a:pPr marL="0" lvl="1" indent="0">
              <a:buNone/>
            </a:pP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</a:t>
            </a: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ทางการดำเนินการแต่ละโครงการ/กิจกรรม ในปีงบประมาณ 2565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ทุกหน่วยงานเห็นด้วยที่จะให้ใช้การประเมิน</a:t>
            </a: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ออนไลน์</a:t>
            </a:r>
            <a:r>
              <a:rPr lang="th-TH" sz="3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เป็นอีกทางเลือกในการรับรองความรู้ความสามารถ   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ซึ่ง</a:t>
            </a: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สำนักงานรับรองความรู้ความสามารถจะฝึกอบรมเตรียมความพร้อมการประเมินผ่านระบบออนไลน์ 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ในเดือนกันยายน </a:t>
            </a:r>
            <a:r>
              <a:rPr lang="en-US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2564</a:t>
            </a: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ทั้งนี้ สถาบันพัฒนาฝีมือแรงงาน </a:t>
            </a:r>
            <a:r>
              <a:rPr lang="en-US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22</a:t>
            </a: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นครศรีธรรมราช 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พร้อมจะเป็นหน่วยงานต้นแบบ</a:t>
            </a:r>
          </a:p>
        </p:txBody>
      </p:sp>
    </p:spTree>
    <p:extLst>
      <p:ext uri="{BB962C8B-B14F-4D97-AF65-F5344CB8AC3E}">
        <p14:creationId xmlns:p14="http://schemas.microsoft.com/office/powerpoint/2010/main" val="14755420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3A539-E6DE-4B49-A03D-CA3ABACFD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86511"/>
            <a:ext cx="12192000" cy="1464867"/>
          </a:xfrm>
        </p:spPr>
        <p:txBody>
          <a:bodyPr>
            <a:noAutofit/>
          </a:bodyPr>
          <a:lstStyle/>
          <a:p>
            <a:r>
              <a:rPr lang="th-TH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สรุปผลการ</a:t>
            </a:r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ระดมความ</a:t>
            </a:r>
            <a:r>
              <a:rPr lang="th-TH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คิดเห็น ประเด็นที่ 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 </a:t>
            </a:r>
            <a:r>
              <a:rPr lang="th-TH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โครงการสร้างความเชื่อมั่นรับรองความรู้ความสามารถผ่านการประเมินคุณภาพ</a:t>
            </a:r>
            <a:endParaRPr lang="x-none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1CA927-3C69-4781-824C-8D81EE9276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30" y="1565596"/>
            <a:ext cx="12069170" cy="5053572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th-TH" sz="32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ปัญหา อุปสรรค และแนวทางแก้ไขในแต่ละโครงการ/กิจกรรมในระยะเวลา 2 ปีที่ผ่านมา (2563 - 2564</a:t>
            </a:r>
            <a:r>
              <a:rPr lang="th-TH" sz="3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th-TH" sz="3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 สำนักงานรับรองความรู้ความสามารถได้ยกร่างคู่มือประกันคุณภาพการรับรองความรู้ความสามารถ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th-TH" sz="3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23 คู่มือ โดยแจ้งเวียน สพร. สนพ. ทราบแล้ว จำนวน 3 คู่มือ คงเหลืออีก 20 คู่มือ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th-TH" sz="3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ซึ่งมีกำหนดแจ้งเวียนให้ทุกหน่วยงานแสดงความคิดเห็นให้แล้วเสร็จภายในเดือนกันยายน 2564 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th-TH" sz="3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เพื่อเสนอขอความเห็นชอบต่อกรมพัฒนาฝีมือแรงงาน และประกาศใช้ต่อไป</a:t>
            </a:r>
          </a:p>
          <a:p>
            <a:pPr marL="0" lvl="1" indent="0">
              <a:buNone/>
            </a:pP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แนวทางการดำเนินการแต่ละโครงการ/กิจกรรม ในปีงบประมาณ 2565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	- สำนักงานรับรองความรู้ความสามารถได้รับจัดสรรงบประมาณเพื่อจัดจ้างที่ปรึกษา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- ภารกิจด้านการรับรองความรู้ความสามารถจะ</a:t>
            </a: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ดำเนินการภายใต้หลักเกณฑ์ประกันคุณภาพ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ตั้งแต่ปีงบประมาณ </a:t>
            </a:r>
            <a:r>
              <a:rPr lang="en-US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2565</a:t>
            </a:r>
            <a:r>
              <a:rPr lang="th-TH" sz="32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เป็นต้นไป</a:t>
            </a:r>
          </a:p>
        </p:txBody>
      </p:sp>
    </p:spTree>
    <p:extLst>
      <p:ext uri="{BB962C8B-B14F-4D97-AF65-F5344CB8AC3E}">
        <p14:creationId xmlns:p14="http://schemas.microsoft.com/office/powerpoint/2010/main" val="369435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AC43F7-480B-425F-A454-801AE21FD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7550" y="2355273"/>
            <a:ext cx="3894667" cy="1320800"/>
          </a:xfrm>
        </p:spPr>
        <p:txBody>
          <a:bodyPr>
            <a:noAutofit/>
          </a:bodyPr>
          <a:lstStyle/>
          <a:p>
            <a:r>
              <a:rPr lang="th-TH" sz="5400" b="1" dirty="0" smtClean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จบการนำเสนอ</a:t>
            </a:r>
            <a:r>
              <a:rPr lang="th-TH" sz="5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54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5400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5400" b="1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endParaRPr lang="th-TH" sz="5400" b="1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619723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599</TotalTime>
  <Words>713</Words>
  <Application>Microsoft Office PowerPoint</Application>
  <PresentationFormat>Widescreen</PresentationFormat>
  <Paragraphs>51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TH SarabunPSK</vt:lpstr>
      <vt:lpstr>Trebuchet MS</vt:lpstr>
      <vt:lpstr>Wingdings 3</vt:lpstr>
      <vt:lpstr>Facet</vt:lpstr>
      <vt:lpstr> นำเสนอผลการระดมความคิดเห็น ภารกิจด้านการรับรองความรู้ความสามารถ</vt:lpstr>
      <vt:lpstr>กลุ่ม 4 ภารกิจด้านการรับรองความรู้ความสามารถ</vt:lpstr>
      <vt:lpstr>สรุปผลการระดมความคิดเห็น ประเด็นที่ 1 โครงการฝึกอบรมผู้ประเมิน</vt:lpstr>
      <vt:lpstr>สรุปผลการระดมความคิดเห็น ประเด็นที่ 2 โครงการฝึกอบรมพนักงานเจ้าหน้าที่ ตาม พ.ร.บ.ส่งเสริมฯ</vt:lpstr>
      <vt:lpstr>สรุปผลการระดมความคิดเห็น ประเด็นที่ 3 โครงการส่งเสริมแรงงานคุณภาพให้ได้รับค่าจ้างตามระดับความรู้ความสามารถ ผ่านผู้มีส่วนได้ส่วนเสีย</vt:lpstr>
      <vt:lpstr>สรุปผลการระดมความคิดเห็น ประเด็นที่ 4 โครงการส่งเสริมการลดความสูญเสีย เพิ่มความปลอดภัยผ่านการรับรองความรู้ความสามารถ</vt:lpstr>
      <vt:lpstr>สรุปผลการระดมความคิดเห็น ประเด็นที่ 5 โครงการสร้างความเชื่อมั่นรับรองความรู้ความสามารถผ่านการประเมินคุณภาพ</vt:lpstr>
      <vt:lpstr>จบการนำเสนอ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การแบ่งกลุ่มเพื่อระดมความคิดเห็น กลุ่มที่ 1 ด้านการฝึกอบรม</dc:title>
  <dc:creator>Teerasak Yuphech</dc:creator>
  <cp:lastModifiedBy>HP Inc.</cp:lastModifiedBy>
  <cp:revision>17</cp:revision>
  <dcterms:created xsi:type="dcterms:W3CDTF">2021-08-10T02:00:53Z</dcterms:created>
  <dcterms:modified xsi:type="dcterms:W3CDTF">2021-08-18T06:53:52Z</dcterms:modified>
</cp:coreProperties>
</file>