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75" r:id="rId1"/>
  </p:sldMasterIdLst>
  <p:notesMasterIdLst>
    <p:notesMasterId r:id="rId46"/>
  </p:notesMasterIdLst>
  <p:sldIdLst>
    <p:sldId id="256" r:id="rId2"/>
    <p:sldId id="315" r:id="rId3"/>
    <p:sldId id="336" r:id="rId4"/>
    <p:sldId id="337" r:id="rId5"/>
    <p:sldId id="339" r:id="rId6"/>
    <p:sldId id="340" r:id="rId7"/>
    <p:sldId id="314" r:id="rId8"/>
    <p:sldId id="313" r:id="rId9"/>
    <p:sldId id="259" r:id="rId10"/>
    <p:sldId id="303" r:id="rId11"/>
    <p:sldId id="260" r:id="rId12"/>
    <p:sldId id="305" r:id="rId13"/>
    <p:sldId id="306" r:id="rId14"/>
    <p:sldId id="309" r:id="rId15"/>
    <p:sldId id="311" r:id="rId16"/>
    <p:sldId id="257" r:id="rId17"/>
    <p:sldId id="316" r:id="rId18"/>
    <p:sldId id="319" r:id="rId19"/>
    <p:sldId id="317" r:id="rId20"/>
    <p:sldId id="318" r:id="rId21"/>
    <p:sldId id="320" r:id="rId22"/>
    <p:sldId id="321" r:id="rId23"/>
    <p:sldId id="322" r:id="rId24"/>
    <p:sldId id="324" r:id="rId25"/>
    <p:sldId id="325" r:id="rId26"/>
    <p:sldId id="328" r:id="rId27"/>
    <p:sldId id="327" r:id="rId28"/>
    <p:sldId id="331" r:id="rId29"/>
    <p:sldId id="330" r:id="rId30"/>
    <p:sldId id="329" r:id="rId31"/>
    <p:sldId id="332" r:id="rId32"/>
    <p:sldId id="333" r:id="rId33"/>
    <p:sldId id="334" r:id="rId34"/>
    <p:sldId id="335" r:id="rId35"/>
    <p:sldId id="341" r:id="rId36"/>
    <p:sldId id="342" r:id="rId37"/>
    <p:sldId id="343" r:id="rId38"/>
    <p:sldId id="344" r:id="rId39"/>
    <p:sldId id="345" r:id="rId40"/>
    <p:sldId id="346" r:id="rId41"/>
    <p:sldId id="347" r:id="rId42"/>
    <p:sldId id="348" r:id="rId43"/>
    <p:sldId id="349" r:id="rId44"/>
    <p:sldId id="350" r:id="rId45"/>
  </p:sldIdLst>
  <p:sldSz cx="9144000" cy="5143500" type="screen16x9"/>
  <p:notesSz cx="6858000" cy="9144000"/>
  <p:embeddedFontLst>
    <p:embeddedFont>
      <p:font typeface="Angsana New" panose="02020603050405020304" pitchFamily="18" charset="-34"/>
      <p:regular r:id="rId47"/>
      <p:bold r:id="rId48"/>
      <p:italic r:id="rId49"/>
      <p:boldItalic r:id="rId50"/>
    </p:embeddedFont>
    <p:embeddedFont>
      <p:font typeface="Kanit" panose="020B0604020202020204" charset="-34"/>
      <p:regular r:id="rId51"/>
      <p:bold r:id="rId52"/>
      <p:italic r:id="rId53"/>
      <p:boldItalic r:id="rId54"/>
    </p:embeddedFont>
    <p:embeddedFont>
      <p:font typeface="Mukta" panose="020B0604020202020204" charset="0"/>
      <p:regular r:id="rId55"/>
      <p:bold r:id="rId56"/>
    </p:embeddedFont>
    <p:embeddedFont>
      <p:font typeface="Mukta ExtraBold" panose="020B0604020202020204" charset="0"/>
      <p:bold r:id="rId57"/>
    </p:embeddedFont>
    <p:embeddedFont>
      <p:font typeface="Mukta Medium" panose="020B0604020202020204" charset="0"/>
      <p:regular r:id="rId58"/>
      <p:bold r:id="rId59"/>
    </p:embeddedFont>
    <p:embeddedFont>
      <p:font typeface="TH SarabunPSK" panose="020B0500040200020003" pitchFamily="34" charset="-34"/>
      <p:regular r:id="rId60"/>
      <p:bold r:id="rId61"/>
      <p:italic r:id="rId62"/>
      <p:boldItalic r:id="rId6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9AA0A6"/>
          </p15:clr>
        </p15:guide>
        <p15:guide id="2" pos="288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614900B-8C81-4836-BDA0-BAF1C704CA22}">
  <a:tblStyle styleId="{8614900B-8C81-4836-BDA0-BAF1C704CA2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7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font" Target="fonts/font17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font" Target="fonts/font15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59" Type="http://schemas.openxmlformats.org/officeDocument/2006/relationships/font" Target="fonts/font13.fntdata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62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font" Target="fonts/font14.fntdata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4214962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9" name="Google Shape;191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0" name="Google Shape;192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62157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56646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67627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47224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33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75415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22047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6" name="Google Shape;1956;ge1fc58eed4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7" name="Google Shape;1957;ge1fc58eed4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1742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1790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5" name="Google Shape;1995;ge1fc58eed4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6" name="Google Shape;1996;ge1fc58eed4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704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5" name="Google Shape;1995;ge1fc58eed4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6" name="Google Shape;1996;ge1fc58eed4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7055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5" name="Google Shape;1995;ge1fc58eed4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6" name="Google Shape;1996;ge1fc58eed4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69586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5" name="Google Shape;1995;ge1fc58eed4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6" name="Google Shape;1996;ge1fc58eed4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8201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5" name="Google Shape;1995;ge1fc58eed4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6" name="Google Shape;1996;ge1fc58eed4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473963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547916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74038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6" name="Google Shape;1956;ge1fc58eed4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7" name="Google Shape;1957;ge1fc58eed4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80025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01156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692742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28206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568141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597029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98913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68031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54349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858531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64538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7166698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35684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200097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8976545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03534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822972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6" name="Google Shape;1956;ge1fc58eed4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7" name="Google Shape;1957;ge1fc58eed4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0684213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6325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0446150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719182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2477267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76154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000138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" name="Google Shape;1925;ge1fc58eed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6" name="Google Shape;1926;ge1fc58eed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8726596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6" name="Google Shape;1956;ge1fc58eed4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7" name="Google Shape;1957;ge1fc58eed4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547721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6" name="Google Shape;1956;ge1fc58eed4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7" name="Google Shape;1957;ge1fc58eed4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9304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8125" y="1205800"/>
            <a:ext cx="5396100" cy="205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40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8125" y="3505700"/>
            <a:ext cx="5396100" cy="43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1800" u="sng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730381" y="368151"/>
            <a:ext cx="556496" cy="577158"/>
            <a:chOff x="730381" y="368151"/>
            <a:chExt cx="556496" cy="577158"/>
          </a:xfrm>
        </p:grpSpPr>
        <p:grpSp>
          <p:nvGrpSpPr>
            <p:cNvPr id="12" name="Google Shape;12;p2"/>
            <p:cNvGrpSpPr/>
            <p:nvPr/>
          </p:nvGrpSpPr>
          <p:grpSpPr>
            <a:xfrm>
              <a:off x="866596" y="368151"/>
              <a:ext cx="420281" cy="420272"/>
              <a:chOff x="866596" y="368151"/>
              <a:chExt cx="420281" cy="420272"/>
            </a:xfrm>
          </p:grpSpPr>
          <p:sp>
            <p:nvSpPr>
              <p:cNvPr id="13" name="Google Shape;13;p2"/>
              <p:cNvSpPr/>
              <p:nvPr/>
            </p:nvSpPr>
            <p:spPr>
              <a:xfrm flipH="1">
                <a:off x="866596" y="368151"/>
                <a:ext cx="420281" cy="420272"/>
              </a:xfrm>
              <a:custGeom>
                <a:avLst/>
                <a:gdLst/>
                <a:ahLst/>
                <a:cxnLst/>
                <a:rect l="l" t="t" r="r" b="b"/>
                <a:pathLst>
                  <a:path w="3821" h="3821" extrusionOk="0">
                    <a:moveTo>
                      <a:pt x="1910" y="0"/>
                    </a:moveTo>
                    <a:cubicBezTo>
                      <a:pt x="853" y="0"/>
                      <a:pt x="0" y="854"/>
                      <a:pt x="0" y="1910"/>
                    </a:cubicBezTo>
                    <a:cubicBezTo>
                      <a:pt x="0" y="2967"/>
                      <a:pt x="853" y="3820"/>
                      <a:pt x="1910" y="3820"/>
                    </a:cubicBezTo>
                    <a:cubicBezTo>
                      <a:pt x="2954" y="3820"/>
                      <a:pt x="3820" y="2967"/>
                      <a:pt x="3820" y="1910"/>
                    </a:cubicBezTo>
                    <a:cubicBezTo>
                      <a:pt x="3820" y="854"/>
                      <a:pt x="2954" y="0"/>
                      <a:pt x="191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14" name="Google Shape;14;p2"/>
              <p:cNvPicPr preferRelativeResize="0"/>
              <p:nvPr/>
            </p:nvPicPr>
            <p:blipFill rotWithShape="1">
              <a:blip r:embed="rId2">
                <a:alphaModFix/>
              </a:blip>
              <a:srcRect t="327" b="337"/>
              <a:stretch/>
            </p:blipFill>
            <p:spPr>
              <a:xfrm rot="10800000">
                <a:off x="871517" y="368357"/>
                <a:ext cx="411000" cy="41070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" name="Google Shape;15;p2"/>
            <p:cNvGrpSpPr/>
            <p:nvPr/>
          </p:nvGrpSpPr>
          <p:grpSpPr>
            <a:xfrm rot="-5400000">
              <a:off x="661361" y="509989"/>
              <a:ext cx="504340" cy="366299"/>
              <a:chOff x="8079872" y="1013425"/>
              <a:chExt cx="692014" cy="502605"/>
            </a:xfrm>
          </p:grpSpPr>
          <p:sp>
            <p:nvSpPr>
              <p:cNvPr id="16" name="Google Shape;16;p2"/>
              <p:cNvSpPr/>
              <p:nvPr/>
            </p:nvSpPr>
            <p:spPr>
              <a:xfrm rot="-2700000">
                <a:off x="8139810" y="1119866"/>
                <a:ext cx="289406" cy="289406"/>
              </a:xfrm>
              <a:custGeom>
                <a:avLst/>
                <a:gdLst/>
                <a:ahLst/>
                <a:cxnLst/>
                <a:rect l="l" t="t" r="r" b="b"/>
                <a:pathLst>
                  <a:path w="8405" h="8405" extrusionOk="0">
                    <a:moveTo>
                      <a:pt x="8150" y="0"/>
                    </a:moveTo>
                    <a:lnTo>
                      <a:pt x="0" y="8150"/>
                    </a:lnTo>
                    <a:cubicBezTo>
                      <a:pt x="13" y="8239"/>
                      <a:pt x="26" y="8315"/>
                      <a:pt x="39" y="8404"/>
                    </a:cubicBezTo>
                    <a:lnTo>
                      <a:pt x="8405" y="51"/>
                    </a:lnTo>
                    <a:lnTo>
                      <a:pt x="8150" y="0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 rot="-2700000">
                <a:off x="8124200" y="1174011"/>
                <a:ext cx="181115" cy="181115"/>
              </a:xfrm>
              <a:custGeom>
                <a:avLst/>
                <a:gdLst/>
                <a:ahLst/>
                <a:cxnLst/>
                <a:rect l="l" t="t" r="r" b="b"/>
                <a:pathLst>
                  <a:path w="5260" h="5260" extrusionOk="0">
                    <a:moveTo>
                      <a:pt x="5259" y="0"/>
                    </a:moveTo>
                    <a:cubicBezTo>
                      <a:pt x="5119" y="39"/>
                      <a:pt x="4979" y="64"/>
                      <a:pt x="4852" y="115"/>
                    </a:cubicBezTo>
                    <a:lnTo>
                      <a:pt x="115" y="4852"/>
                    </a:lnTo>
                    <a:cubicBezTo>
                      <a:pt x="64" y="4992"/>
                      <a:pt x="39" y="5119"/>
                      <a:pt x="1" y="5259"/>
                    </a:cubicBezTo>
                    <a:lnTo>
                      <a:pt x="5259" y="0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8;p2"/>
              <p:cNvSpPr/>
              <p:nvPr/>
            </p:nvSpPr>
            <p:spPr>
              <a:xfrm rot="-2700000">
                <a:off x="8245967" y="1086917"/>
                <a:ext cx="355172" cy="355620"/>
              </a:xfrm>
              <a:custGeom>
                <a:avLst/>
                <a:gdLst/>
                <a:ahLst/>
                <a:cxnLst/>
                <a:rect l="l" t="t" r="r" b="b"/>
                <a:pathLst>
                  <a:path w="10315" h="10328" extrusionOk="0">
                    <a:moveTo>
                      <a:pt x="10175" y="1"/>
                    </a:moveTo>
                    <a:lnTo>
                      <a:pt x="1" y="10174"/>
                    </a:lnTo>
                    <a:cubicBezTo>
                      <a:pt x="52" y="10225"/>
                      <a:pt x="103" y="10276"/>
                      <a:pt x="141" y="10327"/>
                    </a:cubicBezTo>
                    <a:lnTo>
                      <a:pt x="10315" y="153"/>
                    </a:lnTo>
                    <a:cubicBezTo>
                      <a:pt x="10277" y="102"/>
                      <a:pt x="10226" y="51"/>
                      <a:pt x="1017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;p2"/>
              <p:cNvSpPr/>
              <p:nvPr/>
            </p:nvSpPr>
            <p:spPr>
              <a:xfrm rot="-2700000">
                <a:off x="8534738" y="1167133"/>
                <a:ext cx="195577" cy="195164"/>
              </a:xfrm>
              <a:custGeom>
                <a:avLst/>
                <a:gdLst/>
                <a:ahLst/>
                <a:cxnLst/>
                <a:rect l="l" t="t" r="r" b="b"/>
                <a:pathLst>
                  <a:path w="5680" h="5668" extrusionOk="0">
                    <a:moveTo>
                      <a:pt x="5679" y="1"/>
                    </a:moveTo>
                    <a:lnTo>
                      <a:pt x="0" y="5667"/>
                    </a:lnTo>
                    <a:cubicBezTo>
                      <a:pt x="128" y="5642"/>
                      <a:pt x="255" y="5616"/>
                      <a:pt x="382" y="5578"/>
                    </a:cubicBezTo>
                    <a:lnTo>
                      <a:pt x="5590" y="370"/>
                    </a:lnTo>
                    <a:cubicBezTo>
                      <a:pt x="5629" y="243"/>
                      <a:pt x="5654" y="115"/>
                      <a:pt x="56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 rot="-2700000">
                <a:off x="8415144" y="1116802"/>
                <a:ext cx="295535" cy="295535"/>
              </a:xfrm>
              <a:custGeom>
                <a:avLst/>
                <a:gdLst/>
                <a:ahLst/>
                <a:cxnLst/>
                <a:rect l="l" t="t" r="r" b="b"/>
                <a:pathLst>
                  <a:path w="8583" h="8583" extrusionOk="0">
                    <a:moveTo>
                      <a:pt x="8532" y="0"/>
                    </a:moveTo>
                    <a:lnTo>
                      <a:pt x="1" y="8532"/>
                    </a:lnTo>
                    <a:cubicBezTo>
                      <a:pt x="77" y="8557"/>
                      <a:pt x="153" y="8570"/>
                      <a:pt x="243" y="8583"/>
                    </a:cubicBezTo>
                    <a:lnTo>
                      <a:pt x="8583" y="242"/>
                    </a:lnTo>
                    <a:cubicBezTo>
                      <a:pt x="8570" y="166"/>
                      <a:pt x="8545" y="90"/>
                      <a:pt x="85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 rot="-2700000">
                <a:off x="8322460" y="1093560"/>
                <a:ext cx="342019" cy="342019"/>
              </a:xfrm>
              <a:custGeom>
                <a:avLst/>
                <a:gdLst/>
                <a:ahLst/>
                <a:cxnLst/>
                <a:rect l="l" t="t" r="r" b="b"/>
                <a:pathLst>
                  <a:path w="9933" h="9933" extrusionOk="0">
                    <a:moveTo>
                      <a:pt x="9831" y="0"/>
                    </a:moveTo>
                    <a:lnTo>
                      <a:pt x="1" y="9831"/>
                    </a:lnTo>
                    <a:cubicBezTo>
                      <a:pt x="64" y="9869"/>
                      <a:pt x="115" y="9894"/>
                      <a:pt x="179" y="9932"/>
                    </a:cubicBezTo>
                    <a:lnTo>
                      <a:pt x="9933" y="191"/>
                    </a:lnTo>
                    <a:cubicBezTo>
                      <a:pt x="9894" y="128"/>
                      <a:pt x="9856" y="64"/>
                      <a:pt x="983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 rot="-2700000">
                <a:off x="8184252" y="1094868"/>
                <a:ext cx="339402" cy="339402"/>
              </a:xfrm>
              <a:custGeom>
                <a:avLst/>
                <a:gdLst/>
                <a:ahLst/>
                <a:cxnLst/>
                <a:rect l="l" t="t" r="r" b="b"/>
                <a:pathLst>
                  <a:path w="9857" h="9857" extrusionOk="0">
                    <a:moveTo>
                      <a:pt x="9665" y="1"/>
                    </a:moveTo>
                    <a:lnTo>
                      <a:pt x="1" y="9665"/>
                    </a:lnTo>
                    <a:lnTo>
                      <a:pt x="103" y="9856"/>
                    </a:lnTo>
                    <a:lnTo>
                      <a:pt x="9856" y="102"/>
                    </a:lnTo>
                    <a:cubicBezTo>
                      <a:pt x="9793" y="64"/>
                      <a:pt x="9729" y="39"/>
                      <a:pt x="966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3" name="Google Shape;23;p2"/>
          <p:cNvGrpSpPr/>
          <p:nvPr/>
        </p:nvGrpSpPr>
        <p:grpSpPr>
          <a:xfrm>
            <a:off x="6859414" y="-435573"/>
            <a:ext cx="3074085" cy="1781928"/>
            <a:chOff x="6859414" y="-435573"/>
            <a:chExt cx="3074085" cy="1781928"/>
          </a:xfrm>
        </p:grpSpPr>
        <p:grpSp>
          <p:nvGrpSpPr>
            <p:cNvPr id="24" name="Google Shape;24;p2"/>
            <p:cNvGrpSpPr/>
            <p:nvPr/>
          </p:nvGrpSpPr>
          <p:grpSpPr>
            <a:xfrm rot="5400000">
              <a:off x="6968422" y="22871"/>
              <a:ext cx="1781928" cy="865040"/>
              <a:chOff x="-968809" y="1851892"/>
              <a:chExt cx="5540822" cy="2689800"/>
            </a:xfrm>
          </p:grpSpPr>
          <p:sp>
            <p:nvSpPr>
              <p:cNvPr id="25" name="Google Shape;25;p2"/>
              <p:cNvSpPr/>
              <p:nvPr/>
            </p:nvSpPr>
            <p:spPr>
              <a:xfrm>
                <a:off x="-968809" y="1852329"/>
                <a:ext cx="5540822" cy="2688915"/>
              </a:xfrm>
              <a:custGeom>
                <a:avLst/>
                <a:gdLst/>
                <a:ahLst/>
                <a:cxnLst/>
                <a:rect l="l" t="t" r="r" b="b"/>
                <a:pathLst>
                  <a:path w="42391" h="20572" extrusionOk="0">
                    <a:moveTo>
                      <a:pt x="10267" y="0"/>
                    </a:moveTo>
                    <a:cubicBezTo>
                      <a:pt x="4612" y="0"/>
                      <a:pt x="1" y="4591"/>
                      <a:pt x="1" y="10280"/>
                    </a:cubicBezTo>
                    <a:cubicBezTo>
                      <a:pt x="1" y="15975"/>
                      <a:pt x="4624" y="20571"/>
                      <a:pt x="10289" y="20571"/>
                    </a:cubicBezTo>
                    <a:cubicBezTo>
                      <a:pt x="10374" y="20571"/>
                      <a:pt x="10459" y="20570"/>
                      <a:pt x="10544" y="20568"/>
                    </a:cubicBezTo>
                    <a:lnTo>
                      <a:pt x="31847" y="20568"/>
                    </a:lnTo>
                    <a:cubicBezTo>
                      <a:pt x="31932" y="20570"/>
                      <a:pt x="32017" y="20571"/>
                      <a:pt x="32101" y="20571"/>
                    </a:cubicBezTo>
                    <a:cubicBezTo>
                      <a:pt x="37767" y="20571"/>
                      <a:pt x="42390" y="15975"/>
                      <a:pt x="42390" y="10280"/>
                    </a:cubicBezTo>
                    <a:cubicBezTo>
                      <a:pt x="42390" y="4591"/>
                      <a:pt x="37779" y="0"/>
                      <a:pt x="32124" y="0"/>
                    </a:cubicBezTo>
                    <a:cubicBezTo>
                      <a:pt x="32032" y="0"/>
                      <a:pt x="31939" y="1"/>
                      <a:pt x="31847" y="4"/>
                    </a:cubicBezTo>
                    <a:lnTo>
                      <a:pt x="10544" y="4"/>
                    </a:lnTo>
                    <a:cubicBezTo>
                      <a:pt x="10451" y="1"/>
                      <a:pt x="10359" y="0"/>
                      <a:pt x="102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26" name="Google Shape;26;p2"/>
              <p:cNvPicPr preferRelativeResize="0"/>
              <p:nvPr/>
            </p:nvPicPr>
            <p:blipFill rotWithShape="1">
              <a:blip r:embed="rId2">
                <a:alphaModFix/>
              </a:blip>
              <a:srcRect l="-50457" t="15805" r="330" b="11525"/>
              <a:stretch/>
            </p:blipFill>
            <p:spPr>
              <a:xfrm rot="10800000" flipH="1">
                <a:off x="-961895" y="1851892"/>
                <a:ext cx="5525700" cy="2689800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</p:spPr>
          </p:pic>
        </p:grpSp>
        <p:grpSp>
          <p:nvGrpSpPr>
            <p:cNvPr id="27" name="Google Shape;27;p2"/>
            <p:cNvGrpSpPr/>
            <p:nvPr/>
          </p:nvGrpSpPr>
          <p:grpSpPr>
            <a:xfrm>
              <a:off x="7860617" y="876300"/>
              <a:ext cx="2072883" cy="245500"/>
              <a:chOff x="4880092" y="876300"/>
              <a:chExt cx="2072883" cy="245500"/>
            </a:xfrm>
          </p:grpSpPr>
          <p:sp>
            <p:nvSpPr>
              <p:cNvPr id="28" name="Google Shape;28;p2"/>
              <p:cNvSpPr/>
              <p:nvPr/>
            </p:nvSpPr>
            <p:spPr>
              <a:xfrm>
                <a:off x="4880092" y="876300"/>
                <a:ext cx="2072700" cy="2454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29" name="Google Shape;29;p2"/>
              <p:cNvPicPr preferRelativeResize="0"/>
              <p:nvPr/>
            </p:nvPicPr>
            <p:blipFill rotWithShape="1">
              <a:blip r:embed="rId3">
                <a:alphaModFix amt="16000"/>
              </a:blip>
              <a:srcRect l="960" t="44866" b="47027"/>
              <a:stretch/>
            </p:blipFill>
            <p:spPr>
              <a:xfrm flipH="1">
                <a:off x="4880274" y="876400"/>
                <a:ext cx="2072700" cy="245400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</p:spPr>
          </p:pic>
        </p:grpSp>
        <p:grpSp>
          <p:nvGrpSpPr>
            <p:cNvPr id="30" name="Google Shape;30;p2"/>
            <p:cNvGrpSpPr/>
            <p:nvPr/>
          </p:nvGrpSpPr>
          <p:grpSpPr>
            <a:xfrm>
              <a:off x="6859414" y="154275"/>
              <a:ext cx="775777" cy="851095"/>
              <a:chOff x="6771473" y="57820"/>
              <a:chExt cx="863702" cy="947557"/>
            </a:xfrm>
          </p:grpSpPr>
          <p:sp>
            <p:nvSpPr>
              <p:cNvPr id="31" name="Google Shape;31;p2"/>
              <p:cNvSpPr/>
              <p:nvPr/>
            </p:nvSpPr>
            <p:spPr>
              <a:xfrm rot="5400000">
                <a:off x="6729546" y="99748"/>
                <a:ext cx="947557" cy="863701"/>
              </a:xfrm>
              <a:custGeom>
                <a:avLst/>
                <a:gdLst/>
                <a:ahLst/>
                <a:cxnLst/>
                <a:rect l="l" t="t" r="r" b="b"/>
                <a:pathLst>
                  <a:path w="22577" h="20579" extrusionOk="0">
                    <a:moveTo>
                      <a:pt x="11289" y="1"/>
                    </a:moveTo>
                    <a:cubicBezTo>
                      <a:pt x="8656" y="1"/>
                      <a:pt x="6023" y="1007"/>
                      <a:pt x="4012" y="3019"/>
                    </a:cubicBezTo>
                    <a:cubicBezTo>
                      <a:pt x="1" y="7030"/>
                      <a:pt x="1" y="13549"/>
                      <a:pt x="4012" y="17560"/>
                    </a:cubicBezTo>
                    <a:cubicBezTo>
                      <a:pt x="6023" y="19572"/>
                      <a:pt x="8656" y="20578"/>
                      <a:pt x="11289" y="20578"/>
                    </a:cubicBezTo>
                    <a:cubicBezTo>
                      <a:pt x="13921" y="20578"/>
                      <a:pt x="16554" y="19572"/>
                      <a:pt x="18566" y="17560"/>
                    </a:cubicBezTo>
                    <a:cubicBezTo>
                      <a:pt x="22577" y="13549"/>
                      <a:pt x="22577" y="7030"/>
                      <a:pt x="18566" y="3019"/>
                    </a:cubicBezTo>
                    <a:cubicBezTo>
                      <a:pt x="16554" y="1007"/>
                      <a:pt x="13921" y="1"/>
                      <a:pt x="11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32" name="Google Shape;32;p2"/>
              <p:cNvPicPr preferRelativeResize="0"/>
              <p:nvPr/>
            </p:nvPicPr>
            <p:blipFill rotWithShape="1">
              <a:blip r:embed="rId4">
                <a:alphaModFix/>
              </a:blip>
              <a:srcRect t="377" b="377"/>
              <a:stretch/>
            </p:blipFill>
            <p:spPr>
              <a:xfrm rot="-5400000" flipH="1">
                <a:off x="6771173" y="99727"/>
                <a:ext cx="864300" cy="86370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33" name="Google Shape;33;p2"/>
            <p:cNvGrpSpPr/>
            <p:nvPr/>
          </p:nvGrpSpPr>
          <p:grpSpPr>
            <a:xfrm>
              <a:off x="7136647" y="717425"/>
              <a:ext cx="692014" cy="502605"/>
              <a:chOff x="8079872" y="1013425"/>
              <a:chExt cx="692014" cy="502605"/>
            </a:xfrm>
          </p:grpSpPr>
          <p:sp>
            <p:nvSpPr>
              <p:cNvPr id="34" name="Google Shape;34;p2"/>
              <p:cNvSpPr/>
              <p:nvPr/>
            </p:nvSpPr>
            <p:spPr>
              <a:xfrm rot="-2700000">
                <a:off x="8139810" y="1119866"/>
                <a:ext cx="289406" cy="289406"/>
              </a:xfrm>
              <a:custGeom>
                <a:avLst/>
                <a:gdLst/>
                <a:ahLst/>
                <a:cxnLst/>
                <a:rect l="l" t="t" r="r" b="b"/>
                <a:pathLst>
                  <a:path w="8405" h="8405" extrusionOk="0">
                    <a:moveTo>
                      <a:pt x="8150" y="0"/>
                    </a:moveTo>
                    <a:lnTo>
                      <a:pt x="0" y="8150"/>
                    </a:lnTo>
                    <a:cubicBezTo>
                      <a:pt x="13" y="8239"/>
                      <a:pt x="26" y="8315"/>
                      <a:pt x="39" y="8404"/>
                    </a:cubicBezTo>
                    <a:lnTo>
                      <a:pt x="8405" y="51"/>
                    </a:lnTo>
                    <a:lnTo>
                      <a:pt x="815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-2700000">
                <a:off x="8124200" y="1174011"/>
                <a:ext cx="181115" cy="181115"/>
              </a:xfrm>
              <a:custGeom>
                <a:avLst/>
                <a:gdLst/>
                <a:ahLst/>
                <a:cxnLst/>
                <a:rect l="l" t="t" r="r" b="b"/>
                <a:pathLst>
                  <a:path w="5260" h="5260" extrusionOk="0">
                    <a:moveTo>
                      <a:pt x="5259" y="0"/>
                    </a:moveTo>
                    <a:cubicBezTo>
                      <a:pt x="5119" y="39"/>
                      <a:pt x="4979" y="64"/>
                      <a:pt x="4852" y="115"/>
                    </a:cubicBezTo>
                    <a:lnTo>
                      <a:pt x="115" y="4852"/>
                    </a:lnTo>
                    <a:cubicBezTo>
                      <a:pt x="64" y="4992"/>
                      <a:pt x="39" y="5119"/>
                      <a:pt x="1" y="5259"/>
                    </a:cubicBezTo>
                    <a:lnTo>
                      <a:pt x="525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36;p2"/>
              <p:cNvSpPr/>
              <p:nvPr/>
            </p:nvSpPr>
            <p:spPr>
              <a:xfrm rot="-2700000">
                <a:off x="8245967" y="1086917"/>
                <a:ext cx="355172" cy="355620"/>
              </a:xfrm>
              <a:custGeom>
                <a:avLst/>
                <a:gdLst/>
                <a:ahLst/>
                <a:cxnLst/>
                <a:rect l="l" t="t" r="r" b="b"/>
                <a:pathLst>
                  <a:path w="10315" h="10328" extrusionOk="0">
                    <a:moveTo>
                      <a:pt x="10175" y="1"/>
                    </a:moveTo>
                    <a:lnTo>
                      <a:pt x="1" y="10174"/>
                    </a:lnTo>
                    <a:cubicBezTo>
                      <a:pt x="52" y="10225"/>
                      <a:pt x="103" y="10276"/>
                      <a:pt x="141" y="10327"/>
                    </a:cubicBezTo>
                    <a:lnTo>
                      <a:pt x="10315" y="153"/>
                    </a:lnTo>
                    <a:cubicBezTo>
                      <a:pt x="10277" y="102"/>
                      <a:pt x="10226" y="51"/>
                      <a:pt x="1017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37;p2"/>
              <p:cNvSpPr/>
              <p:nvPr/>
            </p:nvSpPr>
            <p:spPr>
              <a:xfrm rot="-2700000">
                <a:off x="8534738" y="1167133"/>
                <a:ext cx="195577" cy="195164"/>
              </a:xfrm>
              <a:custGeom>
                <a:avLst/>
                <a:gdLst/>
                <a:ahLst/>
                <a:cxnLst/>
                <a:rect l="l" t="t" r="r" b="b"/>
                <a:pathLst>
                  <a:path w="5680" h="5668" extrusionOk="0">
                    <a:moveTo>
                      <a:pt x="5679" y="1"/>
                    </a:moveTo>
                    <a:lnTo>
                      <a:pt x="0" y="5667"/>
                    </a:lnTo>
                    <a:cubicBezTo>
                      <a:pt x="128" y="5642"/>
                      <a:pt x="255" y="5616"/>
                      <a:pt x="382" y="5578"/>
                    </a:cubicBezTo>
                    <a:lnTo>
                      <a:pt x="5590" y="370"/>
                    </a:lnTo>
                    <a:cubicBezTo>
                      <a:pt x="5629" y="243"/>
                      <a:pt x="5654" y="115"/>
                      <a:pt x="567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38;p2"/>
              <p:cNvSpPr/>
              <p:nvPr/>
            </p:nvSpPr>
            <p:spPr>
              <a:xfrm rot="-2700000">
                <a:off x="8415144" y="1116802"/>
                <a:ext cx="295535" cy="295535"/>
              </a:xfrm>
              <a:custGeom>
                <a:avLst/>
                <a:gdLst/>
                <a:ahLst/>
                <a:cxnLst/>
                <a:rect l="l" t="t" r="r" b="b"/>
                <a:pathLst>
                  <a:path w="8583" h="8583" extrusionOk="0">
                    <a:moveTo>
                      <a:pt x="8532" y="0"/>
                    </a:moveTo>
                    <a:lnTo>
                      <a:pt x="1" y="8532"/>
                    </a:lnTo>
                    <a:cubicBezTo>
                      <a:pt x="77" y="8557"/>
                      <a:pt x="153" y="8570"/>
                      <a:pt x="243" y="8583"/>
                    </a:cubicBezTo>
                    <a:lnTo>
                      <a:pt x="8583" y="242"/>
                    </a:lnTo>
                    <a:cubicBezTo>
                      <a:pt x="8570" y="166"/>
                      <a:pt x="8545" y="90"/>
                      <a:pt x="853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2700000">
                <a:off x="8322460" y="1093560"/>
                <a:ext cx="342019" cy="342019"/>
              </a:xfrm>
              <a:custGeom>
                <a:avLst/>
                <a:gdLst/>
                <a:ahLst/>
                <a:cxnLst/>
                <a:rect l="l" t="t" r="r" b="b"/>
                <a:pathLst>
                  <a:path w="9933" h="9933" extrusionOk="0">
                    <a:moveTo>
                      <a:pt x="9831" y="0"/>
                    </a:moveTo>
                    <a:lnTo>
                      <a:pt x="1" y="9831"/>
                    </a:lnTo>
                    <a:cubicBezTo>
                      <a:pt x="64" y="9869"/>
                      <a:pt x="115" y="9894"/>
                      <a:pt x="179" y="9932"/>
                    </a:cubicBezTo>
                    <a:lnTo>
                      <a:pt x="9933" y="191"/>
                    </a:lnTo>
                    <a:cubicBezTo>
                      <a:pt x="9894" y="128"/>
                      <a:pt x="9856" y="64"/>
                      <a:pt x="983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40;p2"/>
              <p:cNvSpPr/>
              <p:nvPr/>
            </p:nvSpPr>
            <p:spPr>
              <a:xfrm rot="-2700000">
                <a:off x="8184252" y="1094868"/>
                <a:ext cx="339402" cy="339402"/>
              </a:xfrm>
              <a:custGeom>
                <a:avLst/>
                <a:gdLst/>
                <a:ahLst/>
                <a:cxnLst/>
                <a:rect l="l" t="t" r="r" b="b"/>
                <a:pathLst>
                  <a:path w="9857" h="9857" extrusionOk="0">
                    <a:moveTo>
                      <a:pt x="9665" y="1"/>
                    </a:moveTo>
                    <a:lnTo>
                      <a:pt x="1" y="9665"/>
                    </a:lnTo>
                    <a:lnTo>
                      <a:pt x="103" y="9856"/>
                    </a:lnTo>
                    <a:lnTo>
                      <a:pt x="9856" y="102"/>
                    </a:lnTo>
                    <a:cubicBezTo>
                      <a:pt x="9793" y="64"/>
                      <a:pt x="9729" y="39"/>
                      <a:pt x="966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1" name="Google Shape;41;p2"/>
          <p:cNvGrpSpPr/>
          <p:nvPr/>
        </p:nvGrpSpPr>
        <p:grpSpPr>
          <a:xfrm>
            <a:off x="5874733" y="4491339"/>
            <a:ext cx="1325702" cy="1389752"/>
            <a:chOff x="4491100" y="4622475"/>
            <a:chExt cx="1011600" cy="1060475"/>
          </a:xfrm>
        </p:grpSpPr>
        <p:sp>
          <p:nvSpPr>
            <p:cNvPr id="42" name="Google Shape;42;p2"/>
            <p:cNvSpPr/>
            <p:nvPr/>
          </p:nvSpPr>
          <p:spPr>
            <a:xfrm>
              <a:off x="4491100" y="4622475"/>
              <a:ext cx="1008000" cy="1054800"/>
            </a:xfrm>
            <a:prstGeom prst="blockArc">
              <a:avLst>
                <a:gd name="adj1" fmla="val 10800000"/>
                <a:gd name="adj2" fmla="val 21551508"/>
                <a:gd name="adj3" fmla="val 18243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43" name="Google Shape;43;p2"/>
            <p:cNvPicPr preferRelativeResize="0"/>
            <p:nvPr/>
          </p:nvPicPr>
          <p:blipFill rotWithShape="1">
            <a:blip r:embed="rId3">
              <a:alphaModFix amt="35000"/>
            </a:blip>
            <a:srcRect t="2564" b="6831"/>
            <a:stretch/>
          </p:blipFill>
          <p:spPr>
            <a:xfrm rot="-3058">
              <a:off x="4491100" y="4623800"/>
              <a:ext cx="1011600" cy="1058700"/>
            </a:xfrm>
            <a:prstGeom prst="blockArc">
              <a:avLst>
                <a:gd name="adj1" fmla="val 10800000"/>
                <a:gd name="adj2" fmla="val 21521183"/>
                <a:gd name="adj3" fmla="val 17830"/>
              </a:avLst>
            </a:prstGeom>
            <a:noFill/>
            <a:ln>
              <a:noFill/>
            </a:ln>
          </p:spPr>
        </p:pic>
      </p:grpSp>
      <p:grpSp>
        <p:nvGrpSpPr>
          <p:cNvPr id="44" name="Google Shape;44;p2"/>
          <p:cNvGrpSpPr/>
          <p:nvPr/>
        </p:nvGrpSpPr>
        <p:grpSpPr>
          <a:xfrm>
            <a:off x="6971459" y="3986997"/>
            <a:ext cx="308400" cy="504351"/>
            <a:chOff x="6971459" y="3986997"/>
            <a:chExt cx="308400" cy="504351"/>
          </a:xfrm>
        </p:grpSpPr>
        <p:sp>
          <p:nvSpPr>
            <p:cNvPr id="45" name="Google Shape;45;p2"/>
            <p:cNvSpPr/>
            <p:nvPr/>
          </p:nvSpPr>
          <p:spPr>
            <a:xfrm rot="10800000">
              <a:off x="6971459" y="4379734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 rot="10800000">
              <a:off x="6971459" y="4182938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 rot="10800000">
              <a:off x="6971459" y="3986997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78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78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 rot="10800000">
              <a:off x="7168250" y="4379734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 rot="10800000">
              <a:off x="7168250" y="4182938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 rot="10800000">
              <a:off x="7168250" y="3986997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90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90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" name="Google Shape;51;p2"/>
          <p:cNvGrpSpPr/>
          <p:nvPr/>
        </p:nvGrpSpPr>
        <p:grpSpPr>
          <a:xfrm rot="-5400000">
            <a:off x="5081848" y="3953752"/>
            <a:ext cx="261567" cy="570005"/>
            <a:chOff x="5273525" y="899922"/>
            <a:chExt cx="396675" cy="864430"/>
          </a:xfrm>
        </p:grpSpPr>
        <p:sp>
          <p:nvSpPr>
            <p:cNvPr id="52" name="Google Shape;52;p2"/>
            <p:cNvSpPr/>
            <p:nvPr/>
          </p:nvSpPr>
          <p:spPr>
            <a:xfrm rot="8099893">
              <a:off x="5331322" y="1426205"/>
              <a:ext cx="281164" cy="279702"/>
            </a:xfrm>
            <a:custGeom>
              <a:avLst/>
              <a:gdLst/>
              <a:ahLst/>
              <a:cxnLst/>
              <a:rect l="l" t="t" r="r" b="b"/>
              <a:pathLst>
                <a:path w="2484" h="2471" extrusionOk="0">
                  <a:moveTo>
                    <a:pt x="2483" y="1"/>
                  </a:moveTo>
                  <a:lnTo>
                    <a:pt x="0" y="230"/>
                  </a:lnTo>
                  <a:lnTo>
                    <a:pt x="2242" y="2471"/>
                  </a:lnTo>
                  <a:lnTo>
                    <a:pt x="248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 rot="8099893">
              <a:off x="5331478" y="1192229"/>
              <a:ext cx="279806" cy="279815"/>
            </a:xfrm>
            <a:custGeom>
              <a:avLst/>
              <a:gdLst/>
              <a:ahLst/>
              <a:cxnLst/>
              <a:rect l="l" t="t" r="r" b="b"/>
              <a:pathLst>
                <a:path w="2472" h="2472" extrusionOk="0">
                  <a:moveTo>
                    <a:pt x="2471" y="1"/>
                  </a:moveTo>
                  <a:lnTo>
                    <a:pt x="1" y="230"/>
                  </a:lnTo>
                  <a:lnTo>
                    <a:pt x="2229" y="2471"/>
                  </a:lnTo>
                  <a:lnTo>
                    <a:pt x="247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 rot="8099893">
              <a:off x="5331532" y="957847"/>
              <a:ext cx="279693" cy="279702"/>
            </a:xfrm>
            <a:custGeom>
              <a:avLst/>
              <a:gdLst/>
              <a:ahLst/>
              <a:cxnLst/>
              <a:rect l="l" t="t" r="r" b="b"/>
              <a:pathLst>
                <a:path w="2471" h="2471" extrusionOk="0">
                  <a:moveTo>
                    <a:pt x="2471" y="0"/>
                  </a:moveTo>
                  <a:lnTo>
                    <a:pt x="0" y="229"/>
                  </a:lnTo>
                  <a:lnTo>
                    <a:pt x="2229" y="2471"/>
                  </a:lnTo>
                  <a:lnTo>
                    <a:pt x="24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" name="Google Shape;55;p2"/>
          <p:cNvGrpSpPr/>
          <p:nvPr/>
        </p:nvGrpSpPr>
        <p:grpSpPr>
          <a:xfrm>
            <a:off x="7279849" y="1482999"/>
            <a:ext cx="272896" cy="272877"/>
            <a:chOff x="7279849" y="1482999"/>
            <a:chExt cx="272896" cy="272877"/>
          </a:xfrm>
        </p:grpSpPr>
        <p:sp>
          <p:nvSpPr>
            <p:cNvPr id="56" name="Google Shape;56;p2"/>
            <p:cNvSpPr/>
            <p:nvPr/>
          </p:nvSpPr>
          <p:spPr>
            <a:xfrm>
              <a:off x="7279849" y="1482999"/>
              <a:ext cx="272896" cy="272877"/>
            </a:xfrm>
            <a:custGeom>
              <a:avLst/>
              <a:gdLst/>
              <a:ahLst/>
              <a:cxnLst/>
              <a:rect l="l" t="t" r="r" b="b"/>
              <a:pathLst>
                <a:path w="3821" h="3821" extrusionOk="0">
                  <a:moveTo>
                    <a:pt x="1910" y="0"/>
                  </a:moveTo>
                  <a:cubicBezTo>
                    <a:pt x="853" y="0"/>
                    <a:pt x="0" y="854"/>
                    <a:pt x="0" y="1910"/>
                  </a:cubicBezTo>
                  <a:cubicBezTo>
                    <a:pt x="0" y="2967"/>
                    <a:pt x="853" y="3820"/>
                    <a:pt x="1910" y="3820"/>
                  </a:cubicBezTo>
                  <a:cubicBezTo>
                    <a:pt x="2954" y="3820"/>
                    <a:pt x="3820" y="2967"/>
                    <a:pt x="3820" y="1910"/>
                  </a:cubicBezTo>
                  <a:cubicBezTo>
                    <a:pt x="3820" y="854"/>
                    <a:pt x="2954" y="0"/>
                    <a:pt x="19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57" name="Google Shape;57;p2"/>
            <p:cNvPicPr preferRelativeResize="0"/>
            <p:nvPr/>
          </p:nvPicPr>
          <p:blipFill rotWithShape="1">
            <a:blip r:embed="rId2">
              <a:alphaModFix/>
            </a:blip>
            <a:srcRect t="327" b="337"/>
            <a:stretch/>
          </p:blipFill>
          <p:spPr>
            <a:xfrm rot="10800000" flipH="1">
              <a:off x="7282806" y="1483392"/>
              <a:ext cx="267000" cy="266400"/>
            </a:xfrm>
            <a:prstGeom prst="ellipse">
              <a:avLst/>
            </a:prstGeom>
            <a:noFill/>
            <a:ln>
              <a:noFill/>
            </a:ln>
          </p:spPr>
        </p:pic>
      </p:grpSp>
      <p:sp>
        <p:nvSpPr>
          <p:cNvPr id="58" name="Google Shape;58;p2"/>
          <p:cNvSpPr/>
          <p:nvPr/>
        </p:nvSpPr>
        <p:spPr>
          <a:xfrm>
            <a:off x="7071852" y="1417475"/>
            <a:ext cx="351373" cy="338396"/>
          </a:xfrm>
          <a:custGeom>
            <a:avLst/>
            <a:gdLst/>
            <a:ahLst/>
            <a:cxnLst/>
            <a:rect l="l" t="t" r="r" b="b"/>
            <a:pathLst>
              <a:path w="12645" h="12178" extrusionOk="0">
                <a:moveTo>
                  <a:pt x="6558" y="323"/>
                </a:moveTo>
                <a:cubicBezTo>
                  <a:pt x="9741" y="323"/>
                  <a:pt x="12326" y="2908"/>
                  <a:pt x="12326" y="6091"/>
                </a:cubicBezTo>
                <a:cubicBezTo>
                  <a:pt x="12326" y="8422"/>
                  <a:pt x="10925" y="10523"/>
                  <a:pt x="8773" y="11414"/>
                </a:cubicBezTo>
                <a:cubicBezTo>
                  <a:pt x="8058" y="11714"/>
                  <a:pt x="7307" y="11860"/>
                  <a:pt x="6561" y="11860"/>
                </a:cubicBezTo>
                <a:cubicBezTo>
                  <a:pt x="5063" y="11860"/>
                  <a:pt x="3589" y="11271"/>
                  <a:pt x="2483" y="10166"/>
                </a:cubicBezTo>
                <a:cubicBezTo>
                  <a:pt x="828" y="8523"/>
                  <a:pt x="344" y="6040"/>
                  <a:pt x="1235" y="3888"/>
                </a:cubicBezTo>
                <a:cubicBezTo>
                  <a:pt x="2127" y="1724"/>
                  <a:pt x="4228" y="323"/>
                  <a:pt x="6558" y="323"/>
                </a:cubicBezTo>
                <a:close/>
                <a:moveTo>
                  <a:pt x="6561" y="0"/>
                </a:moveTo>
                <a:cubicBezTo>
                  <a:pt x="4977" y="0"/>
                  <a:pt x="3421" y="620"/>
                  <a:pt x="2254" y="1787"/>
                </a:cubicBezTo>
                <a:cubicBezTo>
                  <a:pt x="522" y="3532"/>
                  <a:pt x="0" y="6142"/>
                  <a:pt x="942" y="8422"/>
                </a:cubicBezTo>
                <a:cubicBezTo>
                  <a:pt x="1885" y="10701"/>
                  <a:pt x="4100" y="12178"/>
                  <a:pt x="6558" y="12178"/>
                </a:cubicBezTo>
                <a:cubicBezTo>
                  <a:pt x="9919" y="12178"/>
                  <a:pt x="12644" y="9453"/>
                  <a:pt x="12644" y="6091"/>
                </a:cubicBezTo>
                <a:cubicBezTo>
                  <a:pt x="12644" y="3621"/>
                  <a:pt x="11167" y="1405"/>
                  <a:pt x="8888" y="463"/>
                </a:cubicBezTo>
                <a:cubicBezTo>
                  <a:pt x="8134" y="152"/>
                  <a:pt x="7344" y="0"/>
                  <a:pt x="6561" y="0"/>
                </a:cubicBez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lt1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"/>
          <p:cNvSpPr txBox="1">
            <a:spLocks noGrp="1"/>
          </p:cNvSpPr>
          <p:nvPr>
            <p:ph type="title"/>
          </p:nvPr>
        </p:nvSpPr>
        <p:spPr>
          <a:xfrm>
            <a:off x="5342850" y="2703275"/>
            <a:ext cx="2887800" cy="54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Font typeface="Inter"/>
              <a:buNone/>
              <a:defRPr sz="3000" u="sng">
                <a:solidFill>
                  <a:schemeClr val="lt2"/>
                </a:solidFill>
                <a:latin typeface="Mukta"/>
                <a:ea typeface="Mukta"/>
                <a:cs typeface="Mukta"/>
                <a:sym typeface="Mukt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1" name="Google Shape;61;p3"/>
          <p:cNvSpPr txBox="1">
            <a:spLocks noGrp="1"/>
          </p:cNvSpPr>
          <p:nvPr>
            <p:ph type="title" idx="2" hasCustomPrompt="1"/>
          </p:nvPr>
        </p:nvSpPr>
        <p:spPr>
          <a:xfrm>
            <a:off x="5342851" y="1227425"/>
            <a:ext cx="2887800" cy="1200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10000" b="1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62" name="Google Shape;62;p3"/>
          <p:cNvSpPr txBox="1">
            <a:spLocks noGrp="1"/>
          </p:cNvSpPr>
          <p:nvPr>
            <p:ph type="subTitle" idx="1"/>
          </p:nvPr>
        </p:nvSpPr>
        <p:spPr>
          <a:xfrm>
            <a:off x="5342850" y="3283375"/>
            <a:ext cx="2887800" cy="63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63" name="Google Shape;63;p3"/>
          <p:cNvGrpSpPr/>
          <p:nvPr/>
        </p:nvGrpSpPr>
        <p:grpSpPr>
          <a:xfrm>
            <a:off x="7139900" y="-547862"/>
            <a:ext cx="1243772" cy="1140022"/>
            <a:chOff x="7139900" y="-547862"/>
            <a:chExt cx="1243772" cy="1140022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7139900" y="-547862"/>
              <a:ext cx="1141800" cy="1140010"/>
              <a:chOff x="7592425" y="3757088"/>
              <a:chExt cx="1141800" cy="114001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7593067" y="3757098"/>
                <a:ext cx="1140600" cy="1140000"/>
              </a:xfrm>
              <a:prstGeom prst="donut">
                <a:avLst>
                  <a:gd name="adj" fmla="val 2500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66" name="Google Shape;66;p3"/>
              <p:cNvPicPr preferRelativeResize="0"/>
              <p:nvPr/>
            </p:nvPicPr>
            <p:blipFill rotWithShape="1">
              <a:blip r:embed="rId2">
                <a:alphaModFix amt="27000"/>
              </a:blip>
              <a:srcRect t="5588" b="5570"/>
              <a:stretch/>
            </p:blipFill>
            <p:spPr>
              <a:xfrm>
                <a:off x="7592425" y="3757088"/>
                <a:ext cx="1141800" cy="1140000"/>
              </a:xfrm>
              <a:prstGeom prst="donut">
                <a:avLst>
                  <a:gd name="adj" fmla="val 25000"/>
                </a:avLst>
              </a:prstGeom>
              <a:noFill/>
              <a:ln>
                <a:noFill/>
              </a:ln>
            </p:spPr>
          </p:pic>
        </p:grpSp>
        <p:grpSp>
          <p:nvGrpSpPr>
            <p:cNvPr id="67" name="Google Shape;67;p3"/>
            <p:cNvGrpSpPr/>
            <p:nvPr/>
          </p:nvGrpSpPr>
          <p:grpSpPr>
            <a:xfrm>
              <a:off x="8075272" y="87809"/>
              <a:ext cx="308400" cy="504351"/>
              <a:chOff x="7559072" y="3707309"/>
              <a:chExt cx="308400" cy="504351"/>
            </a:xfrm>
          </p:grpSpPr>
          <p:sp>
            <p:nvSpPr>
              <p:cNvPr id="68" name="Google Shape;68;p3"/>
              <p:cNvSpPr/>
              <p:nvPr/>
            </p:nvSpPr>
            <p:spPr>
              <a:xfrm rot="10800000">
                <a:off x="7559072" y="4100047"/>
                <a:ext cx="111610" cy="111613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67" extrusionOk="0">
                    <a:moveTo>
                      <a:pt x="103" y="1"/>
                    </a:moveTo>
                    <a:lnTo>
                      <a:pt x="1" y="102"/>
                    </a:lnTo>
                    <a:lnTo>
                      <a:pt x="688" y="790"/>
                    </a:lnTo>
                    <a:lnTo>
                      <a:pt x="1" y="1465"/>
                    </a:lnTo>
                    <a:lnTo>
                      <a:pt x="103" y="1567"/>
                    </a:lnTo>
                    <a:lnTo>
                      <a:pt x="778" y="879"/>
                    </a:lnTo>
                    <a:lnTo>
                      <a:pt x="1465" y="1567"/>
                    </a:lnTo>
                    <a:lnTo>
                      <a:pt x="1567" y="1465"/>
                    </a:lnTo>
                    <a:lnTo>
                      <a:pt x="879" y="790"/>
                    </a:lnTo>
                    <a:lnTo>
                      <a:pt x="1567" y="102"/>
                    </a:lnTo>
                    <a:lnTo>
                      <a:pt x="1465" y="1"/>
                    </a:lnTo>
                    <a:lnTo>
                      <a:pt x="778" y="688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 rot="10800000">
                <a:off x="7559072" y="3903251"/>
                <a:ext cx="111610" cy="111613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67" extrusionOk="0">
                    <a:moveTo>
                      <a:pt x="103" y="1"/>
                    </a:moveTo>
                    <a:lnTo>
                      <a:pt x="1" y="103"/>
                    </a:lnTo>
                    <a:lnTo>
                      <a:pt x="688" y="777"/>
                    </a:lnTo>
                    <a:lnTo>
                      <a:pt x="1" y="1465"/>
                    </a:lnTo>
                    <a:lnTo>
                      <a:pt x="103" y="1567"/>
                    </a:lnTo>
                    <a:lnTo>
                      <a:pt x="778" y="879"/>
                    </a:lnTo>
                    <a:lnTo>
                      <a:pt x="1465" y="1567"/>
                    </a:lnTo>
                    <a:lnTo>
                      <a:pt x="1567" y="1465"/>
                    </a:lnTo>
                    <a:lnTo>
                      <a:pt x="879" y="777"/>
                    </a:lnTo>
                    <a:lnTo>
                      <a:pt x="1567" y="103"/>
                    </a:lnTo>
                    <a:lnTo>
                      <a:pt x="1465" y="1"/>
                    </a:lnTo>
                    <a:lnTo>
                      <a:pt x="778" y="688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 rot="10800000">
                <a:off x="7559072" y="3707309"/>
                <a:ext cx="111610" cy="110759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55" extrusionOk="0">
                    <a:moveTo>
                      <a:pt x="103" y="1"/>
                    </a:moveTo>
                    <a:lnTo>
                      <a:pt x="1" y="90"/>
                    </a:lnTo>
                    <a:lnTo>
                      <a:pt x="688" y="778"/>
                    </a:lnTo>
                    <a:lnTo>
                      <a:pt x="1" y="1465"/>
                    </a:lnTo>
                    <a:lnTo>
                      <a:pt x="103" y="1554"/>
                    </a:lnTo>
                    <a:lnTo>
                      <a:pt x="778" y="879"/>
                    </a:lnTo>
                    <a:lnTo>
                      <a:pt x="1465" y="1554"/>
                    </a:lnTo>
                    <a:lnTo>
                      <a:pt x="1567" y="1465"/>
                    </a:lnTo>
                    <a:lnTo>
                      <a:pt x="879" y="778"/>
                    </a:lnTo>
                    <a:lnTo>
                      <a:pt x="1567" y="90"/>
                    </a:lnTo>
                    <a:lnTo>
                      <a:pt x="1465" y="1"/>
                    </a:lnTo>
                    <a:lnTo>
                      <a:pt x="778" y="676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71;p3"/>
              <p:cNvSpPr/>
              <p:nvPr/>
            </p:nvSpPr>
            <p:spPr>
              <a:xfrm rot="10800000">
                <a:off x="7755862" y="4100047"/>
                <a:ext cx="111610" cy="111613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67" extrusionOk="0">
                    <a:moveTo>
                      <a:pt x="103" y="1"/>
                    </a:moveTo>
                    <a:lnTo>
                      <a:pt x="1" y="102"/>
                    </a:lnTo>
                    <a:lnTo>
                      <a:pt x="688" y="790"/>
                    </a:lnTo>
                    <a:lnTo>
                      <a:pt x="1" y="1465"/>
                    </a:lnTo>
                    <a:lnTo>
                      <a:pt x="103" y="1567"/>
                    </a:lnTo>
                    <a:lnTo>
                      <a:pt x="790" y="879"/>
                    </a:lnTo>
                    <a:lnTo>
                      <a:pt x="1465" y="1567"/>
                    </a:lnTo>
                    <a:lnTo>
                      <a:pt x="1567" y="1465"/>
                    </a:lnTo>
                    <a:lnTo>
                      <a:pt x="879" y="790"/>
                    </a:lnTo>
                    <a:lnTo>
                      <a:pt x="1567" y="102"/>
                    </a:lnTo>
                    <a:lnTo>
                      <a:pt x="1465" y="1"/>
                    </a:lnTo>
                    <a:lnTo>
                      <a:pt x="790" y="688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72;p3"/>
              <p:cNvSpPr/>
              <p:nvPr/>
            </p:nvSpPr>
            <p:spPr>
              <a:xfrm rot="10800000">
                <a:off x="7755862" y="3903251"/>
                <a:ext cx="111610" cy="111613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67" extrusionOk="0">
                    <a:moveTo>
                      <a:pt x="103" y="1"/>
                    </a:moveTo>
                    <a:lnTo>
                      <a:pt x="1" y="103"/>
                    </a:lnTo>
                    <a:lnTo>
                      <a:pt x="688" y="777"/>
                    </a:lnTo>
                    <a:lnTo>
                      <a:pt x="1" y="1465"/>
                    </a:lnTo>
                    <a:lnTo>
                      <a:pt x="103" y="1567"/>
                    </a:lnTo>
                    <a:lnTo>
                      <a:pt x="790" y="879"/>
                    </a:lnTo>
                    <a:lnTo>
                      <a:pt x="1465" y="1567"/>
                    </a:lnTo>
                    <a:lnTo>
                      <a:pt x="1567" y="1465"/>
                    </a:lnTo>
                    <a:lnTo>
                      <a:pt x="879" y="777"/>
                    </a:lnTo>
                    <a:lnTo>
                      <a:pt x="1567" y="103"/>
                    </a:lnTo>
                    <a:lnTo>
                      <a:pt x="1465" y="1"/>
                    </a:lnTo>
                    <a:lnTo>
                      <a:pt x="790" y="688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 rot="10800000">
                <a:off x="7755862" y="3707309"/>
                <a:ext cx="111610" cy="110759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55" extrusionOk="0">
                    <a:moveTo>
                      <a:pt x="103" y="1"/>
                    </a:moveTo>
                    <a:lnTo>
                      <a:pt x="1" y="90"/>
                    </a:lnTo>
                    <a:lnTo>
                      <a:pt x="688" y="778"/>
                    </a:lnTo>
                    <a:lnTo>
                      <a:pt x="1" y="1465"/>
                    </a:lnTo>
                    <a:lnTo>
                      <a:pt x="103" y="1554"/>
                    </a:lnTo>
                    <a:lnTo>
                      <a:pt x="790" y="879"/>
                    </a:lnTo>
                    <a:lnTo>
                      <a:pt x="1465" y="1554"/>
                    </a:lnTo>
                    <a:lnTo>
                      <a:pt x="1567" y="1465"/>
                    </a:lnTo>
                    <a:lnTo>
                      <a:pt x="879" y="778"/>
                    </a:lnTo>
                    <a:lnTo>
                      <a:pt x="1567" y="90"/>
                    </a:lnTo>
                    <a:lnTo>
                      <a:pt x="1465" y="1"/>
                    </a:lnTo>
                    <a:lnTo>
                      <a:pt x="790" y="676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74" name="Google Shape;74;p3"/>
          <p:cNvGrpSpPr/>
          <p:nvPr/>
        </p:nvGrpSpPr>
        <p:grpSpPr>
          <a:xfrm>
            <a:off x="8481425" y="2495709"/>
            <a:ext cx="396675" cy="864430"/>
            <a:chOff x="5273525" y="899922"/>
            <a:chExt cx="396675" cy="864430"/>
          </a:xfrm>
        </p:grpSpPr>
        <p:sp>
          <p:nvSpPr>
            <p:cNvPr id="75" name="Google Shape;75;p3"/>
            <p:cNvSpPr/>
            <p:nvPr/>
          </p:nvSpPr>
          <p:spPr>
            <a:xfrm rot="8099893">
              <a:off x="5331322" y="1426205"/>
              <a:ext cx="281164" cy="279702"/>
            </a:xfrm>
            <a:custGeom>
              <a:avLst/>
              <a:gdLst/>
              <a:ahLst/>
              <a:cxnLst/>
              <a:rect l="l" t="t" r="r" b="b"/>
              <a:pathLst>
                <a:path w="2484" h="2471" extrusionOk="0">
                  <a:moveTo>
                    <a:pt x="2483" y="1"/>
                  </a:moveTo>
                  <a:lnTo>
                    <a:pt x="0" y="230"/>
                  </a:lnTo>
                  <a:lnTo>
                    <a:pt x="2242" y="2471"/>
                  </a:lnTo>
                  <a:lnTo>
                    <a:pt x="248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3"/>
            <p:cNvSpPr/>
            <p:nvPr/>
          </p:nvSpPr>
          <p:spPr>
            <a:xfrm rot="8099893">
              <a:off x="5331478" y="1192229"/>
              <a:ext cx="279806" cy="279815"/>
            </a:xfrm>
            <a:custGeom>
              <a:avLst/>
              <a:gdLst/>
              <a:ahLst/>
              <a:cxnLst/>
              <a:rect l="l" t="t" r="r" b="b"/>
              <a:pathLst>
                <a:path w="2472" h="2472" extrusionOk="0">
                  <a:moveTo>
                    <a:pt x="2471" y="1"/>
                  </a:moveTo>
                  <a:lnTo>
                    <a:pt x="1" y="230"/>
                  </a:lnTo>
                  <a:lnTo>
                    <a:pt x="2229" y="2471"/>
                  </a:lnTo>
                  <a:lnTo>
                    <a:pt x="247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3"/>
            <p:cNvSpPr/>
            <p:nvPr/>
          </p:nvSpPr>
          <p:spPr>
            <a:xfrm rot="8099893">
              <a:off x="5331532" y="957847"/>
              <a:ext cx="279693" cy="279702"/>
            </a:xfrm>
            <a:custGeom>
              <a:avLst/>
              <a:gdLst/>
              <a:ahLst/>
              <a:cxnLst/>
              <a:rect l="l" t="t" r="r" b="b"/>
              <a:pathLst>
                <a:path w="2471" h="2471" extrusionOk="0">
                  <a:moveTo>
                    <a:pt x="2471" y="0"/>
                  </a:moveTo>
                  <a:lnTo>
                    <a:pt x="0" y="229"/>
                  </a:lnTo>
                  <a:lnTo>
                    <a:pt x="2229" y="2471"/>
                  </a:lnTo>
                  <a:lnTo>
                    <a:pt x="247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" name="Google Shape;78;p3"/>
          <p:cNvGrpSpPr/>
          <p:nvPr/>
        </p:nvGrpSpPr>
        <p:grpSpPr>
          <a:xfrm>
            <a:off x="6551565" y="4724125"/>
            <a:ext cx="1440591" cy="95600"/>
            <a:chOff x="7272100" y="4724113"/>
            <a:chExt cx="873350" cy="95600"/>
          </a:xfrm>
        </p:grpSpPr>
        <p:cxnSp>
          <p:nvCxnSpPr>
            <p:cNvPr id="79" name="Google Shape;79;p3"/>
            <p:cNvCxnSpPr/>
            <p:nvPr/>
          </p:nvCxnSpPr>
          <p:spPr>
            <a:xfrm>
              <a:off x="7788450" y="4462713"/>
              <a:ext cx="0" cy="7140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0" name="Google Shape;80;p3"/>
            <p:cNvCxnSpPr/>
            <p:nvPr/>
          </p:nvCxnSpPr>
          <p:spPr>
            <a:xfrm>
              <a:off x="7629100" y="4367113"/>
              <a:ext cx="0" cy="7140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"/>
          <p:cNvSpPr txBox="1">
            <a:spLocks noGrp="1"/>
          </p:cNvSpPr>
          <p:nvPr>
            <p:ph type="title"/>
          </p:nvPr>
        </p:nvSpPr>
        <p:spPr>
          <a:xfrm>
            <a:off x="718225" y="531600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"/>
          <p:cNvSpPr txBox="1">
            <a:spLocks noGrp="1"/>
          </p:cNvSpPr>
          <p:nvPr>
            <p:ph type="body" idx="1"/>
          </p:nvPr>
        </p:nvSpPr>
        <p:spPr>
          <a:xfrm>
            <a:off x="718225" y="1152475"/>
            <a:ext cx="7707600" cy="341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2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grpSp>
        <p:nvGrpSpPr>
          <p:cNvPr id="84" name="Google Shape;84;p4"/>
          <p:cNvGrpSpPr/>
          <p:nvPr/>
        </p:nvGrpSpPr>
        <p:grpSpPr>
          <a:xfrm>
            <a:off x="344200" y="2753400"/>
            <a:ext cx="95600" cy="873350"/>
            <a:chOff x="344200" y="2753400"/>
            <a:chExt cx="95600" cy="873350"/>
          </a:xfrm>
        </p:grpSpPr>
        <p:cxnSp>
          <p:nvCxnSpPr>
            <p:cNvPr id="85" name="Google Shape;85;p4"/>
            <p:cNvCxnSpPr/>
            <p:nvPr/>
          </p:nvCxnSpPr>
          <p:spPr>
            <a:xfrm>
              <a:off x="439800" y="2753400"/>
              <a:ext cx="0" cy="71400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6" name="Google Shape;86;p4"/>
            <p:cNvCxnSpPr/>
            <p:nvPr/>
          </p:nvCxnSpPr>
          <p:spPr>
            <a:xfrm>
              <a:off x="344200" y="2912750"/>
              <a:ext cx="0" cy="71400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87" name="Google Shape;87;p4"/>
          <p:cNvGrpSpPr/>
          <p:nvPr/>
        </p:nvGrpSpPr>
        <p:grpSpPr>
          <a:xfrm>
            <a:off x="6688659" y="4641097"/>
            <a:ext cx="504351" cy="308400"/>
            <a:chOff x="6688659" y="4641097"/>
            <a:chExt cx="504351" cy="308400"/>
          </a:xfrm>
        </p:grpSpPr>
        <p:sp>
          <p:nvSpPr>
            <p:cNvPr id="88" name="Google Shape;88;p4"/>
            <p:cNvSpPr/>
            <p:nvPr/>
          </p:nvSpPr>
          <p:spPr>
            <a:xfrm rot="-5400000">
              <a:off x="6688661" y="464109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4"/>
            <p:cNvSpPr/>
            <p:nvPr/>
          </p:nvSpPr>
          <p:spPr>
            <a:xfrm rot="-5400000">
              <a:off x="6885457" y="464109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4"/>
            <p:cNvSpPr/>
            <p:nvPr/>
          </p:nvSpPr>
          <p:spPr>
            <a:xfrm rot="-5400000">
              <a:off x="7081826" y="4641522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78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78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4"/>
            <p:cNvSpPr/>
            <p:nvPr/>
          </p:nvSpPr>
          <p:spPr>
            <a:xfrm rot="-5400000">
              <a:off x="6688661" y="483788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4"/>
            <p:cNvSpPr/>
            <p:nvPr/>
          </p:nvSpPr>
          <p:spPr>
            <a:xfrm rot="-5400000">
              <a:off x="6885457" y="483788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4"/>
            <p:cNvSpPr/>
            <p:nvPr/>
          </p:nvSpPr>
          <p:spPr>
            <a:xfrm rot="-5400000">
              <a:off x="7081826" y="4838313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90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90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4" name="Google Shape;94;p4"/>
          <p:cNvGrpSpPr/>
          <p:nvPr/>
        </p:nvGrpSpPr>
        <p:grpSpPr>
          <a:xfrm>
            <a:off x="5534181" y="4641100"/>
            <a:ext cx="1087200" cy="502500"/>
            <a:chOff x="5534181" y="4641100"/>
            <a:chExt cx="1087200" cy="502500"/>
          </a:xfrm>
        </p:grpSpPr>
        <p:sp>
          <p:nvSpPr>
            <p:cNvPr id="95" name="Google Shape;95;p4"/>
            <p:cNvSpPr/>
            <p:nvPr/>
          </p:nvSpPr>
          <p:spPr>
            <a:xfrm rot="-5400000">
              <a:off x="5826575" y="4348775"/>
              <a:ext cx="502390" cy="1087047"/>
            </a:xfrm>
            <a:custGeom>
              <a:avLst/>
              <a:gdLst/>
              <a:ahLst/>
              <a:cxnLst/>
              <a:rect l="l" t="t" r="r" b="b"/>
              <a:pathLst>
                <a:path w="8316" h="17993" extrusionOk="0">
                  <a:moveTo>
                    <a:pt x="0" y="0"/>
                  </a:moveTo>
                  <a:lnTo>
                    <a:pt x="0" y="17993"/>
                  </a:lnTo>
                  <a:lnTo>
                    <a:pt x="8315" y="89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96" name="Google Shape;96;p4"/>
            <p:cNvPicPr preferRelativeResize="0"/>
            <p:nvPr/>
          </p:nvPicPr>
          <p:blipFill rotWithShape="1">
            <a:blip r:embed="rId2">
              <a:alphaModFix amt="26000"/>
            </a:blip>
            <a:srcRect t="27018" b="27023"/>
            <a:stretch/>
          </p:blipFill>
          <p:spPr>
            <a:xfrm flipH="1">
              <a:off x="5534181" y="4641100"/>
              <a:ext cx="1087200" cy="502500"/>
            </a:xfrm>
            <a:prstGeom prst="triangle">
              <a:avLst>
                <a:gd name="adj" fmla="val 50000"/>
              </a:avLst>
            </a:prstGeom>
            <a:noFill/>
            <a:ln>
              <a:noFill/>
            </a:ln>
          </p:spPr>
        </p:pic>
      </p:grpSp>
      <p:grpSp>
        <p:nvGrpSpPr>
          <p:cNvPr id="97" name="Google Shape;97;p4"/>
          <p:cNvGrpSpPr/>
          <p:nvPr/>
        </p:nvGrpSpPr>
        <p:grpSpPr>
          <a:xfrm>
            <a:off x="7923664" y="310300"/>
            <a:ext cx="825402" cy="580854"/>
            <a:chOff x="1593551" y="241175"/>
            <a:chExt cx="825402" cy="580854"/>
          </a:xfrm>
        </p:grpSpPr>
        <p:sp>
          <p:nvSpPr>
            <p:cNvPr id="98" name="Google Shape;98;p4"/>
            <p:cNvSpPr/>
            <p:nvPr/>
          </p:nvSpPr>
          <p:spPr>
            <a:xfrm>
              <a:off x="1593551" y="241175"/>
              <a:ext cx="603103" cy="580830"/>
            </a:xfrm>
            <a:custGeom>
              <a:avLst/>
              <a:gdLst/>
              <a:ahLst/>
              <a:cxnLst/>
              <a:rect l="l" t="t" r="r" b="b"/>
              <a:pathLst>
                <a:path w="12645" h="12178" extrusionOk="0">
                  <a:moveTo>
                    <a:pt x="6558" y="323"/>
                  </a:moveTo>
                  <a:cubicBezTo>
                    <a:pt x="9741" y="323"/>
                    <a:pt x="12326" y="2908"/>
                    <a:pt x="12326" y="6091"/>
                  </a:cubicBezTo>
                  <a:cubicBezTo>
                    <a:pt x="12326" y="8422"/>
                    <a:pt x="10925" y="10523"/>
                    <a:pt x="8773" y="11414"/>
                  </a:cubicBezTo>
                  <a:cubicBezTo>
                    <a:pt x="8058" y="11714"/>
                    <a:pt x="7307" y="11860"/>
                    <a:pt x="6561" y="11860"/>
                  </a:cubicBezTo>
                  <a:cubicBezTo>
                    <a:pt x="5063" y="11860"/>
                    <a:pt x="3589" y="11271"/>
                    <a:pt x="2483" y="10166"/>
                  </a:cubicBezTo>
                  <a:cubicBezTo>
                    <a:pt x="828" y="8523"/>
                    <a:pt x="344" y="6040"/>
                    <a:pt x="1235" y="3888"/>
                  </a:cubicBezTo>
                  <a:cubicBezTo>
                    <a:pt x="2127" y="1724"/>
                    <a:pt x="4228" y="323"/>
                    <a:pt x="6558" y="323"/>
                  </a:cubicBezTo>
                  <a:close/>
                  <a:moveTo>
                    <a:pt x="6561" y="0"/>
                  </a:moveTo>
                  <a:cubicBezTo>
                    <a:pt x="4977" y="0"/>
                    <a:pt x="3421" y="620"/>
                    <a:pt x="2254" y="1787"/>
                  </a:cubicBezTo>
                  <a:cubicBezTo>
                    <a:pt x="522" y="3532"/>
                    <a:pt x="0" y="6142"/>
                    <a:pt x="942" y="8422"/>
                  </a:cubicBezTo>
                  <a:cubicBezTo>
                    <a:pt x="1885" y="10701"/>
                    <a:pt x="4100" y="12178"/>
                    <a:pt x="6558" y="12178"/>
                  </a:cubicBezTo>
                  <a:cubicBezTo>
                    <a:pt x="9919" y="12178"/>
                    <a:pt x="12644" y="9453"/>
                    <a:pt x="12644" y="6091"/>
                  </a:cubicBezTo>
                  <a:cubicBezTo>
                    <a:pt x="12644" y="3621"/>
                    <a:pt x="11167" y="1405"/>
                    <a:pt x="8888" y="463"/>
                  </a:cubicBezTo>
                  <a:cubicBezTo>
                    <a:pt x="8134" y="152"/>
                    <a:pt x="7344" y="0"/>
                    <a:pt x="656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4"/>
            <p:cNvSpPr/>
            <p:nvPr/>
          </p:nvSpPr>
          <p:spPr>
            <a:xfrm>
              <a:off x="1950556" y="353650"/>
              <a:ext cx="468397" cy="468378"/>
            </a:xfrm>
            <a:custGeom>
              <a:avLst/>
              <a:gdLst/>
              <a:ahLst/>
              <a:cxnLst/>
              <a:rect l="l" t="t" r="r" b="b"/>
              <a:pathLst>
                <a:path w="3821" h="3821" extrusionOk="0">
                  <a:moveTo>
                    <a:pt x="1910" y="0"/>
                  </a:moveTo>
                  <a:cubicBezTo>
                    <a:pt x="853" y="0"/>
                    <a:pt x="0" y="854"/>
                    <a:pt x="0" y="1910"/>
                  </a:cubicBezTo>
                  <a:cubicBezTo>
                    <a:pt x="0" y="2967"/>
                    <a:pt x="853" y="3820"/>
                    <a:pt x="1910" y="3820"/>
                  </a:cubicBezTo>
                  <a:cubicBezTo>
                    <a:pt x="2954" y="3820"/>
                    <a:pt x="3820" y="2967"/>
                    <a:pt x="3820" y="1910"/>
                  </a:cubicBezTo>
                  <a:cubicBezTo>
                    <a:pt x="3820" y="854"/>
                    <a:pt x="2954" y="0"/>
                    <a:pt x="19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00" name="Google Shape;100;p4"/>
            <p:cNvPicPr preferRelativeResize="0"/>
            <p:nvPr/>
          </p:nvPicPr>
          <p:blipFill rotWithShape="1">
            <a:blip r:embed="rId3">
              <a:alphaModFix/>
            </a:blip>
            <a:srcRect t="465" b="475"/>
            <a:stretch/>
          </p:blipFill>
          <p:spPr>
            <a:xfrm rot="10800000" flipH="1">
              <a:off x="1955554" y="359239"/>
              <a:ext cx="458400" cy="457200"/>
            </a:xfrm>
            <a:prstGeom prst="ellipse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3"/>
        </a:solidFill>
        <a:effectLst/>
      </p:bgPr>
    </p:bg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2"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14"/>
          <p:cNvSpPr txBox="1">
            <a:spLocks noGrp="1"/>
          </p:cNvSpPr>
          <p:nvPr>
            <p:ph type="title"/>
          </p:nvPr>
        </p:nvSpPr>
        <p:spPr>
          <a:xfrm>
            <a:off x="1223700" y="3263825"/>
            <a:ext cx="66966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 sz="1800" u="sng">
                <a:latin typeface="Mukta"/>
                <a:ea typeface="Mukta"/>
                <a:cs typeface="Mukta"/>
                <a:sym typeface="Mukt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57" name="Google Shape;457;p14"/>
          <p:cNvSpPr txBox="1">
            <a:spLocks noGrp="1"/>
          </p:cNvSpPr>
          <p:nvPr>
            <p:ph type="subTitle" idx="1"/>
          </p:nvPr>
        </p:nvSpPr>
        <p:spPr>
          <a:xfrm>
            <a:off x="1223700" y="1422463"/>
            <a:ext cx="6696600" cy="153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3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grpSp>
        <p:nvGrpSpPr>
          <p:cNvPr id="458" name="Google Shape;458;p14"/>
          <p:cNvGrpSpPr/>
          <p:nvPr/>
        </p:nvGrpSpPr>
        <p:grpSpPr>
          <a:xfrm>
            <a:off x="512642" y="-210060"/>
            <a:ext cx="1059037" cy="955069"/>
            <a:chOff x="512642" y="-210060"/>
            <a:chExt cx="1059037" cy="955069"/>
          </a:xfrm>
        </p:grpSpPr>
        <p:grpSp>
          <p:nvGrpSpPr>
            <p:cNvPr id="459" name="Google Shape;459;p14"/>
            <p:cNvGrpSpPr/>
            <p:nvPr/>
          </p:nvGrpSpPr>
          <p:grpSpPr>
            <a:xfrm>
              <a:off x="512642" y="-210060"/>
              <a:ext cx="831107" cy="831048"/>
              <a:chOff x="7107732" y="887225"/>
              <a:chExt cx="1066479" cy="1066403"/>
            </a:xfrm>
          </p:grpSpPr>
          <p:sp>
            <p:nvSpPr>
              <p:cNvPr id="460" name="Google Shape;460;p14"/>
              <p:cNvSpPr/>
              <p:nvPr/>
            </p:nvSpPr>
            <p:spPr>
              <a:xfrm>
                <a:off x="7107732" y="887225"/>
                <a:ext cx="1066479" cy="1066403"/>
              </a:xfrm>
              <a:custGeom>
                <a:avLst/>
                <a:gdLst/>
                <a:ahLst/>
                <a:cxnLst/>
                <a:rect l="l" t="t" r="r" b="b"/>
                <a:pathLst>
                  <a:path w="3821" h="3821" extrusionOk="0">
                    <a:moveTo>
                      <a:pt x="1910" y="0"/>
                    </a:moveTo>
                    <a:cubicBezTo>
                      <a:pt x="853" y="0"/>
                      <a:pt x="0" y="854"/>
                      <a:pt x="0" y="1910"/>
                    </a:cubicBezTo>
                    <a:cubicBezTo>
                      <a:pt x="0" y="2967"/>
                      <a:pt x="853" y="3820"/>
                      <a:pt x="1910" y="3820"/>
                    </a:cubicBezTo>
                    <a:cubicBezTo>
                      <a:pt x="2954" y="3820"/>
                      <a:pt x="3820" y="2967"/>
                      <a:pt x="3820" y="1910"/>
                    </a:cubicBezTo>
                    <a:cubicBezTo>
                      <a:pt x="3820" y="854"/>
                      <a:pt x="2954" y="0"/>
                      <a:pt x="191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461" name="Google Shape;461;p14"/>
              <p:cNvPicPr preferRelativeResize="0"/>
              <p:nvPr/>
            </p:nvPicPr>
            <p:blipFill rotWithShape="1">
              <a:blip r:embed="rId2">
                <a:alphaModFix amt="26000"/>
              </a:blip>
              <a:srcRect t="406" b="416"/>
              <a:stretch/>
            </p:blipFill>
            <p:spPr>
              <a:xfrm rot="10800000" flipH="1">
                <a:off x="7119122" y="899926"/>
                <a:ext cx="1043700" cy="104100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462" name="Google Shape;462;p14"/>
            <p:cNvGrpSpPr/>
            <p:nvPr/>
          </p:nvGrpSpPr>
          <p:grpSpPr>
            <a:xfrm rot="-5400000">
              <a:off x="1181619" y="95994"/>
              <a:ext cx="245383" cy="534736"/>
              <a:chOff x="5273525" y="899922"/>
              <a:chExt cx="396675" cy="864430"/>
            </a:xfrm>
          </p:grpSpPr>
          <p:sp>
            <p:nvSpPr>
              <p:cNvPr id="463" name="Google Shape;463;p14"/>
              <p:cNvSpPr/>
              <p:nvPr/>
            </p:nvSpPr>
            <p:spPr>
              <a:xfrm rot="8099893">
                <a:off x="5331322" y="1426205"/>
                <a:ext cx="281164" cy="279702"/>
              </a:xfrm>
              <a:custGeom>
                <a:avLst/>
                <a:gdLst/>
                <a:ahLst/>
                <a:cxnLst/>
                <a:rect l="l" t="t" r="r" b="b"/>
                <a:pathLst>
                  <a:path w="2484" h="2471" extrusionOk="0">
                    <a:moveTo>
                      <a:pt x="2483" y="1"/>
                    </a:moveTo>
                    <a:lnTo>
                      <a:pt x="0" y="230"/>
                    </a:lnTo>
                    <a:lnTo>
                      <a:pt x="2242" y="2471"/>
                    </a:lnTo>
                    <a:lnTo>
                      <a:pt x="2483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14"/>
              <p:cNvSpPr/>
              <p:nvPr/>
            </p:nvSpPr>
            <p:spPr>
              <a:xfrm rot="8099893">
                <a:off x="5331478" y="1192229"/>
                <a:ext cx="279806" cy="279815"/>
              </a:xfrm>
              <a:custGeom>
                <a:avLst/>
                <a:gdLst/>
                <a:ahLst/>
                <a:cxnLst/>
                <a:rect l="l" t="t" r="r" b="b"/>
                <a:pathLst>
                  <a:path w="2472" h="2472" extrusionOk="0">
                    <a:moveTo>
                      <a:pt x="2471" y="1"/>
                    </a:moveTo>
                    <a:lnTo>
                      <a:pt x="1" y="230"/>
                    </a:lnTo>
                    <a:lnTo>
                      <a:pt x="2229" y="2471"/>
                    </a:lnTo>
                    <a:lnTo>
                      <a:pt x="2471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14"/>
              <p:cNvSpPr/>
              <p:nvPr/>
            </p:nvSpPr>
            <p:spPr>
              <a:xfrm rot="8099893">
                <a:off x="5331532" y="957847"/>
                <a:ext cx="279693" cy="279702"/>
              </a:xfrm>
              <a:custGeom>
                <a:avLst/>
                <a:gdLst/>
                <a:ahLst/>
                <a:cxnLst/>
                <a:rect l="l" t="t" r="r" b="b"/>
                <a:pathLst>
                  <a:path w="2471" h="2471" extrusionOk="0">
                    <a:moveTo>
                      <a:pt x="2471" y="0"/>
                    </a:moveTo>
                    <a:lnTo>
                      <a:pt x="0" y="229"/>
                    </a:lnTo>
                    <a:lnTo>
                      <a:pt x="2229" y="2471"/>
                    </a:lnTo>
                    <a:lnTo>
                      <a:pt x="2471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66" name="Google Shape;466;p14"/>
            <p:cNvGrpSpPr/>
            <p:nvPr/>
          </p:nvGrpSpPr>
          <p:grpSpPr>
            <a:xfrm rot="-5400000">
              <a:off x="465961" y="309689"/>
              <a:ext cx="504340" cy="366299"/>
              <a:chOff x="8079872" y="1013425"/>
              <a:chExt cx="692014" cy="502605"/>
            </a:xfrm>
          </p:grpSpPr>
          <p:sp>
            <p:nvSpPr>
              <p:cNvPr id="467" name="Google Shape;467;p14"/>
              <p:cNvSpPr/>
              <p:nvPr/>
            </p:nvSpPr>
            <p:spPr>
              <a:xfrm rot="-2700000">
                <a:off x="8139810" y="1119866"/>
                <a:ext cx="289406" cy="289406"/>
              </a:xfrm>
              <a:custGeom>
                <a:avLst/>
                <a:gdLst/>
                <a:ahLst/>
                <a:cxnLst/>
                <a:rect l="l" t="t" r="r" b="b"/>
                <a:pathLst>
                  <a:path w="8405" h="8405" extrusionOk="0">
                    <a:moveTo>
                      <a:pt x="8150" y="0"/>
                    </a:moveTo>
                    <a:lnTo>
                      <a:pt x="0" y="8150"/>
                    </a:lnTo>
                    <a:cubicBezTo>
                      <a:pt x="13" y="8239"/>
                      <a:pt x="26" y="8315"/>
                      <a:pt x="39" y="8404"/>
                    </a:cubicBezTo>
                    <a:lnTo>
                      <a:pt x="8405" y="51"/>
                    </a:lnTo>
                    <a:lnTo>
                      <a:pt x="815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14"/>
              <p:cNvSpPr/>
              <p:nvPr/>
            </p:nvSpPr>
            <p:spPr>
              <a:xfrm rot="-2700000">
                <a:off x="8124200" y="1174011"/>
                <a:ext cx="181115" cy="181115"/>
              </a:xfrm>
              <a:custGeom>
                <a:avLst/>
                <a:gdLst/>
                <a:ahLst/>
                <a:cxnLst/>
                <a:rect l="l" t="t" r="r" b="b"/>
                <a:pathLst>
                  <a:path w="5260" h="5260" extrusionOk="0">
                    <a:moveTo>
                      <a:pt x="5259" y="0"/>
                    </a:moveTo>
                    <a:cubicBezTo>
                      <a:pt x="5119" y="39"/>
                      <a:pt x="4979" y="64"/>
                      <a:pt x="4852" y="115"/>
                    </a:cubicBezTo>
                    <a:lnTo>
                      <a:pt x="115" y="4852"/>
                    </a:lnTo>
                    <a:cubicBezTo>
                      <a:pt x="64" y="4992"/>
                      <a:pt x="39" y="5119"/>
                      <a:pt x="1" y="5259"/>
                    </a:cubicBezTo>
                    <a:lnTo>
                      <a:pt x="525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14"/>
              <p:cNvSpPr/>
              <p:nvPr/>
            </p:nvSpPr>
            <p:spPr>
              <a:xfrm rot="-2700000">
                <a:off x="8245967" y="1086917"/>
                <a:ext cx="355172" cy="355620"/>
              </a:xfrm>
              <a:custGeom>
                <a:avLst/>
                <a:gdLst/>
                <a:ahLst/>
                <a:cxnLst/>
                <a:rect l="l" t="t" r="r" b="b"/>
                <a:pathLst>
                  <a:path w="10315" h="10328" extrusionOk="0">
                    <a:moveTo>
                      <a:pt x="10175" y="1"/>
                    </a:moveTo>
                    <a:lnTo>
                      <a:pt x="1" y="10174"/>
                    </a:lnTo>
                    <a:cubicBezTo>
                      <a:pt x="52" y="10225"/>
                      <a:pt x="103" y="10276"/>
                      <a:pt x="141" y="10327"/>
                    </a:cubicBezTo>
                    <a:lnTo>
                      <a:pt x="10315" y="153"/>
                    </a:lnTo>
                    <a:cubicBezTo>
                      <a:pt x="10277" y="102"/>
                      <a:pt x="10226" y="51"/>
                      <a:pt x="1017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14"/>
              <p:cNvSpPr/>
              <p:nvPr/>
            </p:nvSpPr>
            <p:spPr>
              <a:xfrm rot="-2700000">
                <a:off x="8534738" y="1167133"/>
                <a:ext cx="195577" cy="195164"/>
              </a:xfrm>
              <a:custGeom>
                <a:avLst/>
                <a:gdLst/>
                <a:ahLst/>
                <a:cxnLst/>
                <a:rect l="l" t="t" r="r" b="b"/>
                <a:pathLst>
                  <a:path w="5680" h="5668" extrusionOk="0">
                    <a:moveTo>
                      <a:pt x="5679" y="1"/>
                    </a:moveTo>
                    <a:lnTo>
                      <a:pt x="0" y="5667"/>
                    </a:lnTo>
                    <a:cubicBezTo>
                      <a:pt x="128" y="5642"/>
                      <a:pt x="255" y="5616"/>
                      <a:pt x="382" y="5578"/>
                    </a:cubicBezTo>
                    <a:lnTo>
                      <a:pt x="5590" y="370"/>
                    </a:lnTo>
                    <a:cubicBezTo>
                      <a:pt x="5629" y="243"/>
                      <a:pt x="5654" y="115"/>
                      <a:pt x="56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14"/>
              <p:cNvSpPr/>
              <p:nvPr/>
            </p:nvSpPr>
            <p:spPr>
              <a:xfrm rot="-2700000">
                <a:off x="8415144" y="1116802"/>
                <a:ext cx="295535" cy="295535"/>
              </a:xfrm>
              <a:custGeom>
                <a:avLst/>
                <a:gdLst/>
                <a:ahLst/>
                <a:cxnLst/>
                <a:rect l="l" t="t" r="r" b="b"/>
                <a:pathLst>
                  <a:path w="8583" h="8583" extrusionOk="0">
                    <a:moveTo>
                      <a:pt x="8532" y="0"/>
                    </a:moveTo>
                    <a:lnTo>
                      <a:pt x="1" y="8532"/>
                    </a:lnTo>
                    <a:cubicBezTo>
                      <a:pt x="77" y="8557"/>
                      <a:pt x="153" y="8570"/>
                      <a:pt x="243" y="8583"/>
                    </a:cubicBezTo>
                    <a:lnTo>
                      <a:pt x="8583" y="242"/>
                    </a:lnTo>
                    <a:cubicBezTo>
                      <a:pt x="8570" y="166"/>
                      <a:pt x="8545" y="90"/>
                      <a:pt x="853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14"/>
              <p:cNvSpPr/>
              <p:nvPr/>
            </p:nvSpPr>
            <p:spPr>
              <a:xfrm rot="-2700000">
                <a:off x="8322460" y="1093560"/>
                <a:ext cx="342019" cy="342019"/>
              </a:xfrm>
              <a:custGeom>
                <a:avLst/>
                <a:gdLst/>
                <a:ahLst/>
                <a:cxnLst/>
                <a:rect l="l" t="t" r="r" b="b"/>
                <a:pathLst>
                  <a:path w="9933" h="9933" extrusionOk="0">
                    <a:moveTo>
                      <a:pt x="9831" y="0"/>
                    </a:moveTo>
                    <a:lnTo>
                      <a:pt x="1" y="9831"/>
                    </a:lnTo>
                    <a:cubicBezTo>
                      <a:pt x="64" y="9869"/>
                      <a:pt x="115" y="9894"/>
                      <a:pt x="179" y="9932"/>
                    </a:cubicBezTo>
                    <a:lnTo>
                      <a:pt x="9933" y="191"/>
                    </a:lnTo>
                    <a:cubicBezTo>
                      <a:pt x="9894" y="128"/>
                      <a:pt x="9856" y="64"/>
                      <a:pt x="98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14"/>
              <p:cNvSpPr/>
              <p:nvPr/>
            </p:nvSpPr>
            <p:spPr>
              <a:xfrm rot="-2700000">
                <a:off x="8184252" y="1094868"/>
                <a:ext cx="339402" cy="339402"/>
              </a:xfrm>
              <a:custGeom>
                <a:avLst/>
                <a:gdLst/>
                <a:ahLst/>
                <a:cxnLst/>
                <a:rect l="l" t="t" r="r" b="b"/>
                <a:pathLst>
                  <a:path w="9857" h="9857" extrusionOk="0">
                    <a:moveTo>
                      <a:pt x="9665" y="1"/>
                    </a:moveTo>
                    <a:lnTo>
                      <a:pt x="1" y="9665"/>
                    </a:lnTo>
                    <a:lnTo>
                      <a:pt x="103" y="9856"/>
                    </a:lnTo>
                    <a:lnTo>
                      <a:pt x="9856" y="102"/>
                    </a:lnTo>
                    <a:cubicBezTo>
                      <a:pt x="9793" y="64"/>
                      <a:pt x="9729" y="39"/>
                      <a:pt x="96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74" name="Google Shape;474;p14"/>
          <p:cNvGrpSpPr/>
          <p:nvPr/>
        </p:nvGrpSpPr>
        <p:grpSpPr>
          <a:xfrm>
            <a:off x="6060167" y="3554443"/>
            <a:ext cx="2457666" cy="2034583"/>
            <a:chOff x="6060167" y="3554443"/>
            <a:chExt cx="2457666" cy="2034583"/>
          </a:xfrm>
        </p:grpSpPr>
        <p:grpSp>
          <p:nvGrpSpPr>
            <p:cNvPr id="475" name="Google Shape;475;p14"/>
            <p:cNvGrpSpPr/>
            <p:nvPr/>
          </p:nvGrpSpPr>
          <p:grpSpPr>
            <a:xfrm rot="-5400000">
              <a:off x="7154734" y="4265541"/>
              <a:ext cx="1781928" cy="865040"/>
              <a:chOff x="-968809" y="1851892"/>
              <a:chExt cx="5540822" cy="2689800"/>
            </a:xfrm>
          </p:grpSpPr>
          <p:sp>
            <p:nvSpPr>
              <p:cNvPr id="476" name="Google Shape;476;p14"/>
              <p:cNvSpPr/>
              <p:nvPr/>
            </p:nvSpPr>
            <p:spPr>
              <a:xfrm>
                <a:off x="-968809" y="1852329"/>
                <a:ext cx="5540822" cy="2688915"/>
              </a:xfrm>
              <a:custGeom>
                <a:avLst/>
                <a:gdLst/>
                <a:ahLst/>
                <a:cxnLst/>
                <a:rect l="l" t="t" r="r" b="b"/>
                <a:pathLst>
                  <a:path w="42391" h="20572" extrusionOk="0">
                    <a:moveTo>
                      <a:pt x="10267" y="0"/>
                    </a:moveTo>
                    <a:cubicBezTo>
                      <a:pt x="4612" y="0"/>
                      <a:pt x="1" y="4591"/>
                      <a:pt x="1" y="10280"/>
                    </a:cubicBezTo>
                    <a:cubicBezTo>
                      <a:pt x="1" y="15975"/>
                      <a:pt x="4624" y="20571"/>
                      <a:pt x="10289" y="20571"/>
                    </a:cubicBezTo>
                    <a:cubicBezTo>
                      <a:pt x="10374" y="20571"/>
                      <a:pt x="10459" y="20570"/>
                      <a:pt x="10544" y="20568"/>
                    </a:cubicBezTo>
                    <a:lnTo>
                      <a:pt x="31847" y="20568"/>
                    </a:lnTo>
                    <a:cubicBezTo>
                      <a:pt x="31932" y="20570"/>
                      <a:pt x="32017" y="20571"/>
                      <a:pt x="32101" y="20571"/>
                    </a:cubicBezTo>
                    <a:cubicBezTo>
                      <a:pt x="37767" y="20571"/>
                      <a:pt x="42390" y="15975"/>
                      <a:pt x="42390" y="10280"/>
                    </a:cubicBezTo>
                    <a:cubicBezTo>
                      <a:pt x="42390" y="4591"/>
                      <a:pt x="37779" y="0"/>
                      <a:pt x="32124" y="0"/>
                    </a:cubicBezTo>
                    <a:cubicBezTo>
                      <a:pt x="32032" y="0"/>
                      <a:pt x="31939" y="1"/>
                      <a:pt x="31847" y="4"/>
                    </a:cubicBezTo>
                    <a:lnTo>
                      <a:pt x="10544" y="4"/>
                    </a:lnTo>
                    <a:cubicBezTo>
                      <a:pt x="10451" y="1"/>
                      <a:pt x="10359" y="0"/>
                      <a:pt x="102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477" name="Google Shape;477;p14"/>
              <p:cNvPicPr preferRelativeResize="0"/>
              <p:nvPr/>
            </p:nvPicPr>
            <p:blipFill rotWithShape="1">
              <a:blip r:embed="rId3">
                <a:alphaModFix/>
              </a:blip>
              <a:srcRect l="-50457" t="15805" r="330" b="11525"/>
              <a:stretch/>
            </p:blipFill>
            <p:spPr>
              <a:xfrm rot="10800000" flipH="1">
                <a:off x="-961895" y="1851892"/>
                <a:ext cx="5525700" cy="2689800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</p:spPr>
          </p:pic>
        </p:grpSp>
        <p:grpSp>
          <p:nvGrpSpPr>
            <p:cNvPr id="478" name="Google Shape;478;p14"/>
            <p:cNvGrpSpPr/>
            <p:nvPr/>
          </p:nvGrpSpPr>
          <p:grpSpPr>
            <a:xfrm rot="5400000">
              <a:off x="7920523" y="3649147"/>
              <a:ext cx="692014" cy="502605"/>
              <a:chOff x="8079872" y="1013425"/>
              <a:chExt cx="692014" cy="502605"/>
            </a:xfrm>
          </p:grpSpPr>
          <p:sp>
            <p:nvSpPr>
              <p:cNvPr id="479" name="Google Shape;479;p14"/>
              <p:cNvSpPr/>
              <p:nvPr/>
            </p:nvSpPr>
            <p:spPr>
              <a:xfrm rot="-2700000">
                <a:off x="8139810" y="1119866"/>
                <a:ext cx="289406" cy="289406"/>
              </a:xfrm>
              <a:custGeom>
                <a:avLst/>
                <a:gdLst/>
                <a:ahLst/>
                <a:cxnLst/>
                <a:rect l="l" t="t" r="r" b="b"/>
                <a:pathLst>
                  <a:path w="8405" h="8405" extrusionOk="0">
                    <a:moveTo>
                      <a:pt x="8150" y="0"/>
                    </a:moveTo>
                    <a:lnTo>
                      <a:pt x="0" y="8150"/>
                    </a:lnTo>
                    <a:cubicBezTo>
                      <a:pt x="13" y="8239"/>
                      <a:pt x="26" y="8315"/>
                      <a:pt x="39" y="8404"/>
                    </a:cubicBezTo>
                    <a:lnTo>
                      <a:pt x="8405" y="51"/>
                    </a:lnTo>
                    <a:lnTo>
                      <a:pt x="8150" y="0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14"/>
              <p:cNvSpPr/>
              <p:nvPr/>
            </p:nvSpPr>
            <p:spPr>
              <a:xfrm rot="-2700000">
                <a:off x="8124200" y="1174011"/>
                <a:ext cx="181115" cy="181115"/>
              </a:xfrm>
              <a:custGeom>
                <a:avLst/>
                <a:gdLst/>
                <a:ahLst/>
                <a:cxnLst/>
                <a:rect l="l" t="t" r="r" b="b"/>
                <a:pathLst>
                  <a:path w="5260" h="5260" extrusionOk="0">
                    <a:moveTo>
                      <a:pt x="5259" y="0"/>
                    </a:moveTo>
                    <a:cubicBezTo>
                      <a:pt x="5119" y="39"/>
                      <a:pt x="4979" y="64"/>
                      <a:pt x="4852" y="115"/>
                    </a:cubicBezTo>
                    <a:lnTo>
                      <a:pt x="115" y="4852"/>
                    </a:lnTo>
                    <a:cubicBezTo>
                      <a:pt x="64" y="4992"/>
                      <a:pt x="39" y="5119"/>
                      <a:pt x="1" y="5259"/>
                    </a:cubicBezTo>
                    <a:lnTo>
                      <a:pt x="5259" y="0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14"/>
              <p:cNvSpPr/>
              <p:nvPr/>
            </p:nvSpPr>
            <p:spPr>
              <a:xfrm rot="-2700000">
                <a:off x="8245967" y="1086917"/>
                <a:ext cx="355172" cy="355620"/>
              </a:xfrm>
              <a:custGeom>
                <a:avLst/>
                <a:gdLst/>
                <a:ahLst/>
                <a:cxnLst/>
                <a:rect l="l" t="t" r="r" b="b"/>
                <a:pathLst>
                  <a:path w="10315" h="10328" extrusionOk="0">
                    <a:moveTo>
                      <a:pt x="10175" y="1"/>
                    </a:moveTo>
                    <a:lnTo>
                      <a:pt x="1" y="10174"/>
                    </a:lnTo>
                    <a:cubicBezTo>
                      <a:pt x="52" y="10225"/>
                      <a:pt x="103" y="10276"/>
                      <a:pt x="141" y="10327"/>
                    </a:cubicBezTo>
                    <a:lnTo>
                      <a:pt x="10315" y="153"/>
                    </a:lnTo>
                    <a:cubicBezTo>
                      <a:pt x="10277" y="102"/>
                      <a:pt x="10226" y="51"/>
                      <a:pt x="101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14"/>
              <p:cNvSpPr/>
              <p:nvPr/>
            </p:nvSpPr>
            <p:spPr>
              <a:xfrm rot="-2700000">
                <a:off x="8534738" y="1167133"/>
                <a:ext cx="195577" cy="195164"/>
              </a:xfrm>
              <a:custGeom>
                <a:avLst/>
                <a:gdLst/>
                <a:ahLst/>
                <a:cxnLst/>
                <a:rect l="l" t="t" r="r" b="b"/>
                <a:pathLst>
                  <a:path w="5680" h="5668" extrusionOk="0">
                    <a:moveTo>
                      <a:pt x="5679" y="1"/>
                    </a:moveTo>
                    <a:lnTo>
                      <a:pt x="0" y="5667"/>
                    </a:lnTo>
                    <a:cubicBezTo>
                      <a:pt x="128" y="5642"/>
                      <a:pt x="255" y="5616"/>
                      <a:pt x="382" y="5578"/>
                    </a:cubicBezTo>
                    <a:lnTo>
                      <a:pt x="5590" y="370"/>
                    </a:lnTo>
                    <a:cubicBezTo>
                      <a:pt x="5629" y="243"/>
                      <a:pt x="5654" y="115"/>
                      <a:pt x="56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14"/>
              <p:cNvSpPr/>
              <p:nvPr/>
            </p:nvSpPr>
            <p:spPr>
              <a:xfrm rot="-2700000">
                <a:off x="8415144" y="1116802"/>
                <a:ext cx="295535" cy="295535"/>
              </a:xfrm>
              <a:custGeom>
                <a:avLst/>
                <a:gdLst/>
                <a:ahLst/>
                <a:cxnLst/>
                <a:rect l="l" t="t" r="r" b="b"/>
                <a:pathLst>
                  <a:path w="8583" h="8583" extrusionOk="0">
                    <a:moveTo>
                      <a:pt x="8532" y="0"/>
                    </a:moveTo>
                    <a:lnTo>
                      <a:pt x="1" y="8532"/>
                    </a:lnTo>
                    <a:cubicBezTo>
                      <a:pt x="77" y="8557"/>
                      <a:pt x="153" y="8570"/>
                      <a:pt x="243" y="8583"/>
                    </a:cubicBezTo>
                    <a:lnTo>
                      <a:pt x="8583" y="242"/>
                    </a:lnTo>
                    <a:cubicBezTo>
                      <a:pt x="8570" y="166"/>
                      <a:pt x="8545" y="90"/>
                      <a:pt x="853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14"/>
              <p:cNvSpPr/>
              <p:nvPr/>
            </p:nvSpPr>
            <p:spPr>
              <a:xfrm rot="-2700000">
                <a:off x="8322460" y="1093560"/>
                <a:ext cx="342019" cy="342019"/>
              </a:xfrm>
              <a:custGeom>
                <a:avLst/>
                <a:gdLst/>
                <a:ahLst/>
                <a:cxnLst/>
                <a:rect l="l" t="t" r="r" b="b"/>
                <a:pathLst>
                  <a:path w="9933" h="9933" extrusionOk="0">
                    <a:moveTo>
                      <a:pt x="9831" y="0"/>
                    </a:moveTo>
                    <a:lnTo>
                      <a:pt x="1" y="9831"/>
                    </a:lnTo>
                    <a:cubicBezTo>
                      <a:pt x="64" y="9869"/>
                      <a:pt x="115" y="9894"/>
                      <a:pt x="179" y="9932"/>
                    </a:cubicBezTo>
                    <a:lnTo>
                      <a:pt x="9933" y="191"/>
                    </a:lnTo>
                    <a:cubicBezTo>
                      <a:pt x="9894" y="128"/>
                      <a:pt x="9856" y="64"/>
                      <a:pt x="983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14"/>
              <p:cNvSpPr/>
              <p:nvPr/>
            </p:nvSpPr>
            <p:spPr>
              <a:xfrm rot="-2700000">
                <a:off x="8184252" y="1094868"/>
                <a:ext cx="339402" cy="339402"/>
              </a:xfrm>
              <a:custGeom>
                <a:avLst/>
                <a:gdLst/>
                <a:ahLst/>
                <a:cxnLst/>
                <a:rect l="l" t="t" r="r" b="b"/>
                <a:pathLst>
                  <a:path w="9857" h="9857" extrusionOk="0">
                    <a:moveTo>
                      <a:pt x="9665" y="1"/>
                    </a:moveTo>
                    <a:lnTo>
                      <a:pt x="1" y="9665"/>
                    </a:lnTo>
                    <a:lnTo>
                      <a:pt x="103" y="9856"/>
                    </a:lnTo>
                    <a:lnTo>
                      <a:pt x="9856" y="102"/>
                    </a:lnTo>
                    <a:cubicBezTo>
                      <a:pt x="9793" y="64"/>
                      <a:pt x="9729" y="39"/>
                      <a:pt x="966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86" name="Google Shape;486;p14"/>
            <p:cNvGrpSpPr/>
            <p:nvPr/>
          </p:nvGrpSpPr>
          <p:grpSpPr>
            <a:xfrm>
              <a:off x="6060167" y="4575350"/>
              <a:ext cx="2072708" cy="245400"/>
              <a:chOff x="4882617" y="3573600"/>
              <a:chExt cx="2072708" cy="245400"/>
            </a:xfrm>
          </p:grpSpPr>
          <p:sp>
            <p:nvSpPr>
              <p:cNvPr id="487" name="Google Shape;487;p14"/>
              <p:cNvSpPr/>
              <p:nvPr/>
            </p:nvSpPr>
            <p:spPr>
              <a:xfrm>
                <a:off x="4882617" y="3573600"/>
                <a:ext cx="2072700" cy="24540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488" name="Google Shape;488;p14"/>
              <p:cNvPicPr preferRelativeResize="0"/>
              <p:nvPr/>
            </p:nvPicPr>
            <p:blipFill rotWithShape="1">
              <a:blip r:embed="rId4">
                <a:alphaModFix/>
              </a:blip>
              <a:srcRect t="44120" b="44119"/>
              <a:stretch/>
            </p:blipFill>
            <p:spPr>
              <a:xfrm flipH="1">
                <a:off x="4882624" y="3573600"/>
                <a:ext cx="2072700" cy="245400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</p:spPr>
          </p:pic>
        </p:grpSp>
      </p:grpSp>
      <p:grpSp>
        <p:nvGrpSpPr>
          <p:cNvPr id="489" name="Google Shape;489;p14"/>
          <p:cNvGrpSpPr/>
          <p:nvPr/>
        </p:nvGrpSpPr>
        <p:grpSpPr>
          <a:xfrm>
            <a:off x="227296" y="899226"/>
            <a:ext cx="420281" cy="420272"/>
            <a:chOff x="866596" y="368151"/>
            <a:chExt cx="420281" cy="420272"/>
          </a:xfrm>
        </p:grpSpPr>
        <p:sp>
          <p:nvSpPr>
            <p:cNvPr id="490" name="Google Shape;490;p14"/>
            <p:cNvSpPr/>
            <p:nvPr/>
          </p:nvSpPr>
          <p:spPr>
            <a:xfrm flipH="1">
              <a:off x="866596" y="368151"/>
              <a:ext cx="420281" cy="420272"/>
            </a:xfrm>
            <a:custGeom>
              <a:avLst/>
              <a:gdLst/>
              <a:ahLst/>
              <a:cxnLst/>
              <a:rect l="l" t="t" r="r" b="b"/>
              <a:pathLst>
                <a:path w="3821" h="3821" extrusionOk="0">
                  <a:moveTo>
                    <a:pt x="1910" y="0"/>
                  </a:moveTo>
                  <a:cubicBezTo>
                    <a:pt x="853" y="0"/>
                    <a:pt x="0" y="854"/>
                    <a:pt x="0" y="1910"/>
                  </a:cubicBezTo>
                  <a:cubicBezTo>
                    <a:pt x="0" y="2967"/>
                    <a:pt x="853" y="3820"/>
                    <a:pt x="1910" y="3820"/>
                  </a:cubicBezTo>
                  <a:cubicBezTo>
                    <a:pt x="2954" y="3820"/>
                    <a:pt x="3820" y="2967"/>
                    <a:pt x="3820" y="1910"/>
                  </a:cubicBezTo>
                  <a:cubicBezTo>
                    <a:pt x="3820" y="854"/>
                    <a:pt x="2954" y="0"/>
                    <a:pt x="19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491" name="Google Shape;491;p14"/>
            <p:cNvPicPr preferRelativeResize="0"/>
            <p:nvPr/>
          </p:nvPicPr>
          <p:blipFill rotWithShape="1">
            <a:blip r:embed="rId3">
              <a:alphaModFix/>
            </a:blip>
            <a:srcRect t="327" b="337"/>
            <a:stretch/>
          </p:blipFill>
          <p:spPr>
            <a:xfrm rot="10800000">
              <a:off x="871517" y="368357"/>
              <a:ext cx="411000" cy="410700"/>
            </a:xfrm>
            <a:prstGeom prst="ellipse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">
  <p:cSld name="CUSTOM_6">
    <p:spTree>
      <p:nvGrpSpPr>
        <p:cNvPr id="1" name="Shape 1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3" name="Google Shape;1673;p26"/>
          <p:cNvGrpSpPr/>
          <p:nvPr/>
        </p:nvGrpSpPr>
        <p:grpSpPr>
          <a:xfrm>
            <a:off x="822942" y="3706843"/>
            <a:ext cx="1235218" cy="2034583"/>
            <a:chOff x="822942" y="3706843"/>
            <a:chExt cx="1235218" cy="2034583"/>
          </a:xfrm>
        </p:grpSpPr>
        <p:grpSp>
          <p:nvGrpSpPr>
            <p:cNvPr id="1674" name="Google Shape;1674;p26"/>
            <p:cNvGrpSpPr/>
            <p:nvPr/>
          </p:nvGrpSpPr>
          <p:grpSpPr>
            <a:xfrm>
              <a:off x="862631" y="3959520"/>
              <a:ext cx="864900" cy="1781906"/>
              <a:chOff x="308106" y="3807120"/>
              <a:chExt cx="864900" cy="1781906"/>
            </a:xfrm>
          </p:grpSpPr>
          <p:sp>
            <p:nvSpPr>
              <p:cNvPr id="1675" name="Google Shape;1675;p26"/>
              <p:cNvSpPr/>
              <p:nvPr/>
            </p:nvSpPr>
            <p:spPr>
              <a:xfrm rot="5400000" flipH="1">
                <a:off x="-150395" y="4265701"/>
                <a:ext cx="1781906" cy="864744"/>
              </a:xfrm>
              <a:custGeom>
                <a:avLst/>
                <a:gdLst/>
                <a:ahLst/>
                <a:cxnLst/>
                <a:rect l="l" t="t" r="r" b="b"/>
                <a:pathLst>
                  <a:path w="42391" h="20572" extrusionOk="0">
                    <a:moveTo>
                      <a:pt x="10267" y="0"/>
                    </a:moveTo>
                    <a:cubicBezTo>
                      <a:pt x="4612" y="0"/>
                      <a:pt x="1" y="4591"/>
                      <a:pt x="1" y="10280"/>
                    </a:cubicBezTo>
                    <a:cubicBezTo>
                      <a:pt x="1" y="15975"/>
                      <a:pt x="4624" y="20571"/>
                      <a:pt x="10289" y="20571"/>
                    </a:cubicBezTo>
                    <a:cubicBezTo>
                      <a:pt x="10374" y="20571"/>
                      <a:pt x="10459" y="20570"/>
                      <a:pt x="10544" y="20568"/>
                    </a:cubicBezTo>
                    <a:lnTo>
                      <a:pt x="31847" y="20568"/>
                    </a:lnTo>
                    <a:cubicBezTo>
                      <a:pt x="31932" y="20570"/>
                      <a:pt x="32017" y="20571"/>
                      <a:pt x="32101" y="20571"/>
                    </a:cubicBezTo>
                    <a:cubicBezTo>
                      <a:pt x="37767" y="20571"/>
                      <a:pt x="42390" y="15975"/>
                      <a:pt x="42390" y="10280"/>
                    </a:cubicBezTo>
                    <a:cubicBezTo>
                      <a:pt x="42390" y="4591"/>
                      <a:pt x="37779" y="0"/>
                      <a:pt x="32124" y="0"/>
                    </a:cubicBezTo>
                    <a:cubicBezTo>
                      <a:pt x="32032" y="0"/>
                      <a:pt x="31939" y="1"/>
                      <a:pt x="31847" y="4"/>
                    </a:cubicBezTo>
                    <a:lnTo>
                      <a:pt x="10544" y="4"/>
                    </a:lnTo>
                    <a:cubicBezTo>
                      <a:pt x="10451" y="1"/>
                      <a:pt x="10359" y="0"/>
                      <a:pt x="1026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1676" name="Google Shape;1676;p26"/>
              <p:cNvPicPr preferRelativeResize="0"/>
              <p:nvPr/>
            </p:nvPicPr>
            <p:blipFill rotWithShape="1">
              <a:blip r:embed="rId2">
                <a:alphaModFix amt="25000"/>
              </a:blip>
              <a:srcRect t="25802" b="25806"/>
              <a:stretch/>
            </p:blipFill>
            <p:spPr>
              <a:xfrm rot="-5400000">
                <a:off x="-148044" y="4265552"/>
                <a:ext cx="1777200" cy="864900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</p:spPr>
          </p:pic>
        </p:grpSp>
        <p:grpSp>
          <p:nvGrpSpPr>
            <p:cNvPr id="1677" name="Google Shape;1677;p26"/>
            <p:cNvGrpSpPr/>
            <p:nvPr/>
          </p:nvGrpSpPr>
          <p:grpSpPr>
            <a:xfrm rot="-5400000" flipH="1">
              <a:off x="728237" y="3801547"/>
              <a:ext cx="692014" cy="502605"/>
              <a:chOff x="8079872" y="1013425"/>
              <a:chExt cx="692014" cy="502605"/>
            </a:xfrm>
          </p:grpSpPr>
          <p:sp>
            <p:nvSpPr>
              <p:cNvPr id="1678" name="Google Shape;1678;p26"/>
              <p:cNvSpPr/>
              <p:nvPr/>
            </p:nvSpPr>
            <p:spPr>
              <a:xfrm rot="-2700000">
                <a:off x="8139810" y="1119866"/>
                <a:ext cx="289406" cy="289406"/>
              </a:xfrm>
              <a:custGeom>
                <a:avLst/>
                <a:gdLst/>
                <a:ahLst/>
                <a:cxnLst/>
                <a:rect l="l" t="t" r="r" b="b"/>
                <a:pathLst>
                  <a:path w="8405" h="8405" extrusionOk="0">
                    <a:moveTo>
                      <a:pt x="8150" y="0"/>
                    </a:moveTo>
                    <a:lnTo>
                      <a:pt x="0" y="8150"/>
                    </a:lnTo>
                    <a:cubicBezTo>
                      <a:pt x="13" y="8239"/>
                      <a:pt x="26" y="8315"/>
                      <a:pt x="39" y="8404"/>
                    </a:cubicBezTo>
                    <a:lnTo>
                      <a:pt x="8405" y="51"/>
                    </a:lnTo>
                    <a:lnTo>
                      <a:pt x="8150" y="0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9" name="Google Shape;1679;p26"/>
              <p:cNvSpPr/>
              <p:nvPr/>
            </p:nvSpPr>
            <p:spPr>
              <a:xfrm rot="-2700000">
                <a:off x="8124200" y="1174011"/>
                <a:ext cx="181115" cy="181115"/>
              </a:xfrm>
              <a:custGeom>
                <a:avLst/>
                <a:gdLst/>
                <a:ahLst/>
                <a:cxnLst/>
                <a:rect l="l" t="t" r="r" b="b"/>
                <a:pathLst>
                  <a:path w="5260" h="5260" extrusionOk="0">
                    <a:moveTo>
                      <a:pt x="5259" y="0"/>
                    </a:moveTo>
                    <a:cubicBezTo>
                      <a:pt x="5119" y="39"/>
                      <a:pt x="4979" y="64"/>
                      <a:pt x="4852" y="115"/>
                    </a:cubicBezTo>
                    <a:lnTo>
                      <a:pt x="115" y="4852"/>
                    </a:lnTo>
                    <a:cubicBezTo>
                      <a:pt x="64" y="4992"/>
                      <a:pt x="39" y="5119"/>
                      <a:pt x="1" y="5259"/>
                    </a:cubicBezTo>
                    <a:lnTo>
                      <a:pt x="5259" y="0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0" name="Google Shape;1680;p26"/>
              <p:cNvSpPr/>
              <p:nvPr/>
            </p:nvSpPr>
            <p:spPr>
              <a:xfrm rot="-2700000">
                <a:off x="8245967" y="1086917"/>
                <a:ext cx="355172" cy="355620"/>
              </a:xfrm>
              <a:custGeom>
                <a:avLst/>
                <a:gdLst/>
                <a:ahLst/>
                <a:cxnLst/>
                <a:rect l="l" t="t" r="r" b="b"/>
                <a:pathLst>
                  <a:path w="10315" h="10328" extrusionOk="0">
                    <a:moveTo>
                      <a:pt x="10175" y="1"/>
                    </a:moveTo>
                    <a:lnTo>
                      <a:pt x="1" y="10174"/>
                    </a:lnTo>
                    <a:cubicBezTo>
                      <a:pt x="52" y="10225"/>
                      <a:pt x="103" y="10276"/>
                      <a:pt x="141" y="10327"/>
                    </a:cubicBezTo>
                    <a:lnTo>
                      <a:pt x="10315" y="153"/>
                    </a:lnTo>
                    <a:cubicBezTo>
                      <a:pt x="10277" y="102"/>
                      <a:pt x="10226" y="51"/>
                      <a:pt x="101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1" name="Google Shape;1681;p26"/>
              <p:cNvSpPr/>
              <p:nvPr/>
            </p:nvSpPr>
            <p:spPr>
              <a:xfrm rot="-2700000">
                <a:off x="8534738" y="1167133"/>
                <a:ext cx="195577" cy="195164"/>
              </a:xfrm>
              <a:custGeom>
                <a:avLst/>
                <a:gdLst/>
                <a:ahLst/>
                <a:cxnLst/>
                <a:rect l="l" t="t" r="r" b="b"/>
                <a:pathLst>
                  <a:path w="5680" h="5668" extrusionOk="0">
                    <a:moveTo>
                      <a:pt x="5679" y="1"/>
                    </a:moveTo>
                    <a:lnTo>
                      <a:pt x="0" y="5667"/>
                    </a:lnTo>
                    <a:cubicBezTo>
                      <a:pt x="128" y="5642"/>
                      <a:pt x="255" y="5616"/>
                      <a:pt x="382" y="5578"/>
                    </a:cubicBezTo>
                    <a:lnTo>
                      <a:pt x="5590" y="370"/>
                    </a:lnTo>
                    <a:cubicBezTo>
                      <a:pt x="5629" y="243"/>
                      <a:pt x="5654" y="115"/>
                      <a:pt x="56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2" name="Google Shape;1682;p26"/>
              <p:cNvSpPr/>
              <p:nvPr/>
            </p:nvSpPr>
            <p:spPr>
              <a:xfrm rot="-2700000">
                <a:off x="8415144" y="1116802"/>
                <a:ext cx="295535" cy="295535"/>
              </a:xfrm>
              <a:custGeom>
                <a:avLst/>
                <a:gdLst/>
                <a:ahLst/>
                <a:cxnLst/>
                <a:rect l="l" t="t" r="r" b="b"/>
                <a:pathLst>
                  <a:path w="8583" h="8583" extrusionOk="0">
                    <a:moveTo>
                      <a:pt x="8532" y="0"/>
                    </a:moveTo>
                    <a:lnTo>
                      <a:pt x="1" y="8532"/>
                    </a:lnTo>
                    <a:cubicBezTo>
                      <a:pt x="77" y="8557"/>
                      <a:pt x="153" y="8570"/>
                      <a:pt x="243" y="8583"/>
                    </a:cubicBezTo>
                    <a:lnTo>
                      <a:pt x="8583" y="242"/>
                    </a:lnTo>
                    <a:cubicBezTo>
                      <a:pt x="8570" y="166"/>
                      <a:pt x="8545" y="90"/>
                      <a:pt x="853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3" name="Google Shape;1683;p26"/>
              <p:cNvSpPr/>
              <p:nvPr/>
            </p:nvSpPr>
            <p:spPr>
              <a:xfrm rot="-2700000">
                <a:off x="8322460" y="1093560"/>
                <a:ext cx="342019" cy="342019"/>
              </a:xfrm>
              <a:custGeom>
                <a:avLst/>
                <a:gdLst/>
                <a:ahLst/>
                <a:cxnLst/>
                <a:rect l="l" t="t" r="r" b="b"/>
                <a:pathLst>
                  <a:path w="9933" h="9933" extrusionOk="0">
                    <a:moveTo>
                      <a:pt x="9831" y="0"/>
                    </a:moveTo>
                    <a:lnTo>
                      <a:pt x="1" y="9831"/>
                    </a:lnTo>
                    <a:cubicBezTo>
                      <a:pt x="64" y="9869"/>
                      <a:pt x="115" y="9894"/>
                      <a:pt x="179" y="9932"/>
                    </a:cubicBezTo>
                    <a:lnTo>
                      <a:pt x="9933" y="191"/>
                    </a:lnTo>
                    <a:cubicBezTo>
                      <a:pt x="9894" y="128"/>
                      <a:pt x="9856" y="64"/>
                      <a:pt x="983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4" name="Google Shape;1684;p26"/>
              <p:cNvSpPr/>
              <p:nvPr/>
            </p:nvSpPr>
            <p:spPr>
              <a:xfrm rot="-2700000">
                <a:off x="8184252" y="1094868"/>
                <a:ext cx="339402" cy="339402"/>
              </a:xfrm>
              <a:custGeom>
                <a:avLst/>
                <a:gdLst/>
                <a:ahLst/>
                <a:cxnLst/>
                <a:rect l="l" t="t" r="r" b="b"/>
                <a:pathLst>
                  <a:path w="9857" h="9857" extrusionOk="0">
                    <a:moveTo>
                      <a:pt x="9665" y="1"/>
                    </a:moveTo>
                    <a:lnTo>
                      <a:pt x="1" y="9665"/>
                    </a:lnTo>
                    <a:lnTo>
                      <a:pt x="103" y="9856"/>
                    </a:lnTo>
                    <a:lnTo>
                      <a:pt x="9856" y="102"/>
                    </a:lnTo>
                    <a:cubicBezTo>
                      <a:pt x="9793" y="64"/>
                      <a:pt x="9729" y="39"/>
                      <a:pt x="966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85" name="Google Shape;1685;p26"/>
            <p:cNvGrpSpPr/>
            <p:nvPr/>
          </p:nvGrpSpPr>
          <p:grpSpPr>
            <a:xfrm>
              <a:off x="1553809" y="4454797"/>
              <a:ext cx="504351" cy="308400"/>
              <a:chOff x="6644496" y="539247"/>
              <a:chExt cx="504351" cy="308400"/>
            </a:xfrm>
          </p:grpSpPr>
          <p:sp>
            <p:nvSpPr>
              <p:cNvPr id="1686" name="Google Shape;1686;p26"/>
              <p:cNvSpPr/>
              <p:nvPr/>
            </p:nvSpPr>
            <p:spPr>
              <a:xfrm rot="5400000">
                <a:off x="7037236" y="736036"/>
                <a:ext cx="111610" cy="111613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67" extrusionOk="0">
                    <a:moveTo>
                      <a:pt x="103" y="1"/>
                    </a:moveTo>
                    <a:lnTo>
                      <a:pt x="1" y="102"/>
                    </a:lnTo>
                    <a:lnTo>
                      <a:pt x="688" y="790"/>
                    </a:lnTo>
                    <a:lnTo>
                      <a:pt x="1" y="1465"/>
                    </a:lnTo>
                    <a:lnTo>
                      <a:pt x="103" y="1567"/>
                    </a:lnTo>
                    <a:lnTo>
                      <a:pt x="778" y="879"/>
                    </a:lnTo>
                    <a:lnTo>
                      <a:pt x="1465" y="1567"/>
                    </a:lnTo>
                    <a:lnTo>
                      <a:pt x="1567" y="1465"/>
                    </a:lnTo>
                    <a:lnTo>
                      <a:pt x="879" y="790"/>
                    </a:lnTo>
                    <a:lnTo>
                      <a:pt x="1567" y="102"/>
                    </a:lnTo>
                    <a:lnTo>
                      <a:pt x="1465" y="1"/>
                    </a:lnTo>
                    <a:lnTo>
                      <a:pt x="778" y="688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7" name="Google Shape;1687;p26"/>
              <p:cNvSpPr/>
              <p:nvPr/>
            </p:nvSpPr>
            <p:spPr>
              <a:xfrm rot="5400000">
                <a:off x="6840440" y="736036"/>
                <a:ext cx="111610" cy="111613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67" extrusionOk="0">
                    <a:moveTo>
                      <a:pt x="103" y="1"/>
                    </a:moveTo>
                    <a:lnTo>
                      <a:pt x="1" y="103"/>
                    </a:lnTo>
                    <a:lnTo>
                      <a:pt x="688" y="777"/>
                    </a:lnTo>
                    <a:lnTo>
                      <a:pt x="1" y="1465"/>
                    </a:lnTo>
                    <a:lnTo>
                      <a:pt x="103" y="1567"/>
                    </a:lnTo>
                    <a:lnTo>
                      <a:pt x="778" y="879"/>
                    </a:lnTo>
                    <a:lnTo>
                      <a:pt x="1465" y="1567"/>
                    </a:lnTo>
                    <a:lnTo>
                      <a:pt x="1567" y="1465"/>
                    </a:lnTo>
                    <a:lnTo>
                      <a:pt x="879" y="777"/>
                    </a:lnTo>
                    <a:lnTo>
                      <a:pt x="1567" y="103"/>
                    </a:lnTo>
                    <a:lnTo>
                      <a:pt x="1465" y="1"/>
                    </a:lnTo>
                    <a:lnTo>
                      <a:pt x="778" y="688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8" name="Google Shape;1688;p26"/>
              <p:cNvSpPr/>
              <p:nvPr/>
            </p:nvSpPr>
            <p:spPr>
              <a:xfrm rot="5400000">
                <a:off x="6644096" y="736463"/>
                <a:ext cx="111610" cy="110759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55" extrusionOk="0">
                    <a:moveTo>
                      <a:pt x="103" y="1"/>
                    </a:moveTo>
                    <a:lnTo>
                      <a:pt x="1" y="90"/>
                    </a:lnTo>
                    <a:lnTo>
                      <a:pt x="688" y="778"/>
                    </a:lnTo>
                    <a:lnTo>
                      <a:pt x="1" y="1465"/>
                    </a:lnTo>
                    <a:lnTo>
                      <a:pt x="103" y="1554"/>
                    </a:lnTo>
                    <a:lnTo>
                      <a:pt x="778" y="879"/>
                    </a:lnTo>
                    <a:lnTo>
                      <a:pt x="1465" y="1554"/>
                    </a:lnTo>
                    <a:lnTo>
                      <a:pt x="1567" y="1465"/>
                    </a:lnTo>
                    <a:lnTo>
                      <a:pt x="879" y="778"/>
                    </a:lnTo>
                    <a:lnTo>
                      <a:pt x="1567" y="90"/>
                    </a:lnTo>
                    <a:lnTo>
                      <a:pt x="1465" y="1"/>
                    </a:lnTo>
                    <a:lnTo>
                      <a:pt x="778" y="676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9" name="Google Shape;1689;p26"/>
              <p:cNvSpPr/>
              <p:nvPr/>
            </p:nvSpPr>
            <p:spPr>
              <a:xfrm rot="5400000">
                <a:off x="7037236" y="539245"/>
                <a:ext cx="111610" cy="111613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67" extrusionOk="0">
                    <a:moveTo>
                      <a:pt x="103" y="1"/>
                    </a:moveTo>
                    <a:lnTo>
                      <a:pt x="1" y="102"/>
                    </a:lnTo>
                    <a:lnTo>
                      <a:pt x="688" y="790"/>
                    </a:lnTo>
                    <a:lnTo>
                      <a:pt x="1" y="1465"/>
                    </a:lnTo>
                    <a:lnTo>
                      <a:pt x="103" y="1567"/>
                    </a:lnTo>
                    <a:lnTo>
                      <a:pt x="790" y="879"/>
                    </a:lnTo>
                    <a:lnTo>
                      <a:pt x="1465" y="1567"/>
                    </a:lnTo>
                    <a:lnTo>
                      <a:pt x="1567" y="1465"/>
                    </a:lnTo>
                    <a:lnTo>
                      <a:pt x="879" y="790"/>
                    </a:lnTo>
                    <a:lnTo>
                      <a:pt x="1567" y="102"/>
                    </a:lnTo>
                    <a:lnTo>
                      <a:pt x="1465" y="1"/>
                    </a:lnTo>
                    <a:lnTo>
                      <a:pt x="790" y="688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0" name="Google Shape;1690;p26"/>
              <p:cNvSpPr/>
              <p:nvPr/>
            </p:nvSpPr>
            <p:spPr>
              <a:xfrm rot="5400000">
                <a:off x="6840440" y="539245"/>
                <a:ext cx="111610" cy="111613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67" extrusionOk="0">
                    <a:moveTo>
                      <a:pt x="103" y="1"/>
                    </a:moveTo>
                    <a:lnTo>
                      <a:pt x="1" y="103"/>
                    </a:lnTo>
                    <a:lnTo>
                      <a:pt x="688" y="777"/>
                    </a:lnTo>
                    <a:lnTo>
                      <a:pt x="1" y="1465"/>
                    </a:lnTo>
                    <a:lnTo>
                      <a:pt x="103" y="1567"/>
                    </a:lnTo>
                    <a:lnTo>
                      <a:pt x="790" y="879"/>
                    </a:lnTo>
                    <a:lnTo>
                      <a:pt x="1465" y="1567"/>
                    </a:lnTo>
                    <a:lnTo>
                      <a:pt x="1567" y="1465"/>
                    </a:lnTo>
                    <a:lnTo>
                      <a:pt x="879" y="777"/>
                    </a:lnTo>
                    <a:lnTo>
                      <a:pt x="1567" y="103"/>
                    </a:lnTo>
                    <a:lnTo>
                      <a:pt x="1465" y="1"/>
                    </a:lnTo>
                    <a:lnTo>
                      <a:pt x="790" y="688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1" name="Google Shape;1691;p26"/>
              <p:cNvSpPr/>
              <p:nvPr/>
            </p:nvSpPr>
            <p:spPr>
              <a:xfrm rot="5400000">
                <a:off x="6644071" y="539672"/>
                <a:ext cx="111610" cy="110759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555" extrusionOk="0">
                    <a:moveTo>
                      <a:pt x="103" y="1"/>
                    </a:moveTo>
                    <a:lnTo>
                      <a:pt x="1" y="90"/>
                    </a:lnTo>
                    <a:lnTo>
                      <a:pt x="688" y="778"/>
                    </a:lnTo>
                    <a:lnTo>
                      <a:pt x="1" y="1465"/>
                    </a:lnTo>
                    <a:lnTo>
                      <a:pt x="103" y="1554"/>
                    </a:lnTo>
                    <a:lnTo>
                      <a:pt x="790" y="879"/>
                    </a:lnTo>
                    <a:lnTo>
                      <a:pt x="1465" y="1554"/>
                    </a:lnTo>
                    <a:lnTo>
                      <a:pt x="1567" y="1465"/>
                    </a:lnTo>
                    <a:lnTo>
                      <a:pt x="879" y="778"/>
                    </a:lnTo>
                    <a:lnTo>
                      <a:pt x="1567" y="90"/>
                    </a:lnTo>
                    <a:lnTo>
                      <a:pt x="1465" y="1"/>
                    </a:lnTo>
                    <a:lnTo>
                      <a:pt x="790" y="676"/>
                    </a:lnTo>
                    <a:lnTo>
                      <a:pt x="103" y="1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692" name="Google Shape;1692;p26"/>
          <p:cNvGrpSpPr/>
          <p:nvPr/>
        </p:nvGrpSpPr>
        <p:grpSpPr>
          <a:xfrm>
            <a:off x="253372" y="403539"/>
            <a:ext cx="736709" cy="603554"/>
            <a:chOff x="253372" y="403539"/>
            <a:chExt cx="736709" cy="603554"/>
          </a:xfrm>
        </p:grpSpPr>
        <p:grpSp>
          <p:nvGrpSpPr>
            <p:cNvPr id="1693" name="Google Shape;1693;p26"/>
            <p:cNvGrpSpPr/>
            <p:nvPr/>
          </p:nvGrpSpPr>
          <p:grpSpPr>
            <a:xfrm>
              <a:off x="477560" y="403539"/>
              <a:ext cx="512521" cy="562280"/>
              <a:chOff x="6771473" y="57820"/>
              <a:chExt cx="863702" cy="947557"/>
            </a:xfrm>
          </p:grpSpPr>
          <p:sp>
            <p:nvSpPr>
              <p:cNvPr id="1694" name="Google Shape;1694;p26"/>
              <p:cNvSpPr/>
              <p:nvPr/>
            </p:nvSpPr>
            <p:spPr>
              <a:xfrm rot="5400000">
                <a:off x="6729546" y="99748"/>
                <a:ext cx="947557" cy="863701"/>
              </a:xfrm>
              <a:custGeom>
                <a:avLst/>
                <a:gdLst/>
                <a:ahLst/>
                <a:cxnLst/>
                <a:rect l="l" t="t" r="r" b="b"/>
                <a:pathLst>
                  <a:path w="22577" h="20579" extrusionOk="0">
                    <a:moveTo>
                      <a:pt x="11289" y="1"/>
                    </a:moveTo>
                    <a:cubicBezTo>
                      <a:pt x="8656" y="1"/>
                      <a:pt x="6023" y="1007"/>
                      <a:pt x="4012" y="3019"/>
                    </a:cubicBezTo>
                    <a:cubicBezTo>
                      <a:pt x="1" y="7030"/>
                      <a:pt x="1" y="13549"/>
                      <a:pt x="4012" y="17560"/>
                    </a:cubicBezTo>
                    <a:cubicBezTo>
                      <a:pt x="6023" y="19572"/>
                      <a:pt x="8656" y="20578"/>
                      <a:pt x="11289" y="20578"/>
                    </a:cubicBezTo>
                    <a:cubicBezTo>
                      <a:pt x="13921" y="20578"/>
                      <a:pt x="16554" y="19572"/>
                      <a:pt x="18566" y="17560"/>
                    </a:cubicBezTo>
                    <a:cubicBezTo>
                      <a:pt x="22577" y="13549"/>
                      <a:pt x="22577" y="7030"/>
                      <a:pt x="18566" y="3019"/>
                    </a:cubicBezTo>
                    <a:cubicBezTo>
                      <a:pt x="16554" y="1007"/>
                      <a:pt x="13921" y="1"/>
                      <a:pt x="11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1695" name="Google Shape;1695;p26"/>
              <p:cNvPicPr preferRelativeResize="0"/>
              <p:nvPr/>
            </p:nvPicPr>
            <p:blipFill rotWithShape="1">
              <a:blip r:embed="rId3">
                <a:alphaModFix/>
              </a:blip>
              <a:srcRect t="377" b="377"/>
              <a:stretch/>
            </p:blipFill>
            <p:spPr>
              <a:xfrm rot="-5400000" flipH="1">
                <a:off x="6771173" y="99727"/>
                <a:ext cx="864300" cy="86370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696" name="Google Shape;1696;p26"/>
            <p:cNvGrpSpPr/>
            <p:nvPr/>
          </p:nvGrpSpPr>
          <p:grpSpPr>
            <a:xfrm>
              <a:off x="253372" y="504487"/>
              <a:ext cx="692014" cy="502605"/>
              <a:chOff x="8079872" y="1013425"/>
              <a:chExt cx="692014" cy="502605"/>
            </a:xfrm>
          </p:grpSpPr>
          <p:sp>
            <p:nvSpPr>
              <p:cNvPr id="1697" name="Google Shape;1697;p26"/>
              <p:cNvSpPr/>
              <p:nvPr/>
            </p:nvSpPr>
            <p:spPr>
              <a:xfrm rot="-2700000">
                <a:off x="8139810" y="1119866"/>
                <a:ext cx="289406" cy="289406"/>
              </a:xfrm>
              <a:custGeom>
                <a:avLst/>
                <a:gdLst/>
                <a:ahLst/>
                <a:cxnLst/>
                <a:rect l="l" t="t" r="r" b="b"/>
                <a:pathLst>
                  <a:path w="8405" h="8405" extrusionOk="0">
                    <a:moveTo>
                      <a:pt x="8150" y="0"/>
                    </a:moveTo>
                    <a:lnTo>
                      <a:pt x="0" y="8150"/>
                    </a:lnTo>
                    <a:cubicBezTo>
                      <a:pt x="13" y="8239"/>
                      <a:pt x="26" y="8315"/>
                      <a:pt x="39" y="8404"/>
                    </a:cubicBezTo>
                    <a:lnTo>
                      <a:pt x="8405" y="51"/>
                    </a:lnTo>
                    <a:lnTo>
                      <a:pt x="8150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8" name="Google Shape;1698;p26"/>
              <p:cNvSpPr/>
              <p:nvPr/>
            </p:nvSpPr>
            <p:spPr>
              <a:xfrm rot="-2700000">
                <a:off x="8124200" y="1174011"/>
                <a:ext cx="181115" cy="181115"/>
              </a:xfrm>
              <a:custGeom>
                <a:avLst/>
                <a:gdLst/>
                <a:ahLst/>
                <a:cxnLst/>
                <a:rect l="l" t="t" r="r" b="b"/>
                <a:pathLst>
                  <a:path w="5260" h="5260" extrusionOk="0">
                    <a:moveTo>
                      <a:pt x="5259" y="0"/>
                    </a:moveTo>
                    <a:cubicBezTo>
                      <a:pt x="5119" y="39"/>
                      <a:pt x="4979" y="64"/>
                      <a:pt x="4852" y="115"/>
                    </a:cubicBezTo>
                    <a:lnTo>
                      <a:pt x="115" y="4852"/>
                    </a:lnTo>
                    <a:cubicBezTo>
                      <a:pt x="64" y="4992"/>
                      <a:pt x="39" y="5119"/>
                      <a:pt x="1" y="5259"/>
                    </a:cubicBezTo>
                    <a:lnTo>
                      <a:pt x="5259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9" name="Google Shape;1699;p26"/>
              <p:cNvSpPr/>
              <p:nvPr/>
            </p:nvSpPr>
            <p:spPr>
              <a:xfrm rot="-2700000">
                <a:off x="8245967" y="1086917"/>
                <a:ext cx="355172" cy="355620"/>
              </a:xfrm>
              <a:custGeom>
                <a:avLst/>
                <a:gdLst/>
                <a:ahLst/>
                <a:cxnLst/>
                <a:rect l="l" t="t" r="r" b="b"/>
                <a:pathLst>
                  <a:path w="10315" h="10328" extrusionOk="0">
                    <a:moveTo>
                      <a:pt x="10175" y="1"/>
                    </a:moveTo>
                    <a:lnTo>
                      <a:pt x="1" y="10174"/>
                    </a:lnTo>
                    <a:cubicBezTo>
                      <a:pt x="52" y="10225"/>
                      <a:pt x="103" y="10276"/>
                      <a:pt x="141" y="10327"/>
                    </a:cubicBezTo>
                    <a:lnTo>
                      <a:pt x="10315" y="153"/>
                    </a:lnTo>
                    <a:cubicBezTo>
                      <a:pt x="10277" y="102"/>
                      <a:pt x="10226" y="51"/>
                      <a:pt x="101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0" name="Google Shape;1700;p26"/>
              <p:cNvSpPr/>
              <p:nvPr/>
            </p:nvSpPr>
            <p:spPr>
              <a:xfrm rot="-2700000">
                <a:off x="8534738" y="1167133"/>
                <a:ext cx="195577" cy="195164"/>
              </a:xfrm>
              <a:custGeom>
                <a:avLst/>
                <a:gdLst/>
                <a:ahLst/>
                <a:cxnLst/>
                <a:rect l="l" t="t" r="r" b="b"/>
                <a:pathLst>
                  <a:path w="5680" h="5668" extrusionOk="0">
                    <a:moveTo>
                      <a:pt x="5679" y="1"/>
                    </a:moveTo>
                    <a:lnTo>
                      <a:pt x="0" y="5667"/>
                    </a:lnTo>
                    <a:cubicBezTo>
                      <a:pt x="128" y="5642"/>
                      <a:pt x="255" y="5616"/>
                      <a:pt x="382" y="5578"/>
                    </a:cubicBezTo>
                    <a:lnTo>
                      <a:pt x="5590" y="370"/>
                    </a:lnTo>
                    <a:cubicBezTo>
                      <a:pt x="5629" y="243"/>
                      <a:pt x="5654" y="115"/>
                      <a:pt x="56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1" name="Google Shape;1701;p26"/>
              <p:cNvSpPr/>
              <p:nvPr/>
            </p:nvSpPr>
            <p:spPr>
              <a:xfrm rot="-2700000">
                <a:off x="8415144" y="1116802"/>
                <a:ext cx="295535" cy="295535"/>
              </a:xfrm>
              <a:custGeom>
                <a:avLst/>
                <a:gdLst/>
                <a:ahLst/>
                <a:cxnLst/>
                <a:rect l="l" t="t" r="r" b="b"/>
                <a:pathLst>
                  <a:path w="8583" h="8583" extrusionOk="0">
                    <a:moveTo>
                      <a:pt x="8532" y="0"/>
                    </a:moveTo>
                    <a:lnTo>
                      <a:pt x="1" y="8532"/>
                    </a:lnTo>
                    <a:cubicBezTo>
                      <a:pt x="77" y="8557"/>
                      <a:pt x="153" y="8570"/>
                      <a:pt x="243" y="8583"/>
                    </a:cubicBezTo>
                    <a:lnTo>
                      <a:pt x="8583" y="242"/>
                    </a:lnTo>
                    <a:cubicBezTo>
                      <a:pt x="8570" y="166"/>
                      <a:pt x="8545" y="90"/>
                      <a:pt x="853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2" name="Google Shape;1702;p26"/>
              <p:cNvSpPr/>
              <p:nvPr/>
            </p:nvSpPr>
            <p:spPr>
              <a:xfrm rot="-2700000">
                <a:off x="8322460" y="1093560"/>
                <a:ext cx="342019" cy="342019"/>
              </a:xfrm>
              <a:custGeom>
                <a:avLst/>
                <a:gdLst/>
                <a:ahLst/>
                <a:cxnLst/>
                <a:rect l="l" t="t" r="r" b="b"/>
                <a:pathLst>
                  <a:path w="9933" h="9933" extrusionOk="0">
                    <a:moveTo>
                      <a:pt x="9831" y="0"/>
                    </a:moveTo>
                    <a:lnTo>
                      <a:pt x="1" y="9831"/>
                    </a:lnTo>
                    <a:cubicBezTo>
                      <a:pt x="64" y="9869"/>
                      <a:pt x="115" y="9894"/>
                      <a:pt x="179" y="9932"/>
                    </a:cubicBezTo>
                    <a:lnTo>
                      <a:pt x="9933" y="191"/>
                    </a:lnTo>
                    <a:cubicBezTo>
                      <a:pt x="9894" y="128"/>
                      <a:pt x="9856" y="64"/>
                      <a:pt x="983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3" name="Google Shape;1703;p26"/>
              <p:cNvSpPr/>
              <p:nvPr/>
            </p:nvSpPr>
            <p:spPr>
              <a:xfrm rot="-2700000">
                <a:off x="8184252" y="1094868"/>
                <a:ext cx="339402" cy="339402"/>
              </a:xfrm>
              <a:custGeom>
                <a:avLst/>
                <a:gdLst/>
                <a:ahLst/>
                <a:cxnLst/>
                <a:rect l="l" t="t" r="r" b="b"/>
                <a:pathLst>
                  <a:path w="9857" h="9857" extrusionOk="0">
                    <a:moveTo>
                      <a:pt x="9665" y="1"/>
                    </a:moveTo>
                    <a:lnTo>
                      <a:pt x="1" y="9665"/>
                    </a:lnTo>
                    <a:lnTo>
                      <a:pt x="103" y="9856"/>
                    </a:lnTo>
                    <a:lnTo>
                      <a:pt x="9856" y="102"/>
                    </a:lnTo>
                    <a:cubicBezTo>
                      <a:pt x="9793" y="64"/>
                      <a:pt x="9729" y="39"/>
                      <a:pt x="966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04" name="Google Shape;1704;p26"/>
          <p:cNvGrpSpPr/>
          <p:nvPr/>
        </p:nvGrpSpPr>
        <p:grpSpPr>
          <a:xfrm>
            <a:off x="7367700" y="3298661"/>
            <a:ext cx="2948562" cy="2798785"/>
            <a:chOff x="7367700" y="3298661"/>
            <a:chExt cx="2948562" cy="2798785"/>
          </a:xfrm>
        </p:grpSpPr>
        <p:grpSp>
          <p:nvGrpSpPr>
            <p:cNvPr id="1705" name="Google Shape;1705;p26"/>
            <p:cNvGrpSpPr/>
            <p:nvPr/>
          </p:nvGrpSpPr>
          <p:grpSpPr>
            <a:xfrm flipH="1">
              <a:off x="7505182" y="3298661"/>
              <a:ext cx="2811080" cy="2798785"/>
              <a:chOff x="10870203" y="1012775"/>
              <a:chExt cx="2360665" cy="2350340"/>
            </a:xfrm>
          </p:grpSpPr>
          <p:sp>
            <p:nvSpPr>
              <p:cNvPr id="1706" name="Google Shape;1706;p26"/>
              <p:cNvSpPr/>
              <p:nvPr/>
            </p:nvSpPr>
            <p:spPr>
              <a:xfrm>
                <a:off x="13191853" y="2182953"/>
                <a:ext cx="39015" cy="31282"/>
              </a:xfrm>
              <a:custGeom>
                <a:avLst/>
                <a:gdLst/>
                <a:ahLst/>
                <a:cxnLst/>
                <a:rect l="l" t="t" r="r" b="b"/>
                <a:pathLst>
                  <a:path w="676" h="542" extrusionOk="0">
                    <a:moveTo>
                      <a:pt x="296" y="0"/>
                    </a:moveTo>
                    <a:cubicBezTo>
                      <a:pt x="236" y="0"/>
                      <a:pt x="173" y="22"/>
                      <a:pt x="116" y="74"/>
                    </a:cubicBezTo>
                    <a:cubicBezTo>
                      <a:pt x="1" y="176"/>
                      <a:pt x="1" y="354"/>
                      <a:pt x="116" y="456"/>
                    </a:cubicBezTo>
                    <a:cubicBezTo>
                      <a:pt x="167" y="513"/>
                      <a:pt x="237" y="542"/>
                      <a:pt x="307" y="542"/>
                    </a:cubicBezTo>
                    <a:cubicBezTo>
                      <a:pt x="377" y="542"/>
                      <a:pt x="447" y="513"/>
                      <a:pt x="498" y="456"/>
                    </a:cubicBezTo>
                    <a:cubicBezTo>
                      <a:pt x="675" y="258"/>
                      <a:pt x="501" y="0"/>
                      <a:pt x="2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7" name="Google Shape;1707;p26"/>
              <p:cNvSpPr/>
              <p:nvPr/>
            </p:nvSpPr>
            <p:spPr>
              <a:xfrm>
                <a:off x="13086061" y="2074852"/>
                <a:ext cx="41555" cy="33013"/>
              </a:xfrm>
              <a:custGeom>
                <a:avLst/>
                <a:gdLst/>
                <a:ahLst/>
                <a:cxnLst/>
                <a:rect l="l" t="t" r="r" b="b"/>
                <a:pathLst>
                  <a:path w="720" h="572" extrusionOk="0">
                    <a:moveTo>
                      <a:pt x="304" y="1"/>
                    </a:moveTo>
                    <a:cubicBezTo>
                      <a:pt x="235" y="1"/>
                      <a:pt x="163" y="30"/>
                      <a:pt x="102" y="100"/>
                    </a:cubicBezTo>
                    <a:cubicBezTo>
                      <a:pt x="0" y="215"/>
                      <a:pt x="0" y="381"/>
                      <a:pt x="102" y="495"/>
                    </a:cubicBezTo>
                    <a:cubicBezTo>
                      <a:pt x="153" y="546"/>
                      <a:pt x="223" y="572"/>
                      <a:pt x="295" y="572"/>
                    </a:cubicBezTo>
                    <a:cubicBezTo>
                      <a:pt x="366" y="572"/>
                      <a:pt x="440" y="546"/>
                      <a:pt x="497" y="495"/>
                    </a:cubicBezTo>
                    <a:cubicBezTo>
                      <a:pt x="719" y="292"/>
                      <a:pt x="523" y="1"/>
                      <a:pt x="30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8" name="Google Shape;1708;p26"/>
              <p:cNvSpPr/>
              <p:nvPr/>
            </p:nvSpPr>
            <p:spPr>
              <a:xfrm>
                <a:off x="12980962" y="1969637"/>
                <a:ext cx="31686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49" extrusionOk="0">
                    <a:moveTo>
                      <a:pt x="281" y="1"/>
                    </a:moveTo>
                    <a:cubicBezTo>
                      <a:pt x="128" y="1"/>
                      <a:pt x="1" y="128"/>
                      <a:pt x="1" y="281"/>
                    </a:cubicBezTo>
                    <a:cubicBezTo>
                      <a:pt x="1" y="434"/>
                      <a:pt x="128" y="548"/>
                      <a:pt x="281" y="548"/>
                    </a:cubicBezTo>
                    <a:cubicBezTo>
                      <a:pt x="433" y="548"/>
                      <a:pt x="548" y="434"/>
                      <a:pt x="548" y="281"/>
                    </a:cubicBezTo>
                    <a:cubicBezTo>
                      <a:pt x="548" y="128"/>
                      <a:pt x="433" y="1"/>
                      <a:pt x="2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9" name="Google Shape;1709;p26"/>
              <p:cNvSpPr/>
              <p:nvPr/>
            </p:nvSpPr>
            <p:spPr>
              <a:xfrm>
                <a:off x="12874419" y="1863845"/>
                <a:ext cx="32378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61" h="548" extrusionOk="0">
                    <a:moveTo>
                      <a:pt x="280" y="0"/>
                    </a:moveTo>
                    <a:cubicBezTo>
                      <a:pt x="128" y="0"/>
                      <a:pt x="0" y="115"/>
                      <a:pt x="0" y="267"/>
                    </a:cubicBezTo>
                    <a:cubicBezTo>
                      <a:pt x="0" y="420"/>
                      <a:pt x="128" y="548"/>
                      <a:pt x="280" y="548"/>
                    </a:cubicBezTo>
                    <a:cubicBezTo>
                      <a:pt x="433" y="548"/>
                      <a:pt x="560" y="420"/>
                      <a:pt x="560" y="267"/>
                    </a:cubicBezTo>
                    <a:cubicBezTo>
                      <a:pt x="560" y="115"/>
                      <a:pt x="433" y="0"/>
                      <a:pt x="2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0" name="Google Shape;1710;p26"/>
              <p:cNvSpPr/>
              <p:nvPr/>
            </p:nvSpPr>
            <p:spPr>
              <a:xfrm>
                <a:off x="12768570" y="1757245"/>
                <a:ext cx="31686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49" extrusionOk="0">
                    <a:moveTo>
                      <a:pt x="268" y="1"/>
                    </a:moveTo>
                    <a:cubicBezTo>
                      <a:pt x="115" y="1"/>
                      <a:pt x="1" y="128"/>
                      <a:pt x="1" y="281"/>
                    </a:cubicBezTo>
                    <a:cubicBezTo>
                      <a:pt x="1" y="421"/>
                      <a:pt x="115" y="548"/>
                      <a:pt x="268" y="548"/>
                    </a:cubicBezTo>
                    <a:cubicBezTo>
                      <a:pt x="421" y="548"/>
                      <a:pt x="548" y="421"/>
                      <a:pt x="548" y="281"/>
                    </a:cubicBezTo>
                    <a:cubicBezTo>
                      <a:pt x="548" y="128"/>
                      <a:pt x="421" y="1"/>
                      <a:pt x="2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1" name="Google Shape;1711;p26"/>
              <p:cNvSpPr/>
              <p:nvPr/>
            </p:nvSpPr>
            <p:spPr>
              <a:xfrm>
                <a:off x="12662028" y="1650702"/>
                <a:ext cx="31628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48" extrusionOk="0">
                    <a:moveTo>
                      <a:pt x="280" y="0"/>
                    </a:moveTo>
                    <a:cubicBezTo>
                      <a:pt x="128" y="0"/>
                      <a:pt x="0" y="128"/>
                      <a:pt x="0" y="280"/>
                    </a:cubicBezTo>
                    <a:cubicBezTo>
                      <a:pt x="0" y="433"/>
                      <a:pt x="128" y="548"/>
                      <a:pt x="280" y="548"/>
                    </a:cubicBezTo>
                    <a:cubicBezTo>
                      <a:pt x="433" y="548"/>
                      <a:pt x="548" y="433"/>
                      <a:pt x="548" y="280"/>
                    </a:cubicBezTo>
                    <a:cubicBezTo>
                      <a:pt x="548" y="128"/>
                      <a:pt x="433" y="0"/>
                      <a:pt x="2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2" name="Google Shape;1712;p26"/>
              <p:cNvSpPr/>
              <p:nvPr/>
            </p:nvSpPr>
            <p:spPr>
              <a:xfrm>
                <a:off x="12553985" y="1544333"/>
                <a:ext cx="39073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677" h="548" extrusionOk="0">
                    <a:moveTo>
                      <a:pt x="306" y="0"/>
                    </a:moveTo>
                    <a:cubicBezTo>
                      <a:pt x="236" y="0"/>
                      <a:pt x="166" y="29"/>
                      <a:pt x="115" y="86"/>
                    </a:cubicBezTo>
                    <a:cubicBezTo>
                      <a:pt x="0" y="188"/>
                      <a:pt x="0" y="366"/>
                      <a:pt x="115" y="481"/>
                    </a:cubicBezTo>
                    <a:cubicBezTo>
                      <a:pt x="170" y="528"/>
                      <a:pt x="230" y="548"/>
                      <a:pt x="288" y="548"/>
                    </a:cubicBezTo>
                    <a:cubicBezTo>
                      <a:pt x="497" y="548"/>
                      <a:pt x="677" y="286"/>
                      <a:pt x="497" y="86"/>
                    </a:cubicBezTo>
                    <a:cubicBezTo>
                      <a:pt x="446" y="29"/>
                      <a:pt x="376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3" name="Google Shape;1713;p26"/>
              <p:cNvSpPr/>
              <p:nvPr/>
            </p:nvSpPr>
            <p:spPr>
              <a:xfrm>
                <a:off x="12448135" y="1438310"/>
                <a:ext cx="41555" cy="33013"/>
              </a:xfrm>
              <a:custGeom>
                <a:avLst/>
                <a:gdLst/>
                <a:ahLst/>
                <a:cxnLst/>
                <a:rect l="l" t="t" r="r" b="b"/>
                <a:pathLst>
                  <a:path w="720" h="572" extrusionOk="0">
                    <a:moveTo>
                      <a:pt x="300" y="0"/>
                    </a:moveTo>
                    <a:cubicBezTo>
                      <a:pt x="230" y="0"/>
                      <a:pt x="160" y="26"/>
                      <a:pt x="103" y="77"/>
                    </a:cubicBezTo>
                    <a:cubicBezTo>
                      <a:pt x="1" y="191"/>
                      <a:pt x="1" y="357"/>
                      <a:pt x="103" y="472"/>
                    </a:cubicBezTo>
                    <a:cubicBezTo>
                      <a:pt x="167" y="542"/>
                      <a:pt x="240" y="571"/>
                      <a:pt x="310" y="571"/>
                    </a:cubicBezTo>
                    <a:cubicBezTo>
                      <a:pt x="531" y="571"/>
                      <a:pt x="720" y="280"/>
                      <a:pt x="497" y="77"/>
                    </a:cubicBezTo>
                    <a:cubicBezTo>
                      <a:pt x="440" y="26"/>
                      <a:pt x="370" y="0"/>
                      <a:pt x="3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4" name="Google Shape;1714;p26"/>
              <p:cNvSpPr/>
              <p:nvPr/>
            </p:nvSpPr>
            <p:spPr>
              <a:xfrm>
                <a:off x="12341593" y="1331941"/>
                <a:ext cx="38958" cy="31282"/>
              </a:xfrm>
              <a:custGeom>
                <a:avLst/>
                <a:gdLst/>
                <a:ahLst/>
                <a:cxnLst/>
                <a:rect l="l" t="t" r="r" b="b"/>
                <a:pathLst>
                  <a:path w="675" h="542" extrusionOk="0">
                    <a:moveTo>
                      <a:pt x="306" y="0"/>
                    </a:moveTo>
                    <a:cubicBezTo>
                      <a:pt x="236" y="0"/>
                      <a:pt x="166" y="29"/>
                      <a:pt x="115" y="86"/>
                    </a:cubicBezTo>
                    <a:cubicBezTo>
                      <a:pt x="0" y="188"/>
                      <a:pt x="0" y="366"/>
                      <a:pt x="115" y="468"/>
                    </a:cubicBezTo>
                    <a:cubicBezTo>
                      <a:pt x="172" y="520"/>
                      <a:pt x="235" y="542"/>
                      <a:pt x="295" y="542"/>
                    </a:cubicBezTo>
                    <a:cubicBezTo>
                      <a:pt x="501" y="542"/>
                      <a:pt x="675" y="283"/>
                      <a:pt x="497" y="86"/>
                    </a:cubicBezTo>
                    <a:cubicBezTo>
                      <a:pt x="446" y="29"/>
                      <a:pt x="376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5" name="Google Shape;1715;p26"/>
              <p:cNvSpPr/>
              <p:nvPr/>
            </p:nvSpPr>
            <p:spPr>
              <a:xfrm>
                <a:off x="12235743" y="1225918"/>
                <a:ext cx="38554" cy="31108"/>
              </a:xfrm>
              <a:custGeom>
                <a:avLst/>
                <a:gdLst/>
                <a:ahLst/>
                <a:cxnLst/>
                <a:rect l="l" t="t" r="r" b="b"/>
                <a:pathLst>
                  <a:path w="668" h="539" extrusionOk="0">
                    <a:moveTo>
                      <a:pt x="295" y="0"/>
                    </a:moveTo>
                    <a:cubicBezTo>
                      <a:pt x="224" y="0"/>
                      <a:pt x="154" y="26"/>
                      <a:pt x="103" y="77"/>
                    </a:cubicBezTo>
                    <a:cubicBezTo>
                      <a:pt x="1" y="191"/>
                      <a:pt x="1" y="357"/>
                      <a:pt x="103" y="472"/>
                    </a:cubicBezTo>
                    <a:cubicBezTo>
                      <a:pt x="158" y="518"/>
                      <a:pt x="218" y="538"/>
                      <a:pt x="276" y="538"/>
                    </a:cubicBezTo>
                    <a:cubicBezTo>
                      <a:pt x="485" y="538"/>
                      <a:pt x="667" y="276"/>
                      <a:pt x="497" y="77"/>
                    </a:cubicBezTo>
                    <a:cubicBezTo>
                      <a:pt x="440" y="26"/>
                      <a:pt x="367" y="0"/>
                      <a:pt x="2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6" name="Google Shape;1716;p26"/>
              <p:cNvSpPr/>
              <p:nvPr/>
            </p:nvSpPr>
            <p:spPr>
              <a:xfrm>
                <a:off x="12125507" y="1120068"/>
                <a:ext cx="41959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27" h="549" extrusionOk="0">
                    <a:moveTo>
                      <a:pt x="370" y="1"/>
                    </a:moveTo>
                    <a:cubicBezTo>
                      <a:pt x="128" y="1"/>
                      <a:pt x="1" y="294"/>
                      <a:pt x="166" y="472"/>
                    </a:cubicBezTo>
                    <a:cubicBezTo>
                      <a:pt x="224" y="523"/>
                      <a:pt x="294" y="548"/>
                      <a:pt x="364" y="548"/>
                    </a:cubicBezTo>
                    <a:cubicBezTo>
                      <a:pt x="434" y="548"/>
                      <a:pt x="504" y="523"/>
                      <a:pt x="561" y="472"/>
                    </a:cubicBezTo>
                    <a:cubicBezTo>
                      <a:pt x="727" y="294"/>
                      <a:pt x="612" y="1"/>
                      <a:pt x="3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7" name="Google Shape;1717;p26"/>
              <p:cNvSpPr/>
              <p:nvPr/>
            </p:nvSpPr>
            <p:spPr>
              <a:xfrm>
                <a:off x="12018965" y="1012775"/>
                <a:ext cx="42709" cy="32205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58" extrusionOk="0">
                    <a:moveTo>
                      <a:pt x="370" y="1"/>
                    </a:moveTo>
                    <a:cubicBezTo>
                      <a:pt x="128" y="1"/>
                      <a:pt x="0" y="306"/>
                      <a:pt x="179" y="472"/>
                    </a:cubicBezTo>
                    <a:cubicBezTo>
                      <a:pt x="230" y="529"/>
                      <a:pt x="300" y="558"/>
                      <a:pt x="371" y="558"/>
                    </a:cubicBezTo>
                    <a:cubicBezTo>
                      <a:pt x="443" y="558"/>
                      <a:pt x="516" y="529"/>
                      <a:pt x="574" y="472"/>
                    </a:cubicBezTo>
                    <a:cubicBezTo>
                      <a:pt x="739" y="306"/>
                      <a:pt x="624" y="1"/>
                      <a:pt x="3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8" name="Google Shape;1718;p26"/>
              <p:cNvSpPr/>
              <p:nvPr/>
            </p:nvSpPr>
            <p:spPr>
              <a:xfrm>
                <a:off x="13092640" y="2278298"/>
                <a:ext cx="42709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49" extrusionOk="0">
                    <a:moveTo>
                      <a:pt x="370" y="1"/>
                    </a:moveTo>
                    <a:cubicBezTo>
                      <a:pt x="116" y="1"/>
                      <a:pt x="1" y="294"/>
                      <a:pt x="167" y="472"/>
                    </a:cubicBezTo>
                    <a:cubicBezTo>
                      <a:pt x="224" y="523"/>
                      <a:pt x="294" y="548"/>
                      <a:pt x="364" y="548"/>
                    </a:cubicBezTo>
                    <a:cubicBezTo>
                      <a:pt x="434" y="548"/>
                      <a:pt x="504" y="523"/>
                      <a:pt x="561" y="472"/>
                    </a:cubicBezTo>
                    <a:cubicBezTo>
                      <a:pt x="740" y="294"/>
                      <a:pt x="612" y="1"/>
                      <a:pt x="3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9" name="Google Shape;1719;p26"/>
              <p:cNvSpPr/>
              <p:nvPr/>
            </p:nvSpPr>
            <p:spPr>
              <a:xfrm>
                <a:off x="12989792" y="2170486"/>
                <a:ext cx="42190" cy="32898"/>
              </a:xfrm>
              <a:custGeom>
                <a:avLst/>
                <a:gdLst/>
                <a:ahLst/>
                <a:cxnLst/>
                <a:rect l="l" t="t" r="r" b="b"/>
                <a:pathLst>
                  <a:path w="731" h="570" extrusionOk="0">
                    <a:moveTo>
                      <a:pt x="313" y="1"/>
                    </a:moveTo>
                    <a:cubicBezTo>
                      <a:pt x="245" y="1"/>
                      <a:pt x="175" y="29"/>
                      <a:pt x="115" y="99"/>
                    </a:cubicBezTo>
                    <a:cubicBezTo>
                      <a:pt x="0" y="213"/>
                      <a:pt x="0" y="379"/>
                      <a:pt x="115" y="493"/>
                    </a:cubicBezTo>
                    <a:cubicBezTo>
                      <a:pt x="166" y="544"/>
                      <a:pt x="236" y="570"/>
                      <a:pt x="306" y="570"/>
                    </a:cubicBezTo>
                    <a:cubicBezTo>
                      <a:pt x="376" y="570"/>
                      <a:pt x="446" y="544"/>
                      <a:pt x="497" y="493"/>
                    </a:cubicBezTo>
                    <a:cubicBezTo>
                      <a:pt x="730" y="299"/>
                      <a:pt x="533" y="1"/>
                      <a:pt x="31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0" name="Google Shape;1720;p26"/>
              <p:cNvSpPr/>
              <p:nvPr/>
            </p:nvSpPr>
            <p:spPr>
              <a:xfrm>
                <a:off x="12885443" y="2065156"/>
                <a:ext cx="31628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62" extrusionOk="0">
                    <a:moveTo>
                      <a:pt x="268" y="1"/>
                    </a:moveTo>
                    <a:cubicBezTo>
                      <a:pt x="115" y="1"/>
                      <a:pt x="0" y="128"/>
                      <a:pt x="0" y="281"/>
                    </a:cubicBezTo>
                    <a:cubicBezTo>
                      <a:pt x="0" y="434"/>
                      <a:pt x="115" y="561"/>
                      <a:pt x="268" y="561"/>
                    </a:cubicBezTo>
                    <a:cubicBezTo>
                      <a:pt x="420" y="561"/>
                      <a:pt x="548" y="434"/>
                      <a:pt x="548" y="281"/>
                    </a:cubicBezTo>
                    <a:cubicBezTo>
                      <a:pt x="548" y="128"/>
                      <a:pt x="420" y="1"/>
                      <a:pt x="2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1" name="Google Shape;1721;p26"/>
              <p:cNvSpPr/>
              <p:nvPr/>
            </p:nvSpPr>
            <p:spPr>
              <a:xfrm>
                <a:off x="12778843" y="1959364"/>
                <a:ext cx="31686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48" extrusionOk="0">
                    <a:moveTo>
                      <a:pt x="281" y="0"/>
                    </a:moveTo>
                    <a:cubicBezTo>
                      <a:pt x="128" y="0"/>
                      <a:pt x="1" y="115"/>
                      <a:pt x="1" y="268"/>
                    </a:cubicBezTo>
                    <a:cubicBezTo>
                      <a:pt x="1" y="421"/>
                      <a:pt x="128" y="548"/>
                      <a:pt x="281" y="548"/>
                    </a:cubicBezTo>
                    <a:cubicBezTo>
                      <a:pt x="434" y="548"/>
                      <a:pt x="548" y="421"/>
                      <a:pt x="548" y="268"/>
                    </a:cubicBezTo>
                    <a:cubicBezTo>
                      <a:pt x="548" y="115"/>
                      <a:pt x="434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2" name="Google Shape;1722;p26"/>
              <p:cNvSpPr/>
              <p:nvPr/>
            </p:nvSpPr>
            <p:spPr>
              <a:xfrm>
                <a:off x="12673051" y="1852821"/>
                <a:ext cx="31628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48" extrusionOk="0">
                    <a:moveTo>
                      <a:pt x="268" y="0"/>
                    </a:moveTo>
                    <a:cubicBezTo>
                      <a:pt x="115" y="0"/>
                      <a:pt x="0" y="127"/>
                      <a:pt x="0" y="280"/>
                    </a:cubicBezTo>
                    <a:cubicBezTo>
                      <a:pt x="0" y="433"/>
                      <a:pt x="115" y="548"/>
                      <a:pt x="268" y="548"/>
                    </a:cubicBezTo>
                    <a:cubicBezTo>
                      <a:pt x="420" y="548"/>
                      <a:pt x="548" y="433"/>
                      <a:pt x="548" y="280"/>
                    </a:cubicBezTo>
                    <a:cubicBezTo>
                      <a:pt x="548" y="127"/>
                      <a:pt x="420" y="0"/>
                      <a:pt x="2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3" name="Google Shape;1723;p26"/>
              <p:cNvSpPr/>
              <p:nvPr/>
            </p:nvSpPr>
            <p:spPr>
              <a:xfrm>
                <a:off x="12566451" y="1746971"/>
                <a:ext cx="31686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48" extrusionOk="0">
                    <a:moveTo>
                      <a:pt x="268" y="0"/>
                    </a:moveTo>
                    <a:cubicBezTo>
                      <a:pt x="128" y="0"/>
                      <a:pt x="1" y="115"/>
                      <a:pt x="1" y="268"/>
                    </a:cubicBezTo>
                    <a:cubicBezTo>
                      <a:pt x="1" y="421"/>
                      <a:pt x="128" y="548"/>
                      <a:pt x="268" y="548"/>
                    </a:cubicBezTo>
                    <a:cubicBezTo>
                      <a:pt x="421" y="548"/>
                      <a:pt x="548" y="421"/>
                      <a:pt x="548" y="268"/>
                    </a:cubicBezTo>
                    <a:cubicBezTo>
                      <a:pt x="548" y="115"/>
                      <a:pt x="421" y="0"/>
                      <a:pt x="2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4" name="Google Shape;1724;p26"/>
              <p:cNvSpPr/>
              <p:nvPr/>
            </p:nvSpPr>
            <p:spPr>
              <a:xfrm>
                <a:off x="12459909" y="1640429"/>
                <a:ext cx="32378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61" h="548" extrusionOk="0">
                    <a:moveTo>
                      <a:pt x="281" y="0"/>
                    </a:moveTo>
                    <a:cubicBezTo>
                      <a:pt x="128" y="0"/>
                      <a:pt x="1" y="127"/>
                      <a:pt x="1" y="280"/>
                    </a:cubicBezTo>
                    <a:cubicBezTo>
                      <a:pt x="1" y="420"/>
                      <a:pt x="128" y="548"/>
                      <a:pt x="281" y="548"/>
                    </a:cubicBezTo>
                    <a:cubicBezTo>
                      <a:pt x="433" y="548"/>
                      <a:pt x="561" y="420"/>
                      <a:pt x="561" y="280"/>
                    </a:cubicBezTo>
                    <a:cubicBezTo>
                      <a:pt x="561" y="127"/>
                      <a:pt x="433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5" name="Google Shape;1725;p26"/>
              <p:cNvSpPr/>
              <p:nvPr/>
            </p:nvSpPr>
            <p:spPr>
              <a:xfrm>
                <a:off x="12351866" y="1534175"/>
                <a:ext cx="33879" cy="31743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0" extrusionOk="0">
                    <a:moveTo>
                      <a:pt x="311" y="0"/>
                    </a:moveTo>
                    <a:cubicBezTo>
                      <a:pt x="243" y="0"/>
                      <a:pt x="173" y="26"/>
                      <a:pt x="115" y="84"/>
                    </a:cubicBezTo>
                    <a:cubicBezTo>
                      <a:pt x="1" y="186"/>
                      <a:pt x="1" y="364"/>
                      <a:pt x="115" y="466"/>
                    </a:cubicBezTo>
                    <a:cubicBezTo>
                      <a:pt x="173" y="524"/>
                      <a:pt x="243" y="549"/>
                      <a:pt x="311" y="549"/>
                    </a:cubicBezTo>
                    <a:cubicBezTo>
                      <a:pt x="453" y="549"/>
                      <a:pt x="586" y="438"/>
                      <a:pt x="586" y="275"/>
                    </a:cubicBezTo>
                    <a:cubicBezTo>
                      <a:pt x="586" y="111"/>
                      <a:pt x="453" y="0"/>
                      <a:pt x="3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6" name="Google Shape;1726;p26"/>
              <p:cNvSpPr/>
              <p:nvPr/>
            </p:nvSpPr>
            <p:spPr>
              <a:xfrm>
                <a:off x="12246074" y="1427633"/>
                <a:ext cx="33128" cy="32090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56" extrusionOk="0">
                    <a:moveTo>
                      <a:pt x="298" y="0"/>
                    </a:moveTo>
                    <a:cubicBezTo>
                      <a:pt x="230" y="0"/>
                      <a:pt x="160" y="26"/>
                      <a:pt x="102" y="84"/>
                    </a:cubicBezTo>
                    <a:cubicBezTo>
                      <a:pt x="0" y="185"/>
                      <a:pt x="0" y="364"/>
                      <a:pt x="102" y="478"/>
                    </a:cubicBezTo>
                    <a:cubicBezTo>
                      <a:pt x="159" y="531"/>
                      <a:pt x="228" y="556"/>
                      <a:pt x="296" y="556"/>
                    </a:cubicBezTo>
                    <a:cubicBezTo>
                      <a:pt x="438" y="556"/>
                      <a:pt x="573" y="447"/>
                      <a:pt x="573" y="275"/>
                    </a:cubicBezTo>
                    <a:cubicBezTo>
                      <a:pt x="573" y="111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7" name="Google Shape;1727;p26"/>
              <p:cNvSpPr/>
              <p:nvPr/>
            </p:nvSpPr>
            <p:spPr>
              <a:xfrm>
                <a:off x="12139475" y="1321783"/>
                <a:ext cx="33879" cy="32147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7" extrusionOk="0">
                    <a:moveTo>
                      <a:pt x="306" y="0"/>
                    </a:moveTo>
                    <a:cubicBezTo>
                      <a:pt x="238" y="0"/>
                      <a:pt x="169" y="26"/>
                      <a:pt x="115" y="84"/>
                    </a:cubicBezTo>
                    <a:cubicBezTo>
                      <a:pt x="1" y="186"/>
                      <a:pt x="1" y="364"/>
                      <a:pt x="115" y="479"/>
                    </a:cubicBezTo>
                    <a:cubicBezTo>
                      <a:pt x="169" y="532"/>
                      <a:pt x="236" y="556"/>
                      <a:pt x="304" y="556"/>
                    </a:cubicBezTo>
                    <a:cubicBezTo>
                      <a:pt x="446" y="556"/>
                      <a:pt x="587" y="448"/>
                      <a:pt x="587" y="275"/>
                    </a:cubicBezTo>
                    <a:cubicBezTo>
                      <a:pt x="587" y="112"/>
                      <a:pt x="447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8" name="Google Shape;1728;p26"/>
              <p:cNvSpPr/>
              <p:nvPr/>
            </p:nvSpPr>
            <p:spPr>
              <a:xfrm>
                <a:off x="12033683" y="1215240"/>
                <a:ext cx="33128" cy="31743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50" extrusionOk="0">
                    <a:moveTo>
                      <a:pt x="298" y="0"/>
                    </a:moveTo>
                    <a:cubicBezTo>
                      <a:pt x="230" y="0"/>
                      <a:pt x="160" y="26"/>
                      <a:pt x="102" y="84"/>
                    </a:cubicBezTo>
                    <a:cubicBezTo>
                      <a:pt x="0" y="185"/>
                      <a:pt x="0" y="364"/>
                      <a:pt x="102" y="466"/>
                    </a:cubicBezTo>
                    <a:cubicBezTo>
                      <a:pt x="160" y="523"/>
                      <a:pt x="230" y="549"/>
                      <a:pt x="298" y="549"/>
                    </a:cubicBezTo>
                    <a:cubicBezTo>
                      <a:pt x="440" y="549"/>
                      <a:pt x="573" y="438"/>
                      <a:pt x="573" y="275"/>
                    </a:cubicBezTo>
                    <a:cubicBezTo>
                      <a:pt x="573" y="111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9" name="Google Shape;1729;p26"/>
              <p:cNvSpPr/>
              <p:nvPr/>
            </p:nvSpPr>
            <p:spPr>
              <a:xfrm>
                <a:off x="11923447" y="1109044"/>
                <a:ext cx="41901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26" h="549" extrusionOk="0">
                    <a:moveTo>
                      <a:pt x="369" y="1"/>
                    </a:moveTo>
                    <a:cubicBezTo>
                      <a:pt x="127" y="1"/>
                      <a:pt x="0" y="294"/>
                      <a:pt x="178" y="472"/>
                    </a:cubicBezTo>
                    <a:cubicBezTo>
                      <a:pt x="229" y="523"/>
                      <a:pt x="299" y="548"/>
                      <a:pt x="369" y="548"/>
                    </a:cubicBezTo>
                    <a:cubicBezTo>
                      <a:pt x="439" y="548"/>
                      <a:pt x="509" y="523"/>
                      <a:pt x="560" y="472"/>
                    </a:cubicBezTo>
                    <a:cubicBezTo>
                      <a:pt x="726" y="294"/>
                      <a:pt x="611" y="1"/>
                      <a:pt x="36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0" name="Google Shape;1730;p26"/>
              <p:cNvSpPr/>
              <p:nvPr/>
            </p:nvSpPr>
            <p:spPr>
              <a:xfrm>
                <a:off x="13000816" y="2374394"/>
                <a:ext cx="38496" cy="31108"/>
              </a:xfrm>
              <a:custGeom>
                <a:avLst/>
                <a:gdLst/>
                <a:ahLst/>
                <a:cxnLst/>
                <a:rect l="l" t="t" r="r" b="b"/>
                <a:pathLst>
                  <a:path w="667" h="539" extrusionOk="0">
                    <a:moveTo>
                      <a:pt x="275" y="1"/>
                    </a:moveTo>
                    <a:cubicBezTo>
                      <a:pt x="217" y="1"/>
                      <a:pt x="157" y="21"/>
                      <a:pt x="102" y="67"/>
                    </a:cubicBezTo>
                    <a:cubicBezTo>
                      <a:pt x="0" y="182"/>
                      <a:pt x="0" y="348"/>
                      <a:pt x="102" y="462"/>
                    </a:cubicBezTo>
                    <a:cubicBezTo>
                      <a:pt x="153" y="513"/>
                      <a:pt x="223" y="539"/>
                      <a:pt x="295" y="539"/>
                    </a:cubicBezTo>
                    <a:cubicBezTo>
                      <a:pt x="366" y="539"/>
                      <a:pt x="440" y="513"/>
                      <a:pt x="497" y="462"/>
                    </a:cubicBezTo>
                    <a:cubicBezTo>
                      <a:pt x="667" y="263"/>
                      <a:pt x="484" y="1"/>
                      <a:pt x="27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1" name="Google Shape;1731;p26"/>
              <p:cNvSpPr/>
              <p:nvPr/>
            </p:nvSpPr>
            <p:spPr>
              <a:xfrm>
                <a:off x="12894216" y="2268198"/>
                <a:ext cx="38438" cy="31282"/>
              </a:xfrm>
              <a:custGeom>
                <a:avLst/>
                <a:gdLst/>
                <a:ahLst/>
                <a:cxnLst/>
                <a:rect l="l" t="t" r="r" b="b"/>
                <a:pathLst>
                  <a:path w="666" h="542" extrusionOk="0">
                    <a:moveTo>
                      <a:pt x="288" y="0"/>
                    </a:moveTo>
                    <a:cubicBezTo>
                      <a:pt x="227" y="0"/>
                      <a:pt x="163" y="22"/>
                      <a:pt x="103" y="74"/>
                    </a:cubicBezTo>
                    <a:cubicBezTo>
                      <a:pt x="1" y="176"/>
                      <a:pt x="1" y="354"/>
                      <a:pt x="103" y="456"/>
                    </a:cubicBezTo>
                    <a:cubicBezTo>
                      <a:pt x="160" y="513"/>
                      <a:pt x="230" y="542"/>
                      <a:pt x="300" y="542"/>
                    </a:cubicBezTo>
                    <a:cubicBezTo>
                      <a:pt x="370" y="542"/>
                      <a:pt x="440" y="513"/>
                      <a:pt x="498" y="456"/>
                    </a:cubicBezTo>
                    <a:cubicBezTo>
                      <a:pt x="665" y="259"/>
                      <a:pt x="497" y="0"/>
                      <a:pt x="2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2" name="Google Shape;1732;p26"/>
              <p:cNvSpPr/>
              <p:nvPr/>
            </p:nvSpPr>
            <p:spPr>
              <a:xfrm>
                <a:off x="12787674" y="2160097"/>
                <a:ext cx="42132" cy="33013"/>
              </a:xfrm>
              <a:custGeom>
                <a:avLst/>
                <a:gdLst/>
                <a:ahLst/>
                <a:cxnLst/>
                <a:rect l="l" t="t" r="r" b="b"/>
                <a:pathLst>
                  <a:path w="730" h="572" extrusionOk="0">
                    <a:moveTo>
                      <a:pt x="317" y="1"/>
                    </a:moveTo>
                    <a:cubicBezTo>
                      <a:pt x="248" y="1"/>
                      <a:pt x="176" y="30"/>
                      <a:pt x="115" y="100"/>
                    </a:cubicBezTo>
                    <a:cubicBezTo>
                      <a:pt x="1" y="215"/>
                      <a:pt x="1" y="381"/>
                      <a:pt x="115" y="495"/>
                    </a:cubicBezTo>
                    <a:cubicBezTo>
                      <a:pt x="166" y="546"/>
                      <a:pt x="236" y="572"/>
                      <a:pt x="306" y="572"/>
                    </a:cubicBezTo>
                    <a:cubicBezTo>
                      <a:pt x="376" y="572"/>
                      <a:pt x="446" y="546"/>
                      <a:pt x="497" y="495"/>
                    </a:cubicBezTo>
                    <a:cubicBezTo>
                      <a:pt x="729" y="292"/>
                      <a:pt x="535" y="1"/>
                      <a:pt x="3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3" name="Google Shape;1733;p26"/>
              <p:cNvSpPr/>
              <p:nvPr/>
            </p:nvSpPr>
            <p:spPr>
              <a:xfrm>
                <a:off x="12683325" y="2054882"/>
                <a:ext cx="31628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49" extrusionOk="0">
                    <a:moveTo>
                      <a:pt x="268" y="1"/>
                    </a:moveTo>
                    <a:cubicBezTo>
                      <a:pt x="115" y="1"/>
                      <a:pt x="0" y="128"/>
                      <a:pt x="0" y="281"/>
                    </a:cubicBezTo>
                    <a:cubicBezTo>
                      <a:pt x="0" y="434"/>
                      <a:pt x="115" y="548"/>
                      <a:pt x="268" y="548"/>
                    </a:cubicBezTo>
                    <a:cubicBezTo>
                      <a:pt x="421" y="548"/>
                      <a:pt x="548" y="434"/>
                      <a:pt x="548" y="281"/>
                    </a:cubicBezTo>
                    <a:cubicBezTo>
                      <a:pt x="548" y="128"/>
                      <a:pt x="421" y="1"/>
                      <a:pt x="2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4" name="Google Shape;1734;p26"/>
              <p:cNvSpPr/>
              <p:nvPr/>
            </p:nvSpPr>
            <p:spPr>
              <a:xfrm>
                <a:off x="12576782" y="1949090"/>
                <a:ext cx="31628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48" extrusionOk="0">
                    <a:moveTo>
                      <a:pt x="280" y="0"/>
                    </a:moveTo>
                    <a:cubicBezTo>
                      <a:pt x="127" y="0"/>
                      <a:pt x="0" y="115"/>
                      <a:pt x="0" y="268"/>
                    </a:cubicBezTo>
                    <a:cubicBezTo>
                      <a:pt x="0" y="420"/>
                      <a:pt x="127" y="548"/>
                      <a:pt x="280" y="548"/>
                    </a:cubicBezTo>
                    <a:cubicBezTo>
                      <a:pt x="433" y="548"/>
                      <a:pt x="548" y="420"/>
                      <a:pt x="548" y="268"/>
                    </a:cubicBezTo>
                    <a:cubicBezTo>
                      <a:pt x="548" y="115"/>
                      <a:pt x="433" y="0"/>
                      <a:pt x="2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5" name="Google Shape;1735;p26"/>
              <p:cNvSpPr/>
              <p:nvPr/>
            </p:nvSpPr>
            <p:spPr>
              <a:xfrm>
                <a:off x="12470933" y="1842490"/>
                <a:ext cx="31686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49" extrusionOk="0">
                    <a:moveTo>
                      <a:pt x="268" y="1"/>
                    </a:moveTo>
                    <a:cubicBezTo>
                      <a:pt x="115" y="1"/>
                      <a:pt x="1" y="128"/>
                      <a:pt x="1" y="281"/>
                    </a:cubicBezTo>
                    <a:cubicBezTo>
                      <a:pt x="1" y="421"/>
                      <a:pt x="115" y="548"/>
                      <a:pt x="268" y="548"/>
                    </a:cubicBezTo>
                    <a:cubicBezTo>
                      <a:pt x="421" y="548"/>
                      <a:pt x="548" y="421"/>
                      <a:pt x="548" y="281"/>
                    </a:cubicBezTo>
                    <a:cubicBezTo>
                      <a:pt x="548" y="128"/>
                      <a:pt x="421" y="1"/>
                      <a:pt x="2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6" name="Google Shape;1736;p26"/>
              <p:cNvSpPr/>
              <p:nvPr/>
            </p:nvSpPr>
            <p:spPr>
              <a:xfrm>
                <a:off x="12357696" y="1735948"/>
                <a:ext cx="45191" cy="32090"/>
              </a:xfrm>
              <a:custGeom>
                <a:avLst/>
                <a:gdLst/>
                <a:ahLst/>
                <a:cxnLst/>
                <a:rect l="l" t="t" r="r" b="b"/>
                <a:pathLst>
                  <a:path w="783" h="556" extrusionOk="0">
                    <a:moveTo>
                      <a:pt x="395" y="0"/>
                    </a:moveTo>
                    <a:cubicBezTo>
                      <a:pt x="183" y="0"/>
                      <a:pt x="1" y="277"/>
                      <a:pt x="205" y="472"/>
                    </a:cubicBezTo>
                    <a:cubicBezTo>
                      <a:pt x="265" y="531"/>
                      <a:pt x="331" y="556"/>
                      <a:pt x="394" y="556"/>
                    </a:cubicBezTo>
                    <a:cubicBezTo>
                      <a:pt x="603" y="556"/>
                      <a:pt x="783" y="285"/>
                      <a:pt x="587" y="90"/>
                    </a:cubicBezTo>
                    <a:cubicBezTo>
                      <a:pt x="527" y="27"/>
                      <a:pt x="460" y="0"/>
                      <a:pt x="3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7" name="Google Shape;1737;p26"/>
              <p:cNvSpPr/>
              <p:nvPr/>
            </p:nvSpPr>
            <p:spPr>
              <a:xfrm>
                <a:off x="12252712" y="1630271"/>
                <a:ext cx="45710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2" h="562" extrusionOk="0">
                    <a:moveTo>
                      <a:pt x="380" y="1"/>
                    </a:moveTo>
                    <a:cubicBezTo>
                      <a:pt x="174" y="1"/>
                      <a:pt x="0" y="259"/>
                      <a:pt x="178" y="456"/>
                    </a:cubicBezTo>
                    <a:cubicBezTo>
                      <a:pt x="240" y="531"/>
                      <a:pt x="313" y="561"/>
                      <a:pt x="383" y="561"/>
                    </a:cubicBezTo>
                    <a:cubicBezTo>
                      <a:pt x="600" y="561"/>
                      <a:pt x="791" y="267"/>
                      <a:pt x="560" y="74"/>
                    </a:cubicBezTo>
                    <a:cubicBezTo>
                      <a:pt x="503" y="23"/>
                      <a:pt x="440" y="1"/>
                      <a:pt x="3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8" name="Google Shape;1738;p26"/>
              <p:cNvSpPr/>
              <p:nvPr/>
            </p:nvSpPr>
            <p:spPr>
              <a:xfrm>
                <a:off x="12146112" y="1524017"/>
                <a:ext cx="45941" cy="32551"/>
              </a:xfrm>
              <a:custGeom>
                <a:avLst/>
                <a:gdLst/>
                <a:ahLst/>
                <a:cxnLst/>
                <a:rect l="l" t="t" r="r" b="b"/>
                <a:pathLst>
                  <a:path w="796" h="564" extrusionOk="0">
                    <a:moveTo>
                      <a:pt x="390" y="1"/>
                    </a:moveTo>
                    <a:cubicBezTo>
                      <a:pt x="177" y="1"/>
                      <a:pt x="0" y="255"/>
                      <a:pt x="179" y="464"/>
                    </a:cubicBezTo>
                    <a:cubicBezTo>
                      <a:pt x="240" y="534"/>
                      <a:pt x="311" y="563"/>
                      <a:pt x="381" y="563"/>
                    </a:cubicBezTo>
                    <a:cubicBezTo>
                      <a:pt x="600" y="563"/>
                      <a:pt x="796" y="272"/>
                      <a:pt x="573" y="69"/>
                    </a:cubicBezTo>
                    <a:cubicBezTo>
                      <a:pt x="514" y="21"/>
                      <a:pt x="451" y="1"/>
                      <a:pt x="3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9" name="Google Shape;1739;p26"/>
              <p:cNvSpPr/>
              <p:nvPr/>
            </p:nvSpPr>
            <p:spPr>
              <a:xfrm>
                <a:off x="12040262" y="1417013"/>
                <a:ext cx="42709" cy="32205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58" extrusionOk="0">
                    <a:moveTo>
                      <a:pt x="370" y="0"/>
                    </a:moveTo>
                    <a:cubicBezTo>
                      <a:pt x="115" y="0"/>
                      <a:pt x="1" y="306"/>
                      <a:pt x="166" y="471"/>
                    </a:cubicBezTo>
                    <a:cubicBezTo>
                      <a:pt x="224" y="529"/>
                      <a:pt x="294" y="557"/>
                      <a:pt x="364" y="557"/>
                    </a:cubicBezTo>
                    <a:cubicBezTo>
                      <a:pt x="434" y="557"/>
                      <a:pt x="504" y="529"/>
                      <a:pt x="561" y="471"/>
                    </a:cubicBezTo>
                    <a:cubicBezTo>
                      <a:pt x="739" y="306"/>
                      <a:pt x="612" y="0"/>
                      <a:pt x="3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0" name="Google Shape;1740;p26"/>
              <p:cNvSpPr/>
              <p:nvPr/>
            </p:nvSpPr>
            <p:spPr>
              <a:xfrm>
                <a:off x="11933720" y="1311163"/>
                <a:ext cx="42651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49" extrusionOk="0">
                    <a:moveTo>
                      <a:pt x="370" y="1"/>
                    </a:moveTo>
                    <a:cubicBezTo>
                      <a:pt x="128" y="1"/>
                      <a:pt x="0" y="293"/>
                      <a:pt x="179" y="472"/>
                    </a:cubicBezTo>
                    <a:cubicBezTo>
                      <a:pt x="230" y="523"/>
                      <a:pt x="300" y="548"/>
                      <a:pt x="370" y="548"/>
                    </a:cubicBezTo>
                    <a:cubicBezTo>
                      <a:pt x="440" y="548"/>
                      <a:pt x="510" y="523"/>
                      <a:pt x="561" y="472"/>
                    </a:cubicBezTo>
                    <a:cubicBezTo>
                      <a:pt x="739" y="293"/>
                      <a:pt x="612" y="1"/>
                      <a:pt x="3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1" name="Google Shape;1741;p26"/>
              <p:cNvSpPr/>
              <p:nvPr/>
            </p:nvSpPr>
            <p:spPr>
              <a:xfrm>
                <a:off x="11827178" y="1204621"/>
                <a:ext cx="42651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48" extrusionOk="0">
                    <a:moveTo>
                      <a:pt x="369" y="0"/>
                    </a:moveTo>
                    <a:cubicBezTo>
                      <a:pt x="127" y="0"/>
                      <a:pt x="0" y="293"/>
                      <a:pt x="178" y="471"/>
                    </a:cubicBezTo>
                    <a:cubicBezTo>
                      <a:pt x="236" y="522"/>
                      <a:pt x="306" y="548"/>
                      <a:pt x="376" y="548"/>
                    </a:cubicBezTo>
                    <a:cubicBezTo>
                      <a:pt x="446" y="548"/>
                      <a:pt x="516" y="522"/>
                      <a:pt x="573" y="471"/>
                    </a:cubicBezTo>
                    <a:cubicBezTo>
                      <a:pt x="739" y="293"/>
                      <a:pt x="624" y="0"/>
                      <a:pt x="3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2" name="Google Shape;1742;p26"/>
              <p:cNvSpPr/>
              <p:nvPr/>
            </p:nvSpPr>
            <p:spPr>
              <a:xfrm>
                <a:off x="12900853" y="2469394"/>
                <a:ext cx="42709" cy="32205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58" extrusionOk="0">
                    <a:moveTo>
                      <a:pt x="370" y="0"/>
                    </a:moveTo>
                    <a:cubicBezTo>
                      <a:pt x="128" y="0"/>
                      <a:pt x="1" y="306"/>
                      <a:pt x="179" y="471"/>
                    </a:cubicBezTo>
                    <a:cubicBezTo>
                      <a:pt x="230" y="529"/>
                      <a:pt x="300" y="557"/>
                      <a:pt x="371" y="557"/>
                    </a:cubicBezTo>
                    <a:cubicBezTo>
                      <a:pt x="443" y="557"/>
                      <a:pt x="516" y="529"/>
                      <a:pt x="574" y="471"/>
                    </a:cubicBezTo>
                    <a:cubicBezTo>
                      <a:pt x="739" y="306"/>
                      <a:pt x="625" y="0"/>
                      <a:pt x="3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3" name="Google Shape;1743;p26"/>
              <p:cNvSpPr/>
              <p:nvPr/>
            </p:nvSpPr>
            <p:spPr>
              <a:xfrm>
                <a:off x="12794311" y="2363544"/>
                <a:ext cx="42651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49" extrusionOk="0">
                    <a:moveTo>
                      <a:pt x="370" y="1"/>
                    </a:moveTo>
                    <a:cubicBezTo>
                      <a:pt x="128" y="1"/>
                      <a:pt x="0" y="294"/>
                      <a:pt x="178" y="472"/>
                    </a:cubicBezTo>
                    <a:cubicBezTo>
                      <a:pt x="236" y="523"/>
                      <a:pt x="306" y="548"/>
                      <a:pt x="376" y="548"/>
                    </a:cubicBezTo>
                    <a:cubicBezTo>
                      <a:pt x="446" y="548"/>
                      <a:pt x="516" y="523"/>
                      <a:pt x="573" y="472"/>
                    </a:cubicBezTo>
                    <a:cubicBezTo>
                      <a:pt x="739" y="294"/>
                      <a:pt x="624" y="1"/>
                      <a:pt x="3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4" name="Google Shape;1744;p26"/>
              <p:cNvSpPr/>
              <p:nvPr/>
            </p:nvSpPr>
            <p:spPr>
              <a:xfrm>
                <a:off x="12688461" y="2257001"/>
                <a:ext cx="42709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48" extrusionOk="0">
                    <a:moveTo>
                      <a:pt x="370" y="0"/>
                    </a:moveTo>
                    <a:cubicBezTo>
                      <a:pt x="115" y="0"/>
                      <a:pt x="1" y="293"/>
                      <a:pt x="179" y="472"/>
                    </a:cubicBezTo>
                    <a:cubicBezTo>
                      <a:pt x="230" y="522"/>
                      <a:pt x="300" y="548"/>
                      <a:pt x="370" y="548"/>
                    </a:cubicBezTo>
                    <a:cubicBezTo>
                      <a:pt x="440" y="548"/>
                      <a:pt x="510" y="522"/>
                      <a:pt x="561" y="472"/>
                    </a:cubicBezTo>
                    <a:cubicBezTo>
                      <a:pt x="739" y="293"/>
                      <a:pt x="612" y="0"/>
                      <a:pt x="3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5" name="Google Shape;1745;p26"/>
              <p:cNvSpPr/>
              <p:nvPr/>
            </p:nvSpPr>
            <p:spPr>
              <a:xfrm>
                <a:off x="12587056" y="2150459"/>
                <a:ext cx="32378" cy="32378"/>
              </a:xfrm>
              <a:custGeom>
                <a:avLst/>
                <a:gdLst/>
                <a:ahLst/>
                <a:cxnLst/>
                <a:rect l="l" t="t" r="r" b="b"/>
                <a:pathLst>
                  <a:path w="561" h="561" extrusionOk="0">
                    <a:moveTo>
                      <a:pt x="281" y="0"/>
                    </a:moveTo>
                    <a:cubicBezTo>
                      <a:pt x="128" y="0"/>
                      <a:pt x="0" y="127"/>
                      <a:pt x="0" y="280"/>
                    </a:cubicBezTo>
                    <a:cubicBezTo>
                      <a:pt x="0" y="433"/>
                      <a:pt x="128" y="560"/>
                      <a:pt x="281" y="560"/>
                    </a:cubicBezTo>
                    <a:cubicBezTo>
                      <a:pt x="433" y="560"/>
                      <a:pt x="561" y="433"/>
                      <a:pt x="561" y="280"/>
                    </a:cubicBezTo>
                    <a:cubicBezTo>
                      <a:pt x="561" y="127"/>
                      <a:pt x="433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6" name="Google Shape;1746;p26"/>
              <p:cNvSpPr/>
              <p:nvPr/>
            </p:nvSpPr>
            <p:spPr>
              <a:xfrm>
                <a:off x="12481206" y="2044609"/>
                <a:ext cx="31686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48" extrusionOk="0">
                    <a:moveTo>
                      <a:pt x="281" y="0"/>
                    </a:moveTo>
                    <a:cubicBezTo>
                      <a:pt x="128" y="0"/>
                      <a:pt x="1" y="115"/>
                      <a:pt x="1" y="268"/>
                    </a:cubicBezTo>
                    <a:cubicBezTo>
                      <a:pt x="1" y="421"/>
                      <a:pt x="128" y="548"/>
                      <a:pt x="281" y="548"/>
                    </a:cubicBezTo>
                    <a:cubicBezTo>
                      <a:pt x="421" y="548"/>
                      <a:pt x="548" y="421"/>
                      <a:pt x="548" y="268"/>
                    </a:cubicBezTo>
                    <a:cubicBezTo>
                      <a:pt x="548" y="115"/>
                      <a:pt x="421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7" name="Google Shape;1747;p26"/>
              <p:cNvSpPr/>
              <p:nvPr/>
            </p:nvSpPr>
            <p:spPr>
              <a:xfrm>
                <a:off x="12373163" y="1938182"/>
                <a:ext cx="33879" cy="31916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3" extrusionOk="0">
                    <a:moveTo>
                      <a:pt x="311" y="1"/>
                    </a:moveTo>
                    <a:cubicBezTo>
                      <a:pt x="242" y="1"/>
                      <a:pt x="171" y="28"/>
                      <a:pt x="116" y="87"/>
                    </a:cubicBezTo>
                    <a:cubicBezTo>
                      <a:pt x="1" y="189"/>
                      <a:pt x="1" y="367"/>
                      <a:pt x="116" y="469"/>
                    </a:cubicBezTo>
                    <a:cubicBezTo>
                      <a:pt x="169" y="527"/>
                      <a:pt x="238" y="553"/>
                      <a:pt x="306" y="553"/>
                    </a:cubicBezTo>
                    <a:cubicBezTo>
                      <a:pt x="447" y="553"/>
                      <a:pt x="587" y="442"/>
                      <a:pt x="587" y="278"/>
                    </a:cubicBezTo>
                    <a:cubicBezTo>
                      <a:pt x="587" y="108"/>
                      <a:pt x="451" y="1"/>
                      <a:pt x="31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8" name="Google Shape;1748;p26"/>
              <p:cNvSpPr/>
              <p:nvPr/>
            </p:nvSpPr>
            <p:spPr>
              <a:xfrm>
                <a:off x="12266621" y="1831813"/>
                <a:ext cx="33879" cy="31743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0" extrusionOk="0">
                    <a:moveTo>
                      <a:pt x="311" y="0"/>
                    </a:moveTo>
                    <a:cubicBezTo>
                      <a:pt x="243" y="0"/>
                      <a:pt x="173" y="26"/>
                      <a:pt x="115" y="84"/>
                    </a:cubicBezTo>
                    <a:cubicBezTo>
                      <a:pt x="1" y="186"/>
                      <a:pt x="1" y="364"/>
                      <a:pt x="115" y="466"/>
                    </a:cubicBezTo>
                    <a:cubicBezTo>
                      <a:pt x="173" y="524"/>
                      <a:pt x="243" y="549"/>
                      <a:pt x="311" y="549"/>
                    </a:cubicBezTo>
                    <a:cubicBezTo>
                      <a:pt x="453" y="549"/>
                      <a:pt x="586" y="438"/>
                      <a:pt x="586" y="275"/>
                    </a:cubicBezTo>
                    <a:cubicBezTo>
                      <a:pt x="586" y="111"/>
                      <a:pt x="453" y="0"/>
                      <a:pt x="3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9" name="Google Shape;1749;p26"/>
              <p:cNvSpPr/>
              <p:nvPr/>
            </p:nvSpPr>
            <p:spPr>
              <a:xfrm>
                <a:off x="12160829" y="1725617"/>
                <a:ext cx="33128" cy="3180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51" extrusionOk="0">
                    <a:moveTo>
                      <a:pt x="300" y="0"/>
                    </a:moveTo>
                    <a:cubicBezTo>
                      <a:pt x="234" y="0"/>
                      <a:pt x="168" y="24"/>
                      <a:pt x="115" y="78"/>
                    </a:cubicBezTo>
                    <a:cubicBezTo>
                      <a:pt x="0" y="192"/>
                      <a:pt x="0" y="358"/>
                      <a:pt x="115" y="472"/>
                    </a:cubicBezTo>
                    <a:cubicBezTo>
                      <a:pt x="168" y="526"/>
                      <a:pt x="235" y="550"/>
                      <a:pt x="301" y="550"/>
                    </a:cubicBezTo>
                    <a:cubicBezTo>
                      <a:pt x="439" y="550"/>
                      <a:pt x="573" y="445"/>
                      <a:pt x="573" y="281"/>
                    </a:cubicBezTo>
                    <a:cubicBezTo>
                      <a:pt x="573" y="108"/>
                      <a:pt x="438" y="0"/>
                      <a:pt x="3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0" name="Google Shape;1750;p26"/>
              <p:cNvSpPr/>
              <p:nvPr/>
            </p:nvSpPr>
            <p:spPr>
              <a:xfrm>
                <a:off x="12054229" y="1619420"/>
                <a:ext cx="33879" cy="31743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0" extrusionOk="0">
                    <a:moveTo>
                      <a:pt x="306" y="0"/>
                    </a:moveTo>
                    <a:cubicBezTo>
                      <a:pt x="238" y="0"/>
                      <a:pt x="169" y="26"/>
                      <a:pt x="115" y="84"/>
                    </a:cubicBezTo>
                    <a:cubicBezTo>
                      <a:pt x="1" y="186"/>
                      <a:pt x="1" y="364"/>
                      <a:pt x="115" y="466"/>
                    </a:cubicBezTo>
                    <a:cubicBezTo>
                      <a:pt x="169" y="524"/>
                      <a:pt x="238" y="549"/>
                      <a:pt x="306" y="549"/>
                    </a:cubicBezTo>
                    <a:cubicBezTo>
                      <a:pt x="447" y="549"/>
                      <a:pt x="586" y="438"/>
                      <a:pt x="586" y="275"/>
                    </a:cubicBezTo>
                    <a:cubicBezTo>
                      <a:pt x="586" y="112"/>
                      <a:pt x="447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1" name="Google Shape;1751;p26"/>
              <p:cNvSpPr/>
              <p:nvPr/>
            </p:nvSpPr>
            <p:spPr>
              <a:xfrm>
                <a:off x="11944628" y="1513455"/>
                <a:ext cx="45422" cy="32724"/>
              </a:xfrm>
              <a:custGeom>
                <a:avLst/>
                <a:gdLst/>
                <a:ahLst/>
                <a:cxnLst/>
                <a:rect l="l" t="t" r="r" b="b"/>
                <a:pathLst>
                  <a:path w="787" h="567" extrusionOk="0">
                    <a:moveTo>
                      <a:pt x="378" y="0"/>
                    </a:moveTo>
                    <a:cubicBezTo>
                      <a:pt x="169" y="0"/>
                      <a:pt x="0" y="261"/>
                      <a:pt x="168" y="468"/>
                    </a:cubicBezTo>
                    <a:cubicBezTo>
                      <a:pt x="228" y="538"/>
                      <a:pt x="298" y="566"/>
                      <a:pt x="367" y="566"/>
                    </a:cubicBezTo>
                    <a:cubicBezTo>
                      <a:pt x="587" y="566"/>
                      <a:pt x="786" y="268"/>
                      <a:pt x="563" y="74"/>
                    </a:cubicBezTo>
                    <a:cubicBezTo>
                      <a:pt x="503" y="22"/>
                      <a:pt x="439" y="0"/>
                      <a:pt x="37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2" name="Google Shape;1752;p26"/>
              <p:cNvSpPr/>
              <p:nvPr/>
            </p:nvSpPr>
            <p:spPr>
              <a:xfrm>
                <a:off x="11835027" y="1405470"/>
                <a:ext cx="45826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4" h="562" extrusionOk="0">
                    <a:moveTo>
                      <a:pt x="417" y="0"/>
                    </a:moveTo>
                    <a:cubicBezTo>
                      <a:pt x="197" y="0"/>
                      <a:pt x="0" y="299"/>
                      <a:pt x="233" y="493"/>
                    </a:cubicBezTo>
                    <a:cubicBezTo>
                      <a:pt x="290" y="541"/>
                      <a:pt x="351" y="561"/>
                      <a:pt x="410" y="561"/>
                    </a:cubicBezTo>
                    <a:cubicBezTo>
                      <a:pt x="617" y="561"/>
                      <a:pt x="794" y="307"/>
                      <a:pt x="615" y="98"/>
                    </a:cubicBezTo>
                    <a:cubicBezTo>
                      <a:pt x="555" y="29"/>
                      <a:pt x="485" y="0"/>
                      <a:pt x="4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3" name="Google Shape;1753;p26"/>
              <p:cNvSpPr/>
              <p:nvPr/>
            </p:nvSpPr>
            <p:spPr>
              <a:xfrm>
                <a:off x="11728543" y="1299216"/>
                <a:ext cx="45710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2" h="562" extrusionOk="0">
                    <a:moveTo>
                      <a:pt x="409" y="1"/>
                    </a:moveTo>
                    <a:cubicBezTo>
                      <a:pt x="192" y="1"/>
                      <a:pt x="1" y="295"/>
                      <a:pt x="232" y="488"/>
                    </a:cubicBezTo>
                    <a:cubicBezTo>
                      <a:pt x="289" y="539"/>
                      <a:pt x="352" y="561"/>
                      <a:pt x="412" y="561"/>
                    </a:cubicBezTo>
                    <a:cubicBezTo>
                      <a:pt x="618" y="561"/>
                      <a:pt x="792" y="303"/>
                      <a:pt x="614" y="106"/>
                    </a:cubicBezTo>
                    <a:cubicBezTo>
                      <a:pt x="552" y="31"/>
                      <a:pt x="479" y="1"/>
                      <a:pt x="40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4" name="Google Shape;1754;p26"/>
              <p:cNvSpPr/>
              <p:nvPr/>
            </p:nvSpPr>
            <p:spPr>
              <a:xfrm>
                <a:off x="12802218" y="2564335"/>
                <a:ext cx="45883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5" h="562" extrusionOk="0">
                    <a:moveTo>
                      <a:pt x="413" y="0"/>
                    </a:moveTo>
                    <a:cubicBezTo>
                      <a:pt x="194" y="0"/>
                      <a:pt x="0" y="291"/>
                      <a:pt x="233" y="495"/>
                    </a:cubicBezTo>
                    <a:cubicBezTo>
                      <a:pt x="288" y="541"/>
                      <a:pt x="348" y="561"/>
                      <a:pt x="405" y="561"/>
                    </a:cubicBezTo>
                    <a:cubicBezTo>
                      <a:pt x="614" y="561"/>
                      <a:pt x="794" y="299"/>
                      <a:pt x="615" y="100"/>
                    </a:cubicBezTo>
                    <a:cubicBezTo>
                      <a:pt x="553" y="29"/>
                      <a:pt x="482" y="0"/>
                      <a:pt x="4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5" name="Google Shape;1755;p26"/>
              <p:cNvSpPr/>
              <p:nvPr/>
            </p:nvSpPr>
            <p:spPr>
              <a:xfrm>
                <a:off x="12698677" y="2459640"/>
                <a:ext cx="46057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8" h="562" extrusionOk="0">
                    <a:moveTo>
                      <a:pt x="396" y="1"/>
                    </a:moveTo>
                    <a:cubicBezTo>
                      <a:pt x="181" y="1"/>
                      <a:pt x="1" y="263"/>
                      <a:pt x="180" y="462"/>
                    </a:cubicBezTo>
                    <a:cubicBezTo>
                      <a:pt x="241" y="533"/>
                      <a:pt x="313" y="562"/>
                      <a:pt x="382" y="562"/>
                    </a:cubicBezTo>
                    <a:cubicBezTo>
                      <a:pt x="601" y="562"/>
                      <a:pt x="797" y="271"/>
                      <a:pt x="575" y="67"/>
                    </a:cubicBezTo>
                    <a:cubicBezTo>
                      <a:pt x="517" y="21"/>
                      <a:pt x="455" y="1"/>
                      <a:pt x="39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6" name="Google Shape;1756;p26"/>
              <p:cNvSpPr/>
              <p:nvPr/>
            </p:nvSpPr>
            <p:spPr>
              <a:xfrm>
                <a:off x="12591269" y="2352520"/>
                <a:ext cx="45364" cy="32090"/>
              </a:xfrm>
              <a:custGeom>
                <a:avLst/>
                <a:gdLst/>
                <a:ahLst/>
                <a:cxnLst/>
                <a:rect l="l" t="t" r="r" b="b"/>
                <a:pathLst>
                  <a:path w="786" h="556" extrusionOk="0">
                    <a:moveTo>
                      <a:pt x="391" y="1"/>
                    </a:moveTo>
                    <a:cubicBezTo>
                      <a:pt x="178" y="1"/>
                      <a:pt x="0" y="277"/>
                      <a:pt x="195" y="472"/>
                    </a:cubicBezTo>
                    <a:cubicBezTo>
                      <a:pt x="254" y="531"/>
                      <a:pt x="321" y="556"/>
                      <a:pt x="385" y="556"/>
                    </a:cubicBezTo>
                    <a:cubicBezTo>
                      <a:pt x="598" y="556"/>
                      <a:pt x="785" y="285"/>
                      <a:pt x="590" y="90"/>
                    </a:cubicBezTo>
                    <a:cubicBezTo>
                      <a:pt x="527" y="27"/>
                      <a:pt x="457" y="1"/>
                      <a:pt x="3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7" name="Google Shape;1757;p26"/>
              <p:cNvSpPr/>
              <p:nvPr/>
            </p:nvSpPr>
            <p:spPr>
              <a:xfrm>
                <a:off x="12483284" y="2245343"/>
                <a:ext cx="45826" cy="32494"/>
              </a:xfrm>
              <a:custGeom>
                <a:avLst/>
                <a:gdLst/>
                <a:ahLst/>
                <a:cxnLst/>
                <a:rect l="l" t="t" r="r" b="b"/>
                <a:pathLst>
                  <a:path w="794" h="563" extrusionOk="0">
                    <a:moveTo>
                      <a:pt x="412" y="1"/>
                    </a:moveTo>
                    <a:cubicBezTo>
                      <a:pt x="194" y="1"/>
                      <a:pt x="0" y="292"/>
                      <a:pt x="232" y="495"/>
                    </a:cubicBezTo>
                    <a:cubicBezTo>
                      <a:pt x="287" y="542"/>
                      <a:pt x="347" y="562"/>
                      <a:pt x="405" y="562"/>
                    </a:cubicBezTo>
                    <a:cubicBezTo>
                      <a:pt x="614" y="562"/>
                      <a:pt x="794" y="300"/>
                      <a:pt x="614" y="101"/>
                    </a:cubicBezTo>
                    <a:cubicBezTo>
                      <a:pt x="553" y="30"/>
                      <a:pt x="481" y="1"/>
                      <a:pt x="41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8" name="Google Shape;1758;p26"/>
              <p:cNvSpPr/>
              <p:nvPr/>
            </p:nvSpPr>
            <p:spPr>
              <a:xfrm>
                <a:off x="12384937" y="2140128"/>
                <a:ext cx="32378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61" h="549" extrusionOk="0">
                    <a:moveTo>
                      <a:pt x="281" y="1"/>
                    </a:moveTo>
                    <a:cubicBezTo>
                      <a:pt x="128" y="1"/>
                      <a:pt x="1" y="128"/>
                      <a:pt x="1" y="281"/>
                    </a:cubicBezTo>
                    <a:cubicBezTo>
                      <a:pt x="1" y="434"/>
                      <a:pt x="128" y="548"/>
                      <a:pt x="281" y="548"/>
                    </a:cubicBezTo>
                    <a:cubicBezTo>
                      <a:pt x="434" y="548"/>
                      <a:pt x="561" y="434"/>
                      <a:pt x="561" y="281"/>
                    </a:cubicBezTo>
                    <a:cubicBezTo>
                      <a:pt x="561" y="128"/>
                      <a:pt x="434" y="1"/>
                      <a:pt x="2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9" name="Google Shape;1759;p26"/>
              <p:cNvSpPr/>
              <p:nvPr/>
            </p:nvSpPr>
            <p:spPr>
              <a:xfrm>
                <a:off x="12270777" y="2032662"/>
                <a:ext cx="45249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84" h="562" extrusionOk="0">
                    <a:moveTo>
                      <a:pt x="406" y="0"/>
                    </a:moveTo>
                    <a:cubicBezTo>
                      <a:pt x="186" y="0"/>
                      <a:pt x="0" y="295"/>
                      <a:pt x="222" y="488"/>
                    </a:cubicBezTo>
                    <a:cubicBezTo>
                      <a:pt x="282" y="539"/>
                      <a:pt x="346" y="561"/>
                      <a:pt x="407" y="561"/>
                    </a:cubicBezTo>
                    <a:cubicBezTo>
                      <a:pt x="615" y="561"/>
                      <a:pt x="784" y="303"/>
                      <a:pt x="616" y="106"/>
                    </a:cubicBezTo>
                    <a:cubicBezTo>
                      <a:pt x="551" y="31"/>
                      <a:pt x="477" y="0"/>
                      <a:pt x="4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0" name="Google Shape;1760;p26"/>
              <p:cNvSpPr/>
              <p:nvPr/>
            </p:nvSpPr>
            <p:spPr>
              <a:xfrm>
                <a:off x="12164292" y="1926408"/>
                <a:ext cx="45883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5" h="562" extrusionOk="0">
                    <a:moveTo>
                      <a:pt x="413" y="1"/>
                    </a:moveTo>
                    <a:cubicBezTo>
                      <a:pt x="195" y="1"/>
                      <a:pt x="1" y="292"/>
                      <a:pt x="233" y="495"/>
                    </a:cubicBezTo>
                    <a:cubicBezTo>
                      <a:pt x="288" y="542"/>
                      <a:pt x="348" y="562"/>
                      <a:pt x="406" y="562"/>
                    </a:cubicBezTo>
                    <a:cubicBezTo>
                      <a:pt x="614" y="562"/>
                      <a:pt x="794" y="300"/>
                      <a:pt x="615" y="100"/>
                    </a:cubicBezTo>
                    <a:cubicBezTo>
                      <a:pt x="554" y="30"/>
                      <a:pt x="482" y="1"/>
                      <a:pt x="41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1" name="Google Shape;1761;p26"/>
              <p:cNvSpPr/>
              <p:nvPr/>
            </p:nvSpPr>
            <p:spPr>
              <a:xfrm>
                <a:off x="12058385" y="1820270"/>
                <a:ext cx="45249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84" h="562" extrusionOk="0">
                    <a:moveTo>
                      <a:pt x="406" y="1"/>
                    </a:moveTo>
                    <a:cubicBezTo>
                      <a:pt x="186" y="1"/>
                      <a:pt x="0" y="295"/>
                      <a:pt x="222" y="488"/>
                    </a:cubicBezTo>
                    <a:cubicBezTo>
                      <a:pt x="279" y="539"/>
                      <a:pt x="342" y="561"/>
                      <a:pt x="402" y="561"/>
                    </a:cubicBezTo>
                    <a:cubicBezTo>
                      <a:pt x="608" y="561"/>
                      <a:pt x="784" y="303"/>
                      <a:pt x="616" y="106"/>
                    </a:cubicBezTo>
                    <a:cubicBezTo>
                      <a:pt x="551" y="31"/>
                      <a:pt x="477" y="1"/>
                      <a:pt x="4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2" name="Google Shape;1762;p26"/>
              <p:cNvSpPr/>
              <p:nvPr/>
            </p:nvSpPr>
            <p:spPr>
              <a:xfrm>
                <a:off x="11955075" y="1715516"/>
                <a:ext cx="45133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82" h="562" extrusionOk="0">
                    <a:moveTo>
                      <a:pt x="380" y="1"/>
                    </a:moveTo>
                    <a:cubicBezTo>
                      <a:pt x="174" y="1"/>
                      <a:pt x="0" y="259"/>
                      <a:pt x="178" y="456"/>
                    </a:cubicBezTo>
                    <a:cubicBezTo>
                      <a:pt x="240" y="531"/>
                      <a:pt x="312" y="561"/>
                      <a:pt x="381" y="561"/>
                    </a:cubicBezTo>
                    <a:cubicBezTo>
                      <a:pt x="595" y="561"/>
                      <a:pt x="781" y="267"/>
                      <a:pt x="560" y="74"/>
                    </a:cubicBezTo>
                    <a:cubicBezTo>
                      <a:pt x="503" y="23"/>
                      <a:pt x="440" y="1"/>
                      <a:pt x="3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3" name="Google Shape;1763;p26"/>
              <p:cNvSpPr/>
              <p:nvPr/>
            </p:nvSpPr>
            <p:spPr>
              <a:xfrm>
                <a:off x="11845358" y="1607473"/>
                <a:ext cx="45826" cy="32494"/>
              </a:xfrm>
              <a:custGeom>
                <a:avLst/>
                <a:gdLst/>
                <a:ahLst/>
                <a:cxnLst/>
                <a:rect l="l" t="t" r="r" b="b"/>
                <a:pathLst>
                  <a:path w="794" h="563" extrusionOk="0">
                    <a:moveTo>
                      <a:pt x="413" y="0"/>
                    </a:moveTo>
                    <a:cubicBezTo>
                      <a:pt x="194" y="0"/>
                      <a:pt x="1" y="292"/>
                      <a:pt x="233" y="495"/>
                    </a:cubicBezTo>
                    <a:cubicBezTo>
                      <a:pt x="289" y="543"/>
                      <a:pt x="350" y="563"/>
                      <a:pt x="409" y="563"/>
                    </a:cubicBezTo>
                    <a:cubicBezTo>
                      <a:pt x="616" y="563"/>
                      <a:pt x="793" y="308"/>
                      <a:pt x="615" y="100"/>
                    </a:cubicBezTo>
                    <a:cubicBezTo>
                      <a:pt x="553" y="30"/>
                      <a:pt x="482" y="0"/>
                      <a:pt x="4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4" name="Google Shape;1764;p26"/>
              <p:cNvSpPr/>
              <p:nvPr/>
            </p:nvSpPr>
            <p:spPr>
              <a:xfrm>
                <a:off x="11739393" y="1501335"/>
                <a:ext cx="45306" cy="32378"/>
              </a:xfrm>
              <a:custGeom>
                <a:avLst/>
                <a:gdLst/>
                <a:ahLst/>
                <a:cxnLst/>
                <a:rect l="l" t="t" r="r" b="b"/>
                <a:pathLst>
                  <a:path w="785" h="561" extrusionOk="0">
                    <a:moveTo>
                      <a:pt x="407" y="0"/>
                    </a:moveTo>
                    <a:cubicBezTo>
                      <a:pt x="187" y="0"/>
                      <a:pt x="1" y="295"/>
                      <a:pt x="222" y="487"/>
                    </a:cubicBezTo>
                    <a:cubicBezTo>
                      <a:pt x="280" y="539"/>
                      <a:pt x="342" y="561"/>
                      <a:pt x="402" y="561"/>
                    </a:cubicBezTo>
                    <a:cubicBezTo>
                      <a:pt x="609" y="561"/>
                      <a:pt x="785" y="303"/>
                      <a:pt x="617" y="105"/>
                    </a:cubicBezTo>
                    <a:cubicBezTo>
                      <a:pt x="552" y="31"/>
                      <a:pt x="478" y="0"/>
                      <a:pt x="4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5" name="Google Shape;1765;p26"/>
              <p:cNvSpPr/>
              <p:nvPr/>
            </p:nvSpPr>
            <p:spPr>
              <a:xfrm>
                <a:off x="11636083" y="1396582"/>
                <a:ext cx="45306" cy="32724"/>
              </a:xfrm>
              <a:custGeom>
                <a:avLst/>
                <a:gdLst/>
                <a:ahLst/>
                <a:cxnLst/>
                <a:rect l="l" t="t" r="r" b="b"/>
                <a:pathLst>
                  <a:path w="785" h="567" extrusionOk="0">
                    <a:moveTo>
                      <a:pt x="381" y="1"/>
                    </a:moveTo>
                    <a:cubicBezTo>
                      <a:pt x="175" y="1"/>
                      <a:pt x="1" y="261"/>
                      <a:pt x="179" y="469"/>
                    </a:cubicBezTo>
                    <a:cubicBezTo>
                      <a:pt x="239" y="538"/>
                      <a:pt x="308" y="567"/>
                      <a:pt x="376" y="567"/>
                    </a:cubicBezTo>
                    <a:cubicBezTo>
                      <a:pt x="592" y="567"/>
                      <a:pt x="784" y="268"/>
                      <a:pt x="561" y="74"/>
                    </a:cubicBezTo>
                    <a:cubicBezTo>
                      <a:pt x="503" y="22"/>
                      <a:pt x="441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6" name="Google Shape;1766;p26"/>
              <p:cNvSpPr/>
              <p:nvPr/>
            </p:nvSpPr>
            <p:spPr>
              <a:xfrm>
                <a:off x="12709065" y="2661182"/>
                <a:ext cx="42651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49" extrusionOk="0">
                    <a:moveTo>
                      <a:pt x="369" y="1"/>
                    </a:moveTo>
                    <a:cubicBezTo>
                      <a:pt x="127" y="1"/>
                      <a:pt x="0" y="294"/>
                      <a:pt x="178" y="472"/>
                    </a:cubicBezTo>
                    <a:cubicBezTo>
                      <a:pt x="236" y="523"/>
                      <a:pt x="306" y="548"/>
                      <a:pt x="376" y="548"/>
                    </a:cubicBezTo>
                    <a:cubicBezTo>
                      <a:pt x="446" y="548"/>
                      <a:pt x="516" y="523"/>
                      <a:pt x="573" y="472"/>
                    </a:cubicBezTo>
                    <a:cubicBezTo>
                      <a:pt x="739" y="294"/>
                      <a:pt x="624" y="1"/>
                      <a:pt x="36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7" name="Google Shape;1767;p26"/>
              <p:cNvSpPr/>
              <p:nvPr/>
            </p:nvSpPr>
            <p:spPr>
              <a:xfrm>
                <a:off x="12603216" y="2554639"/>
                <a:ext cx="42709" cy="32205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58" extrusionOk="0">
                    <a:moveTo>
                      <a:pt x="370" y="0"/>
                    </a:moveTo>
                    <a:cubicBezTo>
                      <a:pt x="115" y="0"/>
                      <a:pt x="1" y="306"/>
                      <a:pt x="179" y="472"/>
                    </a:cubicBezTo>
                    <a:cubicBezTo>
                      <a:pt x="230" y="529"/>
                      <a:pt x="300" y="557"/>
                      <a:pt x="370" y="557"/>
                    </a:cubicBezTo>
                    <a:cubicBezTo>
                      <a:pt x="440" y="557"/>
                      <a:pt x="510" y="529"/>
                      <a:pt x="561" y="472"/>
                    </a:cubicBezTo>
                    <a:cubicBezTo>
                      <a:pt x="739" y="306"/>
                      <a:pt x="612" y="0"/>
                      <a:pt x="3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8" name="Google Shape;1768;p26"/>
              <p:cNvSpPr/>
              <p:nvPr/>
            </p:nvSpPr>
            <p:spPr>
              <a:xfrm>
                <a:off x="12496674" y="2448789"/>
                <a:ext cx="42651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49" extrusionOk="0">
                    <a:moveTo>
                      <a:pt x="369" y="1"/>
                    </a:moveTo>
                    <a:cubicBezTo>
                      <a:pt x="128" y="1"/>
                      <a:pt x="0" y="294"/>
                      <a:pt x="178" y="472"/>
                    </a:cubicBezTo>
                    <a:cubicBezTo>
                      <a:pt x="229" y="523"/>
                      <a:pt x="299" y="548"/>
                      <a:pt x="371" y="548"/>
                    </a:cubicBezTo>
                    <a:cubicBezTo>
                      <a:pt x="443" y="548"/>
                      <a:pt x="516" y="523"/>
                      <a:pt x="573" y="472"/>
                    </a:cubicBezTo>
                    <a:cubicBezTo>
                      <a:pt x="739" y="294"/>
                      <a:pt x="624" y="1"/>
                      <a:pt x="36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9" name="Google Shape;1769;p26"/>
              <p:cNvSpPr/>
              <p:nvPr/>
            </p:nvSpPr>
            <p:spPr>
              <a:xfrm>
                <a:off x="12390824" y="2342247"/>
                <a:ext cx="41959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727" h="548" extrusionOk="0">
                    <a:moveTo>
                      <a:pt x="370" y="0"/>
                    </a:moveTo>
                    <a:cubicBezTo>
                      <a:pt x="115" y="0"/>
                      <a:pt x="1" y="293"/>
                      <a:pt x="166" y="472"/>
                    </a:cubicBezTo>
                    <a:cubicBezTo>
                      <a:pt x="223" y="523"/>
                      <a:pt x="293" y="548"/>
                      <a:pt x="364" y="548"/>
                    </a:cubicBezTo>
                    <a:cubicBezTo>
                      <a:pt x="434" y="548"/>
                      <a:pt x="504" y="523"/>
                      <a:pt x="561" y="472"/>
                    </a:cubicBezTo>
                    <a:cubicBezTo>
                      <a:pt x="726" y="293"/>
                      <a:pt x="612" y="0"/>
                      <a:pt x="3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26"/>
              <p:cNvSpPr/>
              <p:nvPr/>
            </p:nvSpPr>
            <p:spPr>
              <a:xfrm>
                <a:off x="12289419" y="2235704"/>
                <a:ext cx="31628" cy="32378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61" extrusionOk="0">
                    <a:moveTo>
                      <a:pt x="281" y="0"/>
                    </a:moveTo>
                    <a:cubicBezTo>
                      <a:pt x="128" y="0"/>
                      <a:pt x="0" y="127"/>
                      <a:pt x="0" y="280"/>
                    </a:cubicBezTo>
                    <a:cubicBezTo>
                      <a:pt x="0" y="433"/>
                      <a:pt x="128" y="560"/>
                      <a:pt x="281" y="560"/>
                    </a:cubicBezTo>
                    <a:cubicBezTo>
                      <a:pt x="433" y="560"/>
                      <a:pt x="548" y="433"/>
                      <a:pt x="548" y="280"/>
                    </a:cubicBezTo>
                    <a:cubicBezTo>
                      <a:pt x="548" y="127"/>
                      <a:pt x="433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26"/>
              <p:cNvSpPr/>
              <p:nvPr/>
            </p:nvSpPr>
            <p:spPr>
              <a:xfrm>
                <a:off x="12182126" y="2129855"/>
                <a:ext cx="41613" cy="32898"/>
              </a:xfrm>
              <a:custGeom>
                <a:avLst/>
                <a:gdLst/>
                <a:ahLst/>
                <a:cxnLst/>
                <a:rect l="l" t="t" r="r" b="b"/>
                <a:pathLst>
                  <a:path w="721" h="570" extrusionOk="0">
                    <a:moveTo>
                      <a:pt x="295" y="1"/>
                    </a:moveTo>
                    <a:cubicBezTo>
                      <a:pt x="223" y="1"/>
                      <a:pt x="153" y="26"/>
                      <a:pt x="102" y="77"/>
                    </a:cubicBezTo>
                    <a:cubicBezTo>
                      <a:pt x="0" y="192"/>
                      <a:pt x="0" y="357"/>
                      <a:pt x="102" y="472"/>
                    </a:cubicBezTo>
                    <a:cubicBezTo>
                      <a:pt x="162" y="541"/>
                      <a:pt x="233" y="570"/>
                      <a:pt x="301" y="570"/>
                    </a:cubicBezTo>
                    <a:cubicBezTo>
                      <a:pt x="521" y="570"/>
                      <a:pt x="720" y="271"/>
                      <a:pt x="497" y="77"/>
                    </a:cubicBezTo>
                    <a:cubicBezTo>
                      <a:pt x="440" y="26"/>
                      <a:pt x="366" y="1"/>
                      <a:pt x="2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2" name="Google Shape;1772;p26"/>
              <p:cNvSpPr/>
              <p:nvPr/>
            </p:nvSpPr>
            <p:spPr>
              <a:xfrm>
                <a:off x="12075526" y="2023485"/>
                <a:ext cx="38438" cy="31282"/>
              </a:xfrm>
              <a:custGeom>
                <a:avLst/>
                <a:gdLst/>
                <a:ahLst/>
                <a:cxnLst/>
                <a:rect l="l" t="t" r="r" b="b"/>
                <a:pathLst>
                  <a:path w="666" h="542" extrusionOk="0">
                    <a:moveTo>
                      <a:pt x="300" y="0"/>
                    </a:moveTo>
                    <a:cubicBezTo>
                      <a:pt x="230" y="0"/>
                      <a:pt x="160" y="29"/>
                      <a:pt x="103" y="86"/>
                    </a:cubicBezTo>
                    <a:cubicBezTo>
                      <a:pt x="1" y="188"/>
                      <a:pt x="1" y="366"/>
                      <a:pt x="103" y="468"/>
                    </a:cubicBezTo>
                    <a:cubicBezTo>
                      <a:pt x="163" y="520"/>
                      <a:pt x="227" y="542"/>
                      <a:pt x="288" y="542"/>
                    </a:cubicBezTo>
                    <a:cubicBezTo>
                      <a:pt x="497" y="542"/>
                      <a:pt x="665" y="284"/>
                      <a:pt x="498" y="86"/>
                    </a:cubicBezTo>
                    <a:cubicBezTo>
                      <a:pt x="440" y="29"/>
                      <a:pt x="370" y="0"/>
                      <a:pt x="3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3" name="Google Shape;1773;p26"/>
              <p:cNvSpPr/>
              <p:nvPr/>
            </p:nvSpPr>
            <p:spPr>
              <a:xfrm>
                <a:off x="11968984" y="1916943"/>
                <a:ext cx="42074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29" h="574" extrusionOk="0">
                    <a:moveTo>
                      <a:pt x="306" y="0"/>
                    </a:moveTo>
                    <a:cubicBezTo>
                      <a:pt x="236" y="0"/>
                      <a:pt x="166" y="29"/>
                      <a:pt x="115" y="86"/>
                    </a:cubicBezTo>
                    <a:cubicBezTo>
                      <a:pt x="1" y="188"/>
                      <a:pt x="1" y="366"/>
                      <a:pt x="115" y="468"/>
                    </a:cubicBezTo>
                    <a:cubicBezTo>
                      <a:pt x="177" y="542"/>
                      <a:pt x="250" y="573"/>
                      <a:pt x="320" y="573"/>
                    </a:cubicBezTo>
                    <a:cubicBezTo>
                      <a:pt x="537" y="573"/>
                      <a:pt x="728" y="279"/>
                      <a:pt x="497" y="86"/>
                    </a:cubicBezTo>
                    <a:cubicBezTo>
                      <a:pt x="446" y="29"/>
                      <a:pt x="376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4" name="Google Shape;1774;p26"/>
              <p:cNvSpPr/>
              <p:nvPr/>
            </p:nvSpPr>
            <p:spPr>
              <a:xfrm>
                <a:off x="11859325" y="1811382"/>
                <a:ext cx="42305" cy="30704"/>
              </a:xfrm>
              <a:custGeom>
                <a:avLst/>
                <a:gdLst/>
                <a:ahLst/>
                <a:cxnLst/>
                <a:rect l="l" t="t" r="r" b="b"/>
                <a:pathLst>
                  <a:path w="733" h="532" extrusionOk="0">
                    <a:moveTo>
                      <a:pt x="382" y="0"/>
                    </a:moveTo>
                    <a:cubicBezTo>
                      <a:pt x="172" y="0"/>
                      <a:pt x="0" y="255"/>
                      <a:pt x="169" y="463"/>
                    </a:cubicBezTo>
                    <a:cubicBezTo>
                      <a:pt x="225" y="511"/>
                      <a:pt x="286" y="532"/>
                      <a:pt x="345" y="532"/>
                    </a:cubicBezTo>
                    <a:cubicBezTo>
                      <a:pt x="553" y="532"/>
                      <a:pt x="732" y="277"/>
                      <a:pt x="564" y="69"/>
                    </a:cubicBezTo>
                    <a:cubicBezTo>
                      <a:pt x="505" y="21"/>
                      <a:pt x="442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5" name="Google Shape;1775;p26"/>
              <p:cNvSpPr/>
              <p:nvPr/>
            </p:nvSpPr>
            <p:spPr>
              <a:xfrm>
                <a:off x="11749897" y="1703396"/>
                <a:ext cx="45653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562" extrusionOk="0">
                    <a:moveTo>
                      <a:pt x="409" y="1"/>
                    </a:moveTo>
                    <a:cubicBezTo>
                      <a:pt x="191" y="1"/>
                      <a:pt x="0" y="295"/>
                      <a:pt x="231" y="488"/>
                    </a:cubicBezTo>
                    <a:cubicBezTo>
                      <a:pt x="289" y="540"/>
                      <a:pt x="351" y="562"/>
                      <a:pt x="411" y="562"/>
                    </a:cubicBezTo>
                    <a:cubicBezTo>
                      <a:pt x="617" y="562"/>
                      <a:pt x="791" y="303"/>
                      <a:pt x="613" y="106"/>
                    </a:cubicBezTo>
                    <a:cubicBezTo>
                      <a:pt x="551" y="32"/>
                      <a:pt x="479" y="1"/>
                      <a:pt x="40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6" name="Google Shape;1776;p26"/>
              <p:cNvSpPr/>
              <p:nvPr/>
            </p:nvSpPr>
            <p:spPr>
              <a:xfrm>
                <a:off x="11646414" y="1598701"/>
                <a:ext cx="45826" cy="32724"/>
              </a:xfrm>
              <a:custGeom>
                <a:avLst/>
                <a:gdLst/>
                <a:ahLst/>
                <a:cxnLst/>
                <a:rect l="l" t="t" r="r" b="b"/>
                <a:pathLst>
                  <a:path w="794" h="567" extrusionOk="0">
                    <a:moveTo>
                      <a:pt x="381" y="0"/>
                    </a:moveTo>
                    <a:cubicBezTo>
                      <a:pt x="175" y="0"/>
                      <a:pt x="0" y="261"/>
                      <a:pt x="178" y="468"/>
                    </a:cubicBezTo>
                    <a:cubicBezTo>
                      <a:pt x="238" y="538"/>
                      <a:pt x="308" y="566"/>
                      <a:pt x="377" y="566"/>
                    </a:cubicBezTo>
                    <a:cubicBezTo>
                      <a:pt x="596" y="566"/>
                      <a:pt x="793" y="268"/>
                      <a:pt x="560" y="74"/>
                    </a:cubicBezTo>
                    <a:cubicBezTo>
                      <a:pt x="503" y="22"/>
                      <a:pt x="440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7" name="Google Shape;1777;p26"/>
              <p:cNvSpPr/>
              <p:nvPr/>
            </p:nvSpPr>
            <p:spPr>
              <a:xfrm>
                <a:off x="11537217" y="1490715"/>
                <a:ext cx="45422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87" h="562" extrusionOk="0">
                    <a:moveTo>
                      <a:pt x="414" y="0"/>
                    </a:moveTo>
                    <a:cubicBezTo>
                      <a:pt x="192" y="0"/>
                      <a:pt x="0" y="299"/>
                      <a:pt x="224" y="493"/>
                    </a:cubicBezTo>
                    <a:cubicBezTo>
                      <a:pt x="283" y="541"/>
                      <a:pt x="345" y="561"/>
                      <a:pt x="405" y="561"/>
                    </a:cubicBezTo>
                    <a:cubicBezTo>
                      <a:pt x="616" y="561"/>
                      <a:pt x="787" y="307"/>
                      <a:pt x="618" y="98"/>
                    </a:cubicBezTo>
                    <a:cubicBezTo>
                      <a:pt x="555" y="29"/>
                      <a:pt x="483" y="0"/>
                      <a:pt x="4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8" name="Google Shape;1778;p26"/>
              <p:cNvSpPr/>
              <p:nvPr/>
            </p:nvSpPr>
            <p:spPr>
              <a:xfrm>
                <a:off x="12617183" y="2757624"/>
                <a:ext cx="38958" cy="31339"/>
              </a:xfrm>
              <a:custGeom>
                <a:avLst/>
                <a:gdLst/>
                <a:ahLst/>
                <a:cxnLst/>
                <a:rect l="l" t="t" r="r" b="b"/>
                <a:pathLst>
                  <a:path w="675" h="543" extrusionOk="0">
                    <a:moveTo>
                      <a:pt x="295" y="1"/>
                    </a:moveTo>
                    <a:cubicBezTo>
                      <a:pt x="235" y="1"/>
                      <a:pt x="173" y="23"/>
                      <a:pt x="115" y="74"/>
                    </a:cubicBezTo>
                    <a:cubicBezTo>
                      <a:pt x="0" y="176"/>
                      <a:pt x="0" y="354"/>
                      <a:pt x="115" y="456"/>
                    </a:cubicBezTo>
                    <a:cubicBezTo>
                      <a:pt x="166" y="514"/>
                      <a:pt x="236" y="542"/>
                      <a:pt x="306" y="542"/>
                    </a:cubicBezTo>
                    <a:cubicBezTo>
                      <a:pt x="376" y="542"/>
                      <a:pt x="446" y="514"/>
                      <a:pt x="497" y="456"/>
                    </a:cubicBezTo>
                    <a:cubicBezTo>
                      <a:pt x="675" y="259"/>
                      <a:pt x="501" y="1"/>
                      <a:pt x="2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9" name="Google Shape;1779;p26"/>
              <p:cNvSpPr/>
              <p:nvPr/>
            </p:nvSpPr>
            <p:spPr>
              <a:xfrm>
                <a:off x="12511333" y="2649235"/>
                <a:ext cx="41497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19" h="574" extrusionOk="0">
                    <a:moveTo>
                      <a:pt x="313" y="1"/>
                    </a:moveTo>
                    <a:cubicBezTo>
                      <a:pt x="242" y="1"/>
                      <a:pt x="168" y="31"/>
                      <a:pt x="103" y="106"/>
                    </a:cubicBezTo>
                    <a:cubicBezTo>
                      <a:pt x="1" y="208"/>
                      <a:pt x="1" y="386"/>
                      <a:pt x="103" y="488"/>
                    </a:cubicBezTo>
                    <a:cubicBezTo>
                      <a:pt x="160" y="545"/>
                      <a:pt x="230" y="574"/>
                      <a:pt x="300" y="574"/>
                    </a:cubicBezTo>
                    <a:cubicBezTo>
                      <a:pt x="370" y="574"/>
                      <a:pt x="440" y="545"/>
                      <a:pt x="497" y="488"/>
                    </a:cubicBezTo>
                    <a:cubicBezTo>
                      <a:pt x="719" y="295"/>
                      <a:pt x="533" y="1"/>
                      <a:pt x="31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0" name="Google Shape;1780;p26"/>
              <p:cNvSpPr/>
              <p:nvPr/>
            </p:nvSpPr>
            <p:spPr>
              <a:xfrm>
                <a:off x="12404791" y="2544828"/>
                <a:ext cx="39015" cy="31166"/>
              </a:xfrm>
              <a:custGeom>
                <a:avLst/>
                <a:gdLst/>
                <a:ahLst/>
                <a:cxnLst/>
                <a:rect l="l" t="t" r="r" b="b"/>
                <a:pathLst>
                  <a:path w="676" h="540" extrusionOk="0">
                    <a:moveTo>
                      <a:pt x="291" y="0"/>
                    </a:moveTo>
                    <a:cubicBezTo>
                      <a:pt x="233" y="0"/>
                      <a:pt x="171" y="21"/>
                      <a:pt x="115" y="69"/>
                    </a:cubicBezTo>
                    <a:cubicBezTo>
                      <a:pt x="1" y="183"/>
                      <a:pt x="1" y="349"/>
                      <a:pt x="115" y="463"/>
                    </a:cubicBezTo>
                    <a:cubicBezTo>
                      <a:pt x="166" y="514"/>
                      <a:pt x="236" y="540"/>
                      <a:pt x="306" y="540"/>
                    </a:cubicBezTo>
                    <a:cubicBezTo>
                      <a:pt x="376" y="540"/>
                      <a:pt x="446" y="514"/>
                      <a:pt x="497" y="463"/>
                    </a:cubicBezTo>
                    <a:cubicBezTo>
                      <a:pt x="676" y="255"/>
                      <a:pt x="499" y="0"/>
                      <a:pt x="2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1" name="Google Shape;1781;p26"/>
              <p:cNvSpPr/>
              <p:nvPr/>
            </p:nvSpPr>
            <p:spPr>
              <a:xfrm>
                <a:off x="12298249" y="2436842"/>
                <a:ext cx="42190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31" h="574" extrusionOk="0">
                    <a:moveTo>
                      <a:pt x="320" y="1"/>
                    </a:moveTo>
                    <a:cubicBezTo>
                      <a:pt x="250" y="1"/>
                      <a:pt x="177" y="31"/>
                      <a:pt x="115" y="106"/>
                    </a:cubicBezTo>
                    <a:cubicBezTo>
                      <a:pt x="0" y="208"/>
                      <a:pt x="0" y="386"/>
                      <a:pt x="115" y="488"/>
                    </a:cubicBezTo>
                    <a:cubicBezTo>
                      <a:pt x="166" y="545"/>
                      <a:pt x="236" y="574"/>
                      <a:pt x="307" y="574"/>
                    </a:cubicBezTo>
                    <a:cubicBezTo>
                      <a:pt x="379" y="574"/>
                      <a:pt x="452" y="545"/>
                      <a:pt x="510" y="488"/>
                    </a:cubicBezTo>
                    <a:cubicBezTo>
                      <a:pt x="731" y="295"/>
                      <a:pt x="537" y="1"/>
                      <a:pt x="3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2" name="Google Shape;1782;p26"/>
              <p:cNvSpPr/>
              <p:nvPr/>
            </p:nvSpPr>
            <p:spPr>
              <a:xfrm>
                <a:off x="12192399" y="2330588"/>
                <a:ext cx="41555" cy="33013"/>
              </a:xfrm>
              <a:custGeom>
                <a:avLst/>
                <a:gdLst/>
                <a:ahLst/>
                <a:cxnLst/>
                <a:rect l="l" t="t" r="r" b="b"/>
                <a:pathLst>
                  <a:path w="720" h="572" extrusionOk="0">
                    <a:moveTo>
                      <a:pt x="310" y="1"/>
                    </a:moveTo>
                    <a:cubicBezTo>
                      <a:pt x="240" y="1"/>
                      <a:pt x="167" y="30"/>
                      <a:pt x="102" y="101"/>
                    </a:cubicBezTo>
                    <a:cubicBezTo>
                      <a:pt x="1" y="202"/>
                      <a:pt x="1" y="381"/>
                      <a:pt x="102" y="495"/>
                    </a:cubicBezTo>
                    <a:cubicBezTo>
                      <a:pt x="160" y="546"/>
                      <a:pt x="230" y="572"/>
                      <a:pt x="300" y="572"/>
                    </a:cubicBezTo>
                    <a:cubicBezTo>
                      <a:pt x="370" y="572"/>
                      <a:pt x="440" y="546"/>
                      <a:pt x="497" y="495"/>
                    </a:cubicBezTo>
                    <a:cubicBezTo>
                      <a:pt x="720" y="292"/>
                      <a:pt x="531" y="1"/>
                      <a:pt x="3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3" name="Google Shape;1783;p26"/>
              <p:cNvSpPr/>
              <p:nvPr/>
            </p:nvSpPr>
            <p:spPr>
              <a:xfrm>
                <a:off x="12082163" y="2225373"/>
                <a:ext cx="42709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49" extrusionOk="0">
                    <a:moveTo>
                      <a:pt x="370" y="1"/>
                    </a:moveTo>
                    <a:cubicBezTo>
                      <a:pt x="128" y="1"/>
                      <a:pt x="1" y="294"/>
                      <a:pt x="179" y="472"/>
                    </a:cubicBezTo>
                    <a:cubicBezTo>
                      <a:pt x="230" y="523"/>
                      <a:pt x="300" y="548"/>
                      <a:pt x="370" y="548"/>
                    </a:cubicBezTo>
                    <a:cubicBezTo>
                      <a:pt x="440" y="548"/>
                      <a:pt x="510" y="523"/>
                      <a:pt x="561" y="472"/>
                    </a:cubicBezTo>
                    <a:cubicBezTo>
                      <a:pt x="739" y="294"/>
                      <a:pt x="612" y="1"/>
                      <a:pt x="3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4" name="Google Shape;1784;p26"/>
              <p:cNvSpPr/>
              <p:nvPr/>
            </p:nvSpPr>
            <p:spPr>
              <a:xfrm>
                <a:off x="11973139" y="2117907"/>
                <a:ext cx="45249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84" h="562" extrusionOk="0">
                    <a:moveTo>
                      <a:pt x="406" y="1"/>
                    </a:moveTo>
                    <a:cubicBezTo>
                      <a:pt x="186" y="1"/>
                      <a:pt x="0" y="295"/>
                      <a:pt x="221" y="488"/>
                    </a:cubicBezTo>
                    <a:cubicBezTo>
                      <a:pt x="279" y="539"/>
                      <a:pt x="342" y="561"/>
                      <a:pt x="402" y="561"/>
                    </a:cubicBezTo>
                    <a:cubicBezTo>
                      <a:pt x="608" y="561"/>
                      <a:pt x="784" y="303"/>
                      <a:pt x="616" y="106"/>
                    </a:cubicBezTo>
                    <a:cubicBezTo>
                      <a:pt x="551" y="31"/>
                      <a:pt x="477" y="1"/>
                      <a:pt x="4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5" name="Google Shape;1785;p26"/>
              <p:cNvSpPr/>
              <p:nvPr/>
            </p:nvSpPr>
            <p:spPr>
              <a:xfrm>
                <a:off x="11869598" y="2013501"/>
                <a:ext cx="45479" cy="32378"/>
              </a:xfrm>
              <a:custGeom>
                <a:avLst/>
                <a:gdLst/>
                <a:ahLst/>
                <a:cxnLst/>
                <a:rect l="l" t="t" r="r" b="b"/>
                <a:pathLst>
                  <a:path w="788" h="561" extrusionOk="0">
                    <a:moveTo>
                      <a:pt x="387" y="0"/>
                    </a:moveTo>
                    <a:cubicBezTo>
                      <a:pt x="180" y="0"/>
                      <a:pt x="1" y="255"/>
                      <a:pt x="169" y="463"/>
                    </a:cubicBezTo>
                    <a:cubicBezTo>
                      <a:pt x="232" y="532"/>
                      <a:pt x="304" y="561"/>
                      <a:pt x="373" y="561"/>
                    </a:cubicBezTo>
                    <a:cubicBezTo>
                      <a:pt x="595" y="561"/>
                      <a:pt x="787" y="263"/>
                      <a:pt x="564" y="68"/>
                    </a:cubicBezTo>
                    <a:cubicBezTo>
                      <a:pt x="508" y="20"/>
                      <a:pt x="446" y="0"/>
                      <a:pt x="3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6" name="Google Shape;1786;p26"/>
              <p:cNvSpPr/>
              <p:nvPr/>
            </p:nvSpPr>
            <p:spPr>
              <a:xfrm>
                <a:off x="11763287" y="1907362"/>
                <a:ext cx="45710" cy="32090"/>
              </a:xfrm>
              <a:custGeom>
                <a:avLst/>
                <a:gdLst/>
                <a:ahLst/>
                <a:cxnLst/>
                <a:rect l="l" t="t" r="r" b="b"/>
                <a:pathLst>
                  <a:path w="792" h="556" extrusionOk="0">
                    <a:moveTo>
                      <a:pt x="380" y="0"/>
                    </a:moveTo>
                    <a:cubicBezTo>
                      <a:pt x="174" y="0"/>
                      <a:pt x="0" y="258"/>
                      <a:pt x="178" y="456"/>
                    </a:cubicBezTo>
                    <a:cubicBezTo>
                      <a:pt x="239" y="526"/>
                      <a:pt x="311" y="555"/>
                      <a:pt x="380" y="555"/>
                    </a:cubicBezTo>
                    <a:cubicBezTo>
                      <a:pt x="598" y="555"/>
                      <a:pt x="791" y="267"/>
                      <a:pt x="560" y="74"/>
                    </a:cubicBezTo>
                    <a:cubicBezTo>
                      <a:pt x="502" y="22"/>
                      <a:pt x="440" y="0"/>
                      <a:pt x="3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7" name="Google Shape;1787;p26"/>
              <p:cNvSpPr/>
              <p:nvPr/>
            </p:nvSpPr>
            <p:spPr>
              <a:xfrm>
                <a:off x="11657264" y="1800762"/>
                <a:ext cx="45306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85" h="562" extrusionOk="0">
                    <a:moveTo>
                      <a:pt x="378" y="1"/>
                    </a:moveTo>
                    <a:cubicBezTo>
                      <a:pt x="169" y="1"/>
                      <a:pt x="1" y="259"/>
                      <a:pt x="168" y="456"/>
                    </a:cubicBezTo>
                    <a:cubicBezTo>
                      <a:pt x="230" y="531"/>
                      <a:pt x="303" y="561"/>
                      <a:pt x="373" y="561"/>
                    </a:cubicBezTo>
                    <a:cubicBezTo>
                      <a:pt x="591" y="561"/>
                      <a:pt x="784" y="267"/>
                      <a:pt x="563" y="74"/>
                    </a:cubicBezTo>
                    <a:cubicBezTo>
                      <a:pt x="503" y="23"/>
                      <a:pt x="438" y="1"/>
                      <a:pt x="3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8" name="Google Shape;1788;p26"/>
              <p:cNvSpPr/>
              <p:nvPr/>
            </p:nvSpPr>
            <p:spPr>
              <a:xfrm>
                <a:off x="11547721" y="1692719"/>
                <a:ext cx="42132" cy="33013"/>
              </a:xfrm>
              <a:custGeom>
                <a:avLst/>
                <a:gdLst/>
                <a:ahLst/>
                <a:cxnLst/>
                <a:rect l="l" t="t" r="r" b="b"/>
                <a:pathLst>
                  <a:path w="730" h="572" extrusionOk="0">
                    <a:moveTo>
                      <a:pt x="413" y="0"/>
                    </a:moveTo>
                    <a:cubicBezTo>
                      <a:pt x="194" y="0"/>
                      <a:pt x="0" y="292"/>
                      <a:pt x="233" y="495"/>
                    </a:cubicBezTo>
                    <a:cubicBezTo>
                      <a:pt x="284" y="546"/>
                      <a:pt x="354" y="571"/>
                      <a:pt x="424" y="571"/>
                    </a:cubicBezTo>
                    <a:cubicBezTo>
                      <a:pt x="494" y="571"/>
                      <a:pt x="564" y="546"/>
                      <a:pt x="615" y="495"/>
                    </a:cubicBezTo>
                    <a:cubicBezTo>
                      <a:pt x="729" y="380"/>
                      <a:pt x="729" y="215"/>
                      <a:pt x="615" y="100"/>
                    </a:cubicBezTo>
                    <a:cubicBezTo>
                      <a:pt x="553" y="30"/>
                      <a:pt x="482" y="0"/>
                      <a:pt x="4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9" name="Google Shape;1789;p26"/>
              <p:cNvSpPr/>
              <p:nvPr/>
            </p:nvSpPr>
            <p:spPr>
              <a:xfrm>
                <a:off x="11444295" y="1588370"/>
                <a:ext cx="38958" cy="31339"/>
              </a:xfrm>
              <a:custGeom>
                <a:avLst/>
                <a:gdLst/>
                <a:ahLst/>
                <a:cxnLst/>
                <a:rect l="l" t="t" r="r" b="b"/>
                <a:pathLst>
                  <a:path w="675" h="543" extrusionOk="0">
                    <a:moveTo>
                      <a:pt x="380" y="1"/>
                    </a:moveTo>
                    <a:cubicBezTo>
                      <a:pt x="175" y="1"/>
                      <a:pt x="1" y="259"/>
                      <a:pt x="178" y="456"/>
                    </a:cubicBezTo>
                    <a:cubicBezTo>
                      <a:pt x="229" y="514"/>
                      <a:pt x="299" y="542"/>
                      <a:pt x="369" y="542"/>
                    </a:cubicBezTo>
                    <a:cubicBezTo>
                      <a:pt x="439" y="542"/>
                      <a:pt x="509" y="514"/>
                      <a:pt x="560" y="456"/>
                    </a:cubicBezTo>
                    <a:cubicBezTo>
                      <a:pt x="675" y="355"/>
                      <a:pt x="675" y="176"/>
                      <a:pt x="560" y="74"/>
                    </a:cubicBezTo>
                    <a:cubicBezTo>
                      <a:pt x="503" y="23"/>
                      <a:pt x="440" y="1"/>
                      <a:pt x="3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0" name="Google Shape;1790;p26"/>
              <p:cNvSpPr/>
              <p:nvPr/>
            </p:nvSpPr>
            <p:spPr>
              <a:xfrm>
                <a:off x="12514912" y="2851353"/>
                <a:ext cx="42074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29" h="574" extrusionOk="0">
                    <a:moveTo>
                      <a:pt x="409" y="0"/>
                    </a:moveTo>
                    <a:cubicBezTo>
                      <a:pt x="192" y="0"/>
                      <a:pt x="1" y="295"/>
                      <a:pt x="232" y="488"/>
                    </a:cubicBezTo>
                    <a:cubicBezTo>
                      <a:pt x="283" y="545"/>
                      <a:pt x="353" y="574"/>
                      <a:pt x="423" y="574"/>
                    </a:cubicBezTo>
                    <a:cubicBezTo>
                      <a:pt x="493" y="574"/>
                      <a:pt x="563" y="545"/>
                      <a:pt x="614" y="488"/>
                    </a:cubicBezTo>
                    <a:cubicBezTo>
                      <a:pt x="728" y="386"/>
                      <a:pt x="728" y="207"/>
                      <a:pt x="614" y="106"/>
                    </a:cubicBezTo>
                    <a:cubicBezTo>
                      <a:pt x="552" y="31"/>
                      <a:pt x="479" y="0"/>
                      <a:pt x="40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1" name="Google Shape;1791;p26"/>
              <p:cNvSpPr/>
              <p:nvPr/>
            </p:nvSpPr>
            <p:spPr>
              <a:xfrm>
                <a:off x="12411371" y="2746889"/>
                <a:ext cx="39015" cy="31224"/>
              </a:xfrm>
              <a:custGeom>
                <a:avLst/>
                <a:gdLst/>
                <a:ahLst/>
                <a:cxnLst/>
                <a:rect l="l" t="t" r="r" b="b"/>
                <a:pathLst>
                  <a:path w="676" h="541" extrusionOk="0">
                    <a:moveTo>
                      <a:pt x="385" y="1"/>
                    </a:moveTo>
                    <a:cubicBezTo>
                      <a:pt x="178" y="1"/>
                      <a:pt x="1" y="256"/>
                      <a:pt x="179" y="464"/>
                    </a:cubicBezTo>
                    <a:cubicBezTo>
                      <a:pt x="230" y="515"/>
                      <a:pt x="300" y="540"/>
                      <a:pt x="370" y="540"/>
                    </a:cubicBezTo>
                    <a:cubicBezTo>
                      <a:pt x="440" y="540"/>
                      <a:pt x="510" y="515"/>
                      <a:pt x="561" y="464"/>
                    </a:cubicBezTo>
                    <a:cubicBezTo>
                      <a:pt x="676" y="349"/>
                      <a:pt x="676" y="184"/>
                      <a:pt x="561" y="69"/>
                    </a:cubicBezTo>
                    <a:cubicBezTo>
                      <a:pt x="505" y="21"/>
                      <a:pt x="444" y="1"/>
                      <a:pt x="3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2" name="Google Shape;1792;p26"/>
              <p:cNvSpPr/>
              <p:nvPr/>
            </p:nvSpPr>
            <p:spPr>
              <a:xfrm>
                <a:off x="12309273" y="2638961"/>
                <a:ext cx="41497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19" h="574" extrusionOk="0">
                    <a:moveTo>
                      <a:pt x="312" y="0"/>
                    </a:moveTo>
                    <a:cubicBezTo>
                      <a:pt x="242" y="0"/>
                      <a:pt x="167" y="31"/>
                      <a:pt x="102" y="106"/>
                    </a:cubicBezTo>
                    <a:cubicBezTo>
                      <a:pt x="0" y="207"/>
                      <a:pt x="0" y="386"/>
                      <a:pt x="102" y="488"/>
                    </a:cubicBezTo>
                    <a:cubicBezTo>
                      <a:pt x="159" y="545"/>
                      <a:pt x="229" y="574"/>
                      <a:pt x="299" y="574"/>
                    </a:cubicBezTo>
                    <a:cubicBezTo>
                      <a:pt x="369" y="574"/>
                      <a:pt x="439" y="545"/>
                      <a:pt x="497" y="488"/>
                    </a:cubicBezTo>
                    <a:cubicBezTo>
                      <a:pt x="718" y="295"/>
                      <a:pt x="532" y="0"/>
                      <a:pt x="3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3" name="Google Shape;1793;p26"/>
              <p:cNvSpPr/>
              <p:nvPr/>
            </p:nvSpPr>
            <p:spPr>
              <a:xfrm>
                <a:off x="12202673" y="2533515"/>
                <a:ext cx="42190" cy="33417"/>
              </a:xfrm>
              <a:custGeom>
                <a:avLst/>
                <a:gdLst/>
                <a:ahLst/>
                <a:cxnLst/>
                <a:rect l="l" t="t" r="r" b="b"/>
                <a:pathLst>
                  <a:path w="731" h="579" extrusionOk="0">
                    <a:moveTo>
                      <a:pt x="306" y="0"/>
                    </a:moveTo>
                    <a:cubicBezTo>
                      <a:pt x="236" y="0"/>
                      <a:pt x="166" y="29"/>
                      <a:pt x="115" y="86"/>
                    </a:cubicBezTo>
                    <a:cubicBezTo>
                      <a:pt x="1" y="188"/>
                      <a:pt x="1" y="366"/>
                      <a:pt x="115" y="481"/>
                    </a:cubicBezTo>
                    <a:cubicBezTo>
                      <a:pt x="176" y="550"/>
                      <a:pt x="246" y="579"/>
                      <a:pt x="314" y="579"/>
                    </a:cubicBezTo>
                    <a:cubicBezTo>
                      <a:pt x="534" y="579"/>
                      <a:pt x="731" y="281"/>
                      <a:pt x="497" y="86"/>
                    </a:cubicBezTo>
                    <a:cubicBezTo>
                      <a:pt x="447" y="29"/>
                      <a:pt x="376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4" name="Google Shape;1794;p26"/>
              <p:cNvSpPr/>
              <p:nvPr/>
            </p:nvSpPr>
            <p:spPr>
              <a:xfrm>
                <a:off x="12096881" y="2427492"/>
                <a:ext cx="38438" cy="31166"/>
              </a:xfrm>
              <a:custGeom>
                <a:avLst/>
                <a:gdLst/>
                <a:ahLst/>
                <a:cxnLst/>
                <a:rect l="l" t="t" r="r" b="b"/>
                <a:pathLst>
                  <a:path w="666" h="540" extrusionOk="0">
                    <a:moveTo>
                      <a:pt x="295" y="1"/>
                    </a:moveTo>
                    <a:cubicBezTo>
                      <a:pt x="223" y="1"/>
                      <a:pt x="153" y="26"/>
                      <a:pt x="102" y="77"/>
                    </a:cubicBezTo>
                    <a:cubicBezTo>
                      <a:pt x="0" y="192"/>
                      <a:pt x="0" y="357"/>
                      <a:pt x="102" y="472"/>
                    </a:cubicBezTo>
                    <a:cubicBezTo>
                      <a:pt x="158" y="519"/>
                      <a:pt x="220" y="540"/>
                      <a:pt x="279" y="540"/>
                    </a:cubicBezTo>
                    <a:cubicBezTo>
                      <a:pt x="486" y="540"/>
                      <a:pt x="665" y="285"/>
                      <a:pt x="497" y="77"/>
                    </a:cubicBezTo>
                    <a:cubicBezTo>
                      <a:pt x="440" y="26"/>
                      <a:pt x="366" y="1"/>
                      <a:pt x="2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5" name="Google Shape;1795;p26"/>
              <p:cNvSpPr/>
              <p:nvPr/>
            </p:nvSpPr>
            <p:spPr>
              <a:xfrm>
                <a:off x="11990281" y="2321123"/>
                <a:ext cx="41497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19" h="574" extrusionOk="0">
                    <a:moveTo>
                      <a:pt x="300" y="0"/>
                    </a:moveTo>
                    <a:cubicBezTo>
                      <a:pt x="230" y="0"/>
                      <a:pt x="160" y="29"/>
                      <a:pt x="103" y="86"/>
                    </a:cubicBezTo>
                    <a:cubicBezTo>
                      <a:pt x="1" y="188"/>
                      <a:pt x="1" y="366"/>
                      <a:pt x="103" y="468"/>
                    </a:cubicBezTo>
                    <a:cubicBezTo>
                      <a:pt x="168" y="543"/>
                      <a:pt x="242" y="573"/>
                      <a:pt x="313" y="573"/>
                    </a:cubicBezTo>
                    <a:cubicBezTo>
                      <a:pt x="533" y="573"/>
                      <a:pt x="719" y="279"/>
                      <a:pt x="497" y="86"/>
                    </a:cubicBezTo>
                    <a:cubicBezTo>
                      <a:pt x="440" y="29"/>
                      <a:pt x="370" y="0"/>
                      <a:pt x="3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6" name="Google Shape;1796;p26"/>
              <p:cNvSpPr/>
              <p:nvPr/>
            </p:nvSpPr>
            <p:spPr>
              <a:xfrm>
                <a:off x="11883739" y="2215100"/>
                <a:ext cx="42190" cy="32898"/>
              </a:xfrm>
              <a:custGeom>
                <a:avLst/>
                <a:gdLst/>
                <a:ahLst/>
                <a:cxnLst/>
                <a:rect l="l" t="t" r="r" b="b"/>
                <a:pathLst>
                  <a:path w="731" h="570" extrusionOk="0">
                    <a:moveTo>
                      <a:pt x="306" y="1"/>
                    </a:moveTo>
                    <a:cubicBezTo>
                      <a:pt x="236" y="1"/>
                      <a:pt x="166" y="26"/>
                      <a:pt x="115" y="77"/>
                    </a:cubicBezTo>
                    <a:cubicBezTo>
                      <a:pt x="1" y="192"/>
                      <a:pt x="1" y="357"/>
                      <a:pt x="115" y="472"/>
                    </a:cubicBezTo>
                    <a:cubicBezTo>
                      <a:pt x="175" y="541"/>
                      <a:pt x="246" y="570"/>
                      <a:pt x="314" y="570"/>
                    </a:cubicBezTo>
                    <a:cubicBezTo>
                      <a:pt x="533" y="570"/>
                      <a:pt x="730" y="271"/>
                      <a:pt x="497" y="77"/>
                    </a:cubicBezTo>
                    <a:cubicBezTo>
                      <a:pt x="446" y="26"/>
                      <a:pt x="376" y="1"/>
                      <a:pt x="3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7" name="Google Shape;1797;p26"/>
              <p:cNvSpPr/>
              <p:nvPr/>
            </p:nvSpPr>
            <p:spPr>
              <a:xfrm>
                <a:off x="11777889" y="2108731"/>
                <a:ext cx="38438" cy="31282"/>
              </a:xfrm>
              <a:custGeom>
                <a:avLst/>
                <a:gdLst/>
                <a:ahLst/>
                <a:cxnLst/>
                <a:rect l="l" t="t" r="r" b="b"/>
                <a:pathLst>
                  <a:path w="666" h="542" extrusionOk="0">
                    <a:moveTo>
                      <a:pt x="300" y="0"/>
                    </a:moveTo>
                    <a:cubicBezTo>
                      <a:pt x="230" y="0"/>
                      <a:pt x="160" y="29"/>
                      <a:pt x="103" y="86"/>
                    </a:cubicBezTo>
                    <a:cubicBezTo>
                      <a:pt x="1" y="188"/>
                      <a:pt x="1" y="367"/>
                      <a:pt x="103" y="468"/>
                    </a:cubicBezTo>
                    <a:cubicBezTo>
                      <a:pt x="160" y="520"/>
                      <a:pt x="223" y="542"/>
                      <a:pt x="283" y="542"/>
                    </a:cubicBezTo>
                    <a:cubicBezTo>
                      <a:pt x="489" y="542"/>
                      <a:pt x="665" y="284"/>
                      <a:pt x="498" y="86"/>
                    </a:cubicBezTo>
                    <a:cubicBezTo>
                      <a:pt x="440" y="29"/>
                      <a:pt x="370" y="0"/>
                      <a:pt x="3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8" name="Google Shape;1798;p26"/>
              <p:cNvSpPr/>
              <p:nvPr/>
            </p:nvSpPr>
            <p:spPr>
              <a:xfrm>
                <a:off x="11671347" y="2002188"/>
                <a:ext cx="41497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19" h="574" extrusionOk="0">
                    <a:moveTo>
                      <a:pt x="306" y="0"/>
                    </a:moveTo>
                    <a:cubicBezTo>
                      <a:pt x="236" y="0"/>
                      <a:pt x="166" y="29"/>
                      <a:pt x="115" y="86"/>
                    </a:cubicBezTo>
                    <a:cubicBezTo>
                      <a:pt x="1" y="188"/>
                      <a:pt x="1" y="366"/>
                      <a:pt x="115" y="468"/>
                    </a:cubicBezTo>
                    <a:cubicBezTo>
                      <a:pt x="177" y="543"/>
                      <a:pt x="249" y="573"/>
                      <a:pt x="318" y="573"/>
                    </a:cubicBezTo>
                    <a:cubicBezTo>
                      <a:pt x="532" y="573"/>
                      <a:pt x="719" y="279"/>
                      <a:pt x="497" y="86"/>
                    </a:cubicBezTo>
                    <a:cubicBezTo>
                      <a:pt x="446" y="29"/>
                      <a:pt x="376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9" name="Google Shape;1799;p26"/>
              <p:cNvSpPr/>
              <p:nvPr/>
            </p:nvSpPr>
            <p:spPr>
              <a:xfrm>
                <a:off x="11564805" y="1896165"/>
                <a:ext cx="39015" cy="31166"/>
              </a:xfrm>
              <a:custGeom>
                <a:avLst/>
                <a:gdLst/>
                <a:ahLst/>
                <a:cxnLst/>
                <a:rect l="l" t="t" r="r" b="b"/>
                <a:pathLst>
                  <a:path w="676" h="540" extrusionOk="0">
                    <a:moveTo>
                      <a:pt x="306" y="0"/>
                    </a:moveTo>
                    <a:cubicBezTo>
                      <a:pt x="236" y="0"/>
                      <a:pt x="166" y="26"/>
                      <a:pt x="115" y="77"/>
                    </a:cubicBezTo>
                    <a:cubicBezTo>
                      <a:pt x="0" y="191"/>
                      <a:pt x="0" y="357"/>
                      <a:pt x="115" y="471"/>
                    </a:cubicBezTo>
                    <a:cubicBezTo>
                      <a:pt x="171" y="519"/>
                      <a:pt x="232" y="540"/>
                      <a:pt x="291" y="540"/>
                    </a:cubicBezTo>
                    <a:cubicBezTo>
                      <a:pt x="498" y="540"/>
                      <a:pt x="675" y="285"/>
                      <a:pt x="497" y="77"/>
                    </a:cubicBezTo>
                    <a:cubicBezTo>
                      <a:pt x="446" y="26"/>
                      <a:pt x="376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0" name="Google Shape;1800;p26"/>
              <p:cNvSpPr/>
              <p:nvPr/>
            </p:nvSpPr>
            <p:spPr>
              <a:xfrm>
                <a:off x="11458955" y="1789796"/>
                <a:ext cx="41497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19" h="574" extrusionOk="0">
                    <a:moveTo>
                      <a:pt x="300" y="0"/>
                    </a:moveTo>
                    <a:cubicBezTo>
                      <a:pt x="230" y="0"/>
                      <a:pt x="160" y="29"/>
                      <a:pt x="103" y="86"/>
                    </a:cubicBezTo>
                    <a:cubicBezTo>
                      <a:pt x="1" y="188"/>
                      <a:pt x="1" y="366"/>
                      <a:pt x="103" y="468"/>
                    </a:cubicBezTo>
                    <a:cubicBezTo>
                      <a:pt x="168" y="543"/>
                      <a:pt x="242" y="573"/>
                      <a:pt x="313" y="573"/>
                    </a:cubicBezTo>
                    <a:cubicBezTo>
                      <a:pt x="532" y="573"/>
                      <a:pt x="719" y="279"/>
                      <a:pt x="497" y="86"/>
                    </a:cubicBezTo>
                    <a:cubicBezTo>
                      <a:pt x="440" y="29"/>
                      <a:pt x="370" y="0"/>
                      <a:pt x="3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1" name="Google Shape;1801;p26"/>
              <p:cNvSpPr/>
              <p:nvPr/>
            </p:nvSpPr>
            <p:spPr>
              <a:xfrm>
                <a:off x="11352413" y="1683196"/>
                <a:ext cx="39073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677" h="549" extrusionOk="0">
                    <a:moveTo>
                      <a:pt x="306" y="1"/>
                    </a:moveTo>
                    <a:cubicBezTo>
                      <a:pt x="236" y="1"/>
                      <a:pt x="166" y="29"/>
                      <a:pt x="115" y="87"/>
                    </a:cubicBezTo>
                    <a:cubicBezTo>
                      <a:pt x="0" y="189"/>
                      <a:pt x="0" y="367"/>
                      <a:pt x="115" y="481"/>
                    </a:cubicBezTo>
                    <a:cubicBezTo>
                      <a:pt x="170" y="528"/>
                      <a:pt x="230" y="548"/>
                      <a:pt x="288" y="548"/>
                    </a:cubicBezTo>
                    <a:cubicBezTo>
                      <a:pt x="497" y="548"/>
                      <a:pt x="676" y="286"/>
                      <a:pt x="497" y="87"/>
                    </a:cubicBezTo>
                    <a:cubicBezTo>
                      <a:pt x="446" y="29"/>
                      <a:pt x="376" y="1"/>
                      <a:pt x="3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2" name="Google Shape;1802;p26"/>
              <p:cNvSpPr/>
              <p:nvPr/>
            </p:nvSpPr>
            <p:spPr>
              <a:xfrm>
                <a:off x="12426088" y="2949008"/>
                <a:ext cx="38496" cy="31224"/>
              </a:xfrm>
              <a:custGeom>
                <a:avLst/>
                <a:gdLst/>
                <a:ahLst/>
                <a:cxnLst/>
                <a:rect l="l" t="t" r="r" b="b"/>
                <a:pathLst>
                  <a:path w="667" h="541" extrusionOk="0">
                    <a:moveTo>
                      <a:pt x="284" y="1"/>
                    </a:moveTo>
                    <a:cubicBezTo>
                      <a:pt x="225" y="1"/>
                      <a:pt x="162" y="21"/>
                      <a:pt x="103" y="69"/>
                    </a:cubicBezTo>
                    <a:cubicBezTo>
                      <a:pt x="1" y="183"/>
                      <a:pt x="1" y="349"/>
                      <a:pt x="103" y="464"/>
                    </a:cubicBezTo>
                    <a:cubicBezTo>
                      <a:pt x="160" y="515"/>
                      <a:pt x="230" y="540"/>
                      <a:pt x="300" y="540"/>
                    </a:cubicBezTo>
                    <a:cubicBezTo>
                      <a:pt x="370" y="540"/>
                      <a:pt x="440" y="515"/>
                      <a:pt x="497" y="464"/>
                    </a:cubicBezTo>
                    <a:cubicBezTo>
                      <a:pt x="666" y="255"/>
                      <a:pt x="495" y="1"/>
                      <a:pt x="28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26"/>
              <p:cNvSpPr/>
              <p:nvPr/>
            </p:nvSpPr>
            <p:spPr>
              <a:xfrm>
                <a:off x="12319546" y="2841080"/>
                <a:ext cx="42074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29" h="574" extrusionOk="0">
                    <a:moveTo>
                      <a:pt x="320" y="0"/>
                    </a:moveTo>
                    <a:cubicBezTo>
                      <a:pt x="250" y="0"/>
                      <a:pt x="177" y="31"/>
                      <a:pt x="115" y="105"/>
                    </a:cubicBezTo>
                    <a:cubicBezTo>
                      <a:pt x="0" y="207"/>
                      <a:pt x="0" y="385"/>
                      <a:pt x="115" y="487"/>
                    </a:cubicBezTo>
                    <a:cubicBezTo>
                      <a:pt x="166" y="545"/>
                      <a:pt x="236" y="573"/>
                      <a:pt x="306" y="573"/>
                    </a:cubicBezTo>
                    <a:cubicBezTo>
                      <a:pt x="376" y="573"/>
                      <a:pt x="446" y="545"/>
                      <a:pt x="497" y="487"/>
                    </a:cubicBezTo>
                    <a:cubicBezTo>
                      <a:pt x="728" y="295"/>
                      <a:pt x="537" y="0"/>
                      <a:pt x="32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26"/>
              <p:cNvSpPr/>
              <p:nvPr/>
            </p:nvSpPr>
            <p:spPr>
              <a:xfrm>
                <a:off x="12213004" y="2736327"/>
                <a:ext cx="39131" cy="31282"/>
              </a:xfrm>
              <a:custGeom>
                <a:avLst/>
                <a:gdLst/>
                <a:ahLst/>
                <a:cxnLst/>
                <a:rect l="l" t="t" r="r" b="b"/>
                <a:pathLst>
                  <a:path w="678" h="542" extrusionOk="0">
                    <a:moveTo>
                      <a:pt x="295" y="0"/>
                    </a:moveTo>
                    <a:cubicBezTo>
                      <a:pt x="235" y="0"/>
                      <a:pt x="172" y="22"/>
                      <a:pt x="115" y="74"/>
                    </a:cubicBezTo>
                    <a:cubicBezTo>
                      <a:pt x="0" y="176"/>
                      <a:pt x="0" y="354"/>
                      <a:pt x="115" y="456"/>
                    </a:cubicBezTo>
                    <a:cubicBezTo>
                      <a:pt x="166" y="513"/>
                      <a:pt x="236" y="542"/>
                      <a:pt x="307" y="542"/>
                    </a:cubicBezTo>
                    <a:cubicBezTo>
                      <a:pt x="379" y="542"/>
                      <a:pt x="452" y="513"/>
                      <a:pt x="509" y="456"/>
                    </a:cubicBezTo>
                    <a:cubicBezTo>
                      <a:pt x="677" y="259"/>
                      <a:pt x="501" y="0"/>
                      <a:pt x="2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5" name="Google Shape;1805;p26"/>
              <p:cNvSpPr/>
              <p:nvPr/>
            </p:nvSpPr>
            <p:spPr>
              <a:xfrm>
                <a:off x="12107154" y="2630073"/>
                <a:ext cx="38438" cy="31166"/>
              </a:xfrm>
              <a:custGeom>
                <a:avLst/>
                <a:gdLst/>
                <a:ahLst/>
                <a:cxnLst/>
                <a:rect l="l" t="t" r="r" b="b"/>
                <a:pathLst>
                  <a:path w="666" h="540" extrusionOk="0">
                    <a:moveTo>
                      <a:pt x="284" y="0"/>
                    </a:moveTo>
                    <a:cubicBezTo>
                      <a:pt x="224" y="0"/>
                      <a:pt x="161" y="21"/>
                      <a:pt x="102" y="69"/>
                    </a:cubicBezTo>
                    <a:cubicBezTo>
                      <a:pt x="1" y="183"/>
                      <a:pt x="1" y="349"/>
                      <a:pt x="102" y="463"/>
                    </a:cubicBezTo>
                    <a:cubicBezTo>
                      <a:pt x="160" y="514"/>
                      <a:pt x="230" y="540"/>
                      <a:pt x="300" y="540"/>
                    </a:cubicBezTo>
                    <a:cubicBezTo>
                      <a:pt x="370" y="540"/>
                      <a:pt x="440" y="514"/>
                      <a:pt x="497" y="463"/>
                    </a:cubicBezTo>
                    <a:cubicBezTo>
                      <a:pt x="666" y="255"/>
                      <a:pt x="494" y="0"/>
                      <a:pt x="2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6" name="Google Shape;1806;p26"/>
              <p:cNvSpPr/>
              <p:nvPr/>
            </p:nvSpPr>
            <p:spPr>
              <a:xfrm>
                <a:off x="12000612" y="2522088"/>
                <a:ext cx="42017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28" h="574" extrusionOk="0">
                    <a:moveTo>
                      <a:pt x="320" y="1"/>
                    </a:moveTo>
                    <a:cubicBezTo>
                      <a:pt x="250" y="1"/>
                      <a:pt x="177" y="32"/>
                      <a:pt x="115" y="106"/>
                    </a:cubicBezTo>
                    <a:cubicBezTo>
                      <a:pt x="0" y="208"/>
                      <a:pt x="0" y="386"/>
                      <a:pt x="115" y="488"/>
                    </a:cubicBezTo>
                    <a:cubicBezTo>
                      <a:pt x="166" y="545"/>
                      <a:pt x="236" y="574"/>
                      <a:pt x="306" y="574"/>
                    </a:cubicBezTo>
                    <a:cubicBezTo>
                      <a:pt x="376" y="574"/>
                      <a:pt x="446" y="545"/>
                      <a:pt x="497" y="488"/>
                    </a:cubicBezTo>
                    <a:cubicBezTo>
                      <a:pt x="728" y="295"/>
                      <a:pt x="537" y="1"/>
                      <a:pt x="3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7" name="Google Shape;1807;p26"/>
              <p:cNvSpPr/>
              <p:nvPr/>
            </p:nvSpPr>
            <p:spPr>
              <a:xfrm>
                <a:off x="11894012" y="2417392"/>
                <a:ext cx="39131" cy="31455"/>
              </a:xfrm>
              <a:custGeom>
                <a:avLst/>
                <a:gdLst/>
                <a:ahLst/>
                <a:cxnLst/>
                <a:rect l="l" t="t" r="r" b="b"/>
                <a:pathLst>
                  <a:path w="678" h="545" extrusionOk="0">
                    <a:moveTo>
                      <a:pt x="295" y="0"/>
                    </a:moveTo>
                    <a:cubicBezTo>
                      <a:pt x="235" y="0"/>
                      <a:pt x="173" y="22"/>
                      <a:pt x="115" y="74"/>
                    </a:cubicBezTo>
                    <a:cubicBezTo>
                      <a:pt x="1" y="176"/>
                      <a:pt x="1" y="354"/>
                      <a:pt x="115" y="468"/>
                    </a:cubicBezTo>
                    <a:cubicBezTo>
                      <a:pt x="166" y="519"/>
                      <a:pt x="236" y="545"/>
                      <a:pt x="308" y="545"/>
                    </a:cubicBezTo>
                    <a:cubicBezTo>
                      <a:pt x="380" y="545"/>
                      <a:pt x="453" y="519"/>
                      <a:pt x="510" y="468"/>
                    </a:cubicBezTo>
                    <a:cubicBezTo>
                      <a:pt x="678" y="261"/>
                      <a:pt x="501" y="0"/>
                      <a:pt x="2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8" name="Google Shape;1808;p26"/>
              <p:cNvSpPr/>
              <p:nvPr/>
            </p:nvSpPr>
            <p:spPr>
              <a:xfrm>
                <a:off x="11788220" y="2310561"/>
                <a:ext cx="33128" cy="32147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57" extrusionOk="0">
                    <a:moveTo>
                      <a:pt x="300" y="1"/>
                    </a:moveTo>
                    <a:cubicBezTo>
                      <a:pt x="234" y="1"/>
                      <a:pt x="168" y="25"/>
                      <a:pt x="115" y="78"/>
                    </a:cubicBezTo>
                    <a:cubicBezTo>
                      <a:pt x="0" y="193"/>
                      <a:pt x="0" y="358"/>
                      <a:pt x="115" y="473"/>
                    </a:cubicBezTo>
                    <a:cubicBezTo>
                      <a:pt x="169" y="531"/>
                      <a:pt x="236" y="557"/>
                      <a:pt x="302" y="557"/>
                    </a:cubicBezTo>
                    <a:cubicBezTo>
                      <a:pt x="440" y="557"/>
                      <a:pt x="573" y="445"/>
                      <a:pt x="573" y="282"/>
                    </a:cubicBezTo>
                    <a:cubicBezTo>
                      <a:pt x="573" y="109"/>
                      <a:pt x="438" y="1"/>
                      <a:pt x="3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9" name="Google Shape;1809;p26"/>
              <p:cNvSpPr/>
              <p:nvPr/>
            </p:nvSpPr>
            <p:spPr>
              <a:xfrm>
                <a:off x="11681620" y="2204423"/>
                <a:ext cx="33879" cy="31743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0" extrusionOk="0">
                    <a:moveTo>
                      <a:pt x="306" y="0"/>
                    </a:moveTo>
                    <a:cubicBezTo>
                      <a:pt x="238" y="0"/>
                      <a:pt x="169" y="26"/>
                      <a:pt x="115" y="84"/>
                    </a:cubicBezTo>
                    <a:cubicBezTo>
                      <a:pt x="1" y="186"/>
                      <a:pt x="1" y="364"/>
                      <a:pt x="115" y="466"/>
                    </a:cubicBezTo>
                    <a:cubicBezTo>
                      <a:pt x="169" y="524"/>
                      <a:pt x="238" y="549"/>
                      <a:pt x="306" y="549"/>
                    </a:cubicBezTo>
                    <a:cubicBezTo>
                      <a:pt x="447" y="549"/>
                      <a:pt x="587" y="438"/>
                      <a:pt x="587" y="275"/>
                    </a:cubicBezTo>
                    <a:cubicBezTo>
                      <a:pt x="587" y="111"/>
                      <a:pt x="447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0" name="Google Shape;1810;p26"/>
              <p:cNvSpPr/>
              <p:nvPr/>
            </p:nvSpPr>
            <p:spPr>
              <a:xfrm>
                <a:off x="11575828" y="2097823"/>
                <a:ext cx="33128" cy="32147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57" extrusionOk="0">
                    <a:moveTo>
                      <a:pt x="298" y="1"/>
                    </a:moveTo>
                    <a:cubicBezTo>
                      <a:pt x="230" y="1"/>
                      <a:pt x="160" y="27"/>
                      <a:pt x="102" y="84"/>
                    </a:cubicBezTo>
                    <a:cubicBezTo>
                      <a:pt x="0" y="199"/>
                      <a:pt x="0" y="365"/>
                      <a:pt x="102" y="479"/>
                    </a:cubicBezTo>
                    <a:cubicBezTo>
                      <a:pt x="159" y="532"/>
                      <a:pt x="228" y="557"/>
                      <a:pt x="296" y="557"/>
                    </a:cubicBezTo>
                    <a:cubicBezTo>
                      <a:pt x="438" y="557"/>
                      <a:pt x="573" y="448"/>
                      <a:pt x="573" y="275"/>
                    </a:cubicBezTo>
                    <a:cubicBezTo>
                      <a:pt x="573" y="112"/>
                      <a:pt x="440" y="1"/>
                      <a:pt x="2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1" name="Google Shape;1811;p26"/>
              <p:cNvSpPr/>
              <p:nvPr/>
            </p:nvSpPr>
            <p:spPr>
              <a:xfrm>
                <a:off x="11470729" y="1991684"/>
                <a:ext cx="31628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49" extrusionOk="0">
                    <a:moveTo>
                      <a:pt x="281" y="1"/>
                    </a:moveTo>
                    <a:cubicBezTo>
                      <a:pt x="128" y="1"/>
                      <a:pt x="0" y="128"/>
                      <a:pt x="0" y="281"/>
                    </a:cubicBezTo>
                    <a:cubicBezTo>
                      <a:pt x="0" y="434"/>
                      <a:pt x="128" y="548"/>
                      <a:pt x="281" y="548"/>
                    </a:cubicBezTo>
                    <a:cubicBezTo>
                      <a:pt x="433" y="548"/>
                      <a:pt x="548" y="434"/>
                      <a:pt x="548" y="281"/>
                    </a:cubicBezTo>
                    <a:cubicBezTo>
                      <a:pt x="548" y="128"/>
                      <a:pt x="433" y="1"/>
                      <a:pt x="2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2" name="Google Shape;1812;p26"/>
              <p:cNvSpPr/>
              <p:nvPr/>
            </p:nvSpPr>
            <p:spPr>
              <a:xfrm>
                <a:off x="11355991" y="1884218"/>
                <a:ext cx="42017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28" h="574" extrusionOk="0">
                    <a:moveTo>
                      <a:pt x="408" y="0"/>
                    </a:moveTo>
                    <a:cubicBezTo>
                      <a:pt x="191" y="0"/>
                      <a:pt x="0" y="295"/>
                      <a:pt x="231" y="487"/>
                    </a:cubicBezTo>
                    <a:cubicBezTo>
                      <a:pt x="282" y="545"/>
                      <a:pt x="352" y="573"/>
                      <a:pt x="422" y="573"/>
                    </a:cubicBezTo>
                    <a:cubicBezTo>
                      <a:pt x="492" y="573"/>
                      <a:pt x="562" y="545"/>
                      <a:pt x="613" y="487"/>
                    </a:cubicBezTo>
                    <a:cubicBezTo>
                      <a:pt x="728" y="386"/>
                      <a:pt x="728" y="207"/>
                      <a:pt x="613" y="105"/>
                    </a:cubicBezTo>
                    <a:cubicBezTo>
                      <a:pt x="551" y="31"/>
                      <a:pt x="478" y="0"/>
                      <a:pt x="4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3" name="Google Shape;1813;p26"/>
              <p:cNvSpPr/>
              <p:nvPr/>
            </p:nvSpPr>
            <p:spPr>
              <a:xfrm>
                <a:off x="11249911" y="1777964"/>
                <a:ext cx="41555" cy="33013"/>
              </a:xfrm>
              <a:custGeom>
                <a:avLst/>
                <a:gdLst/>
                <a:ahLst/>
                <a:cxnLst/>
                <a:rect l="l" t="t" r="r" b="b"/>
                <a:pathLst>
                  <a:path w="720" h="572" extrusionOk="0">
                    <a:moveTo>
                      <a:pt x="410" y="0"/>
                    </a:moveTo>
                    <a:cubicBezTo>
                      <a:pt x="189" y="0"/>
                      <a:pt x="0" y="292"/>
                      <a:pt x="223" y="495"/>
                    </a:cubicBezTo>
                    <a:cubicBezTo>
                      <a:pt x="280" y="546"/>
                      <a:pt x="350" y="571"/>
                      <a:pt x="420" y="571"/>
                    </a:cubicBezTo>
                    <a:cubicBezTo>
                      <a:pt x="490" y="571"/>
                      <a:pt x="560" y="546"/>
                      <a:pt x="618" y="495"/>
                    </a:cubicBezTo>
                    <a:cubicBezTo>
                      <a:pt x="719" y="380"/>
                      <a:pt x="719" y="215"/>
                      <a:pt x="618" y="100"/>
                    </a:cubicBezTo>
                    <a:cubicBezTo>
                      <a:pt x="553" y="30"/>
                      <a:pt x="480" y="0"/>
                      <a:pt x="41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4" name="Google Shape;1814;p26"/>
              <p:cNvSpPr/>
              <p:nvPr/>
            </p:nvSpPr>
            <p:spPr>
              <a:xfrm>
                <a:off x="12332012" y="3044065"/>
                <a:ext cx="31686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49" extrusionOk="0">
                    <a:moveTo>
                      <a:pt x="268" y="1"/>
                    </a:moveTo>
                    <a:cubicBezTo>
                      <a:pt x="116" y="1"/>
                      <a:pt x="1" y="128"/>
                      <a:pt x="1" y="281"/>
                    </a:cubicBezTo>
                    <a:cubicBezTo>
                      <a:pt x="1" y="434"/>
                      <a:pt x="116" y="548"/>
                      <a:pt x="268" y="548"/>
                    </a:cubicBezTo>
                    <a:cubicBezTo>
                      <a:pt x="421" y="548"/>
                      <a:pt x="548" y="434"/>
                      <a:pt x="548" y="281"/>
                    </a:cubicBezTo>
                    <a:cubicBezTo>
                      <a:pt x="548" y="128"/>
                      <a:pt x="421" y="1"/>
                      <a:pt x="2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5" name="Google Shape;1815;p26"/>
              <p:cNvSpPr/>
              <p:nvPr/>
            </p:nvSpPr>
            <p:spPr>
              <a:xfrm>
                <a:off x="12224027" y="2938446"/>
                <a:ext cx="38380" cy="31282"/>
              </a:xfrm>
              <a:custGeom>
                <a:avLst/>
                <a:gdLst/>
                <a:ahLst/>
                <a:cxnLst/>
                <a:rect l="l" t="t" r="r" b="b"/>
                <a:pathLst>
                  <a:path w="665" h="542" extrusionOk="0">
                    <a:moveTo>
                      <a:pt x="287" y="0"/>
                    </a:moveTo>
                    <a:cubicBezTo>
                      <a:pt x="226" y="0"/>
                      <a:pt x="162" y="22"/>
                      <a:pt x="102" y="74"/>
                    </a:cubicBezTo>
                    <a:cubicBezTo>
                      <a:pt x="0" y="175"/>
                      <a:pt x="0" y="354"/>
                      <a:pt x="102" y="456"/>
                    </a:cubicBezTo>
                    <a:cubicBezTo>
                      <a:pt x="159" y="513"/>
                      <a:pt x="229" y="542"/>
                      <a:pt x="299" y="542"/>
                    </a:cubicBezTo>
                    <a:cubicBezTo>
                      <a:pt x="369" y="542"/>
                      <a:pt x="439" y="513"/>
                      <a:pt x="497" y="456"/>
                    </a:cubicBezTo>
                    <a:cubicBezTo>
                      <a:pt x="664" y="258"/>
                      <a:pt x="496" y="0"/>
                      <a:pt x="2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6" name="Google Shape;1816;p26"/>
              <p:cNvSpPr/>
              <p:nvPr/>
            </p:nvSpPr>
            <p:spPr>
              <a:xfrm>
                <a:off x="12117427" y="2832134"/>
                <a:ext cx="39015" cy="31224"/>
              </a:xfrm>
              <a:custGeom>
                <a:avLst/>
                <a:gdLst/>
                <a:ahLst/>
                <a:cxnLst/>
                <a:rect l="l" t="t" r="r" b="b"/>
                <a:pathLst>
                  <a:path w="676" h="541" extrusionOk="0">
                    <a:moveTo>
                      <a:pt x="292" y="1"/>
                    </a:moveTo>
                    <a:cubicBezTo>
                      <a:pt x="233" y="1"/>
                      <a:pt x="172" y="21"/>
                      <a:pt x="115" y="69"/>
                    </a:cubicBezTo>
                    <a:cubicBezTo>
                      <a:pt x="1" y="184"/>
                      <a:pt x="1" y="349"/>
                      <a:pt x="115" y="464"/>
                    </a:cubicBezTo>
                    <a:cubicBezTo>
                      <a:pt x="166" y="515"/>
                      <a:pt x="236" y="540"/>
                      <a:pt x="306" y="540"/>
                    </a:cubicBezTo>
                    <a:cubicBezTo>
                      <a:pt x="376" y="540"/>
                      <a:pt x="446" y="515"/>
                      <a:pt x="497" y="464"/>
                    </a:cubicBezTo>
                    <a:cubicBezTo>
                      <a:pt x="676" y="256"/>
                      <a:pt x="499" y="1"/>
                      <a:pt x="2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7" name="Google Shape;1817;p26"/>
              <p:cNvSpPr/>
              <p:nvPr/>
            </p:nvSpPr>
            <p:spPr>
              <a:xfrm>
                <a:off x="12011635" y="2724207"/>
                <a:ext cx="41497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19" h="574" extrusionOk="0">
                    <a:moveTo>
                      <a:pt x="307" y="1"/>
                    </a:moveTo>
                    <a:cubicBezTo>
                      <a:pt x="237" y="1"/>
                      <a:pt x="164" y="31"/>
                      <a:pt x="102" y="106"/>
                    </a:cubicBezTo>
                    <a:cubicBezTo>
                      <a:pt x="0" y="208"/>
                      <a:pt x="0" y="386"/>
                      <a:pt x="102" y="488"/>
                    </a:cubicBezTo>
                    <a:cubicBezTo>
                      <a:pt x="153" y="545"/>
                      <a:pt x="223" y="574"/>
                      <a:pt x="295" y="574"/>
                    </a:cubicBezTo>
                    <a:cubicBezTo>
                      <a:pt x="366" y="574"/>
                      <a:pt x="439" y="545"/>
                      <a:pt x="497" y="488"/>
                    </a:cubicBezTo>
                    <a:cubicBezTo>
                      <a:pt x="718" y="295"/>
                      <a:pt x="525" y="1"/>
                      <a:pt x="30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8" name="Google Shape;1818;p26"/>
              <p:cNvSpPr/>
              <p:nvPr/>
            </p:nvSpPr>
            <p:spPr>
              <a:xfrm>
                <a:off x="11905036" y="2619453"/>
                <a:ext cx="38438" cy="31512"/>
              </a:xfrm>
              <a:custGeom>
                <a:avLst/>
                <a:gdLst/>
                <a:ahLst/>
                <a:cxnLst/>
                <a:rect l="l" t="t" r="r" b="b"/>
                <a:pathLst>
                  <a:path w="666" h="546" extrusionOk="0">
                    <a:moveTo>
                      <a:pt x="287" y="1"/>
                    </a:moveTo>
                    <a:cubicBezTo>
                      <a:pt x="227" y="1"/>
                      <a:pt x="163" y="23"/>
                      <a:pt x="103" y="74"/>
                    </a:cubicBezTo>
                    <a:cubicBezTo>
                      <a:pt x="1" y="176"/>
                      <a:pt x="1" y="354"/>
                      <a:pt x="103" y="469"/>
                    </a:cubicBezTo>
                    <a:cubicBezTo>
                      <a:pt x="160" y="520"/>
                      <a:pt x="230" y="545"/>
                      <a:pt x="300" y="545"/>
                    </a:cubicBezTo>
                    <a:cubicBezTo>
                      <a:pt x="370" y="545"/>
                      <a:pt x="440" y="520"/>
                      <a:pt x="497" y="469"/>
                    </a:cubicBezTo>
                    <a:cubicBezTo>
                      <a:pt x="665" y="262"/>
                      <a:pt x="496" y="1"/>
                      <a:pt x="2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9" name="Google Shape;1819;p26"/>
              <p:cNvSpPr/>
              <p:nvPr/>
            </p:nvSpPr>
            <p:spPr>
              <a:xfrm>
                <a:off x="11798493" y="2511526"/>
                <a:ext cx="42190" cy="32898"/>
              </a:xfrm>
              <a:custGeom>
                <a:avLst/>
                <a:gdLst/>
                <a:ahLst/>
                <a:cxnLst/>
                <a:rect l="l" t="t" r="r" b="b"/>
                <a:pathLst>
                  <a:path w="731" h="570" extrusionOk="0">
                    <a:moveTo>
                      <a:pt x="314" y="0"/>
                    </a:moveTo>
                    <a:cubicBezTo>
                      <a:pt x="246" y="0"/>
                      <a:pt x="175" y="29"/>
                      <a:pt x="115" y="98"/>
                    </a:cubicBezTo>
                    <a:cubicBezTo>
                      <a:pt x="0" y="213"/>
                      <a:pt x="0" y="378"/>
                      <a:pt x="115" y="493"/>
                    </a:cubicBezTo>
                    <a:cubicBezTo>
                      <a:pt x="166" y="544"/>
                      <a:pt x="236" y="569"/>
                      <a:pt x="306" y="569"/>
                    </a:cubicBezTo>
                    <a:cubicBezTo>
                      <a:pt x="376" y="569"/>
                      <a:pt x="446" y="544"/>
                      <a:pt x="497" y="493"/>
                    </a:cubicBezTo>
                    <a:cubicBezTo>
                      <a:pt x="730" y="298"/>
                      <a:pt x="533" y="0"/>
                      <a:pt x="3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0" name="Google Shape;1820;p26"/>
              <p:cNvSpPr/>
              <p:nvPr/>
            </p:nvSpPr>
            <p:spPr>
              <a:xfrm>
                <a:off x="11692644" y="2407061"/>
                <a:ext cx="38438" cy="31339"/>
              </a:xfrm>
              <a:custGeom>
                <a:avLst/>
                <a:gdLst/>
                <a:ahLst/>
                <a:cxnLst/>
                <a:rect l="l" t="t" r="r" b="b"/>
                <a:pathLst>
                  <a:path w="666" h="543" extrusionOk="0">
                    <a:moveTo>
                      <a:pt x="283" y="1"/>
                    </a:moveTo>
                    <a:cubicBezTo>
                      <a:pt x="223" y="1"/>
                      <a:pt x="160" y="23"/>
                      <a:pt x="103" y="74"/>
                    </a:cubicBezTo>
                    <a:cubicBezTo>
                      <a:pt x="1" y="176"/>
                      <a:pt x="1" y="355"/>
                      <a:pt x="103" y="456"/>
                    </a:cubicBezTo>
                    <a:cubicBezTo>
                      <a:pt x="154" y="514"/>
                      <a:pt x="224" y="542"/>
                      <a:pt x="295" y="542"/>
                    </a:cubicBezTo>
                    <a:cubicBezTo>
                      <a:pt x="367" y="542"/>
                      <a:pt x="440" y="514"/>
                      <a:pt x="497" y="456"/>
                    </a:cubicBezTo>
                    <a:cubicBezTo>
                      <a:pt x="665" y="259"/>
                      <a:pt x="489" y="1"/>
                      <a:pt x="2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1" name="Google Shape;1821;p26"/>
              <p:cNvSpPr/>
              <p:nvPr/>
            </p:nvSpPr>
            <p:spPr>
              <a:xfrm>
                <a:off x="11586102" y="2300346"/>
                <a:ext cx="39073" cy="31108"/>
              </a:xfrm>
              <a:custGeom>
                <a:avLst/>
                <a:gdLst/>
                <a:ahLst/>
                <a:cxnLst/>
                <a:rect l="l" t="t" r="r" b="b"/>
                <a:pathLst>
                  <a:path w="677" h="539" extrusionOk="0">
                    <a:moveTo>
                      <a:pt x="306" y="1"/>
                    </a:moveTo>
                    <a:cubicBezTo>
                      <a:pt x="236" y="1"/>
                      <a:pt x="166" y="26"/>
                      <a:pt x="115" y="77"/>
                    </a:cubicBezTo>
                    <a:cubicBezTo>
                      <a:pt x="1" y="192"/>
                      <a:pt x="1" y="357"/>
                      <a:pt x="115" y="472"/>
                    </a:cubicBezTo>
                    <a:cubicBezTo>
                      <a:pt x="170" y="519"/>
                      <a:pt x="230" y="539"/>
                      <a:pt x="288" y="539"/>
                    </a:cubicBezTo>
                    <a:cubicBezTo>
                      <a:pt x="497" y="539"/>
                      <a:pt x="677" y="277"/>
                      <a:pt x="497" y="77"/>
                    </a:cubicBezTo>
                    <a:cubicBezTo>
                      <a:pt x="446" y="26"/>
                      <a:pt x="376" y="1"/>
                      <a:pt x="3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2" name="Google Shape;1822;p26"/>
              <p:cNvSpPr/>
              <p:nvPr/>
            </p:nvSpPr>
            <p:spPr>
              <a:xfrm>
                <a:off x="11481002" y="2193803"/>
                <a:ext cx="32378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61" h="548" extrusionOk="0">
                    <a:moveTo>
                      <a:pt x="281" y="0"/>
                    </a:moveTo>
                    <a:cubicBezTo>
                      <a:pt x="128" y="0"/>
                      <a:pt x="1" y="128"/>
                      <a:pt x="1" y="280"/>
                    </a:cubicBezTo>
                    <a:cubicBezTo>
                      <a:pt x="1" y="433"/>
                      <a:pt x="128" y="548"/>
                      <a:pt x="281" y="548"/>
                    </a:cubicBezTo>
                    <a:cubicBezTo>
                      <a:pt x="434" y="548"/>
                      <a:pt x="561" y="433"/>
                      <a:pt x="561" y="280"/>
                    </a:cubicBezTo>
                    <a:cubicBezTo>
                      <a:pt x="561" y="128"/>
                      <a:pt x="434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3" name="Google Shape;1823;p26"/>
              <p:cNvSpPr/>
              <p:nvPr/>
            </p:nvSpPr>
            <p:spPr>
              <a:xfrm>
                <a:off x="11375210" y="2087203"/>
                <a:ext cx="31628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62" extrusionOk="0">
                    <a:moveTo>
                      <a:pt x="280" y="1"/>
                    </a:moveTo>
                    <a:cubicBezTo>
                      <a:pt x="127" y="1"/>
                      <a:pt x="0" y="128"/>
                      <a:pt x="0" y="281"/>
                    </a:cubicBezTo>
                    <a:cubicBezTo>
                      <a:pt x="0" y="434"/>
                      <a:pt x="127" y="561"/>
                      <a:pt x="280" y="561"/>
                    </a:cubicBezTo>
                    <a:cubicBezTo>
                      <a:pt x="420" y="561"/>
                      <a:pt x="548" y="434"/>
                      <a:pt x="548" y="281"/>
                    </a:cubicBezTo>
                    <a:cubicBezTo>
                      <a:pt x="548" y="128"/>
                      <a:pt x="420" y="1"/>
                      <a:pt x="2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4" name="Google Shape;1824;p26"/>
              <p:cNvSpPr/>
              <p:nvPr/>
            </p:nvSpPr>
            <p:spPr>
              <a:xfrm>
                <a:off x="11263474" y="1981411"/>
                <a:ext cx="42709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48" extrusionOk="0">
                    <a:moveTo>
                      <a:pt x="370" y="0"/>
                    </a:moveTo>
                    <a:cubicBezTo>
                      <a:pt x="128" y="0"/>
                      <a:pt x="1" y="293"/>
                      <a:pt x="179" y="472"/>
                    </a:cubicBezTo>
                    <a:cubicBezTo>
                      <a:pt x="230" y="522"/>
                      <a:pt x="300" y="548"/>
                      <a:pt x="370" y="548"/>
                    </a:cubicBezTo>
                    <a:cubicBezTo>
                      <a:pt x="440" y="548"/>
                      <a:pt x="510" y="522"/>
                      <a:pt x="561" y="472"/>
                    </a:cubicBezTo>
                    <a:cubicBezTo>
                      <a:pt x="739" y="293"/>
                      <a:pt x="612" y="0"/>
                      <a:pt x="3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5" name="Google Shape;1825;p26"/>
              <p:cNvSpPr/>
              <p:nvPr/>
            </p:nvSpPr>
            <p:spPr>
              <a:xfrm>
                <a:off x="11156932" y="1874868"/>
                <a:ext cx="42651" cy="32205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58" extrusionOk="0">
                    <a:moveTo>
                      <a:pt x="369" y="0"/>
                    </a:moveTo>
                    <a:cubicBezTo>
                      <a:pt x="128" y="0"/>
                      <a:pt x="0" y="293"/>
                      <a:pt x="178" y="471"/>
                    </a:cubicBezTo>
                    <a:cubicBezTo>
                      <a:pt x="229" y="528"/>
                      <a:pt x="299" y="557"/>
                      <a:pt x="371" y="557"/>
                    </a:cubicBezTo>
                    <a:cubicBezTo>
                      <a:pt x="443" y="557"/>
                      <a:pt x="516" y="528"/>
                      <a:pt x="573" y="471"/>
                    </a:cubicBezTo>
                    <a:cubicBezTo>
                      <a:pt x="739" y="293"/>
                      <a:pt x="624" y="0"/>
                      <a:pt x="3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6" name="Google Shape;1826;p26"/>
              <p:cNvSpPr/>
              <p:nvPr/>
            </p:nvSpPr>
            <p:spPr>
              <a:xfrm>
                <a:off x="12235743" y="3139641"/>
                <a:ext cx="31686" cy="32378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61" extrusionOk="0">
                    <a:moveTo>
                      <a:pt x="281" y="0"/>
                    </a:moveTo>
                    <a:cubicBezTo>
                      <a:pt x="128" y="0"/>
                      <a:pt x="1" y="128"/>
                      <a:pt x="1" y="280"/>
                    </a:cubicBezTo>
                    <a:cubicBezTo>
                      <a:pt x="1" y="433"/>
                      <a:pt x="128" y="560"/>
                      <a:pt x="281" y="560"/>
                    </a:cubicBezTo>
                    <a:cubicBezTo>
                      <a:pt x="434" y="560"/>
                      <a:pt x="548" y="433"/>
                      <a:pt x="548" y="280"/>
                    </a:cubicBezTo>
                    <a:cubicBezTo>
                      <a:pt x="548" y="128"/>
                      <a:pt x="434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7" name="Google Shape;1827;p26"/>
              <p:cNvSpPr/>
              <p:nvPr/>
            </p:nvSpPr>
            <p:spPr>
              <a:xfrm>
                <a:off x="12124065" y="3033792"/>
                <a:ext cx="42651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49" extrusionOk="0">
                    <a:moveTo>
                      <a:pt x="370" y="1"/>
                    </a:moveTo>
                    <a:cubicBezTo>
                      <a:pt x="128" y="1"/>
                      <a:pt x="0" y="293"/>
                      <a:pt x="179" y="472"/>
                    </a:cubicBezTo>
                    <a:cubicBezTo>
                      <a:pt x="230" y="523"/>
                      <a:pt x="300" y="548"/>
                      <a:pt x="371" y="548"/>
                    </a:cubicBezTo>
                    <a:cubicBezTo>
                      <a:pt x="443" y="548"/>
                      <a:pt x="516" y="523"/>
                      <a:pt x="573" y="472"/>
                    </a:cubicBezTo>
                    <a:cubicBezTo>
                      <a:pt x="739" y="293"/>
                      <a:pt x="624" y="1"/>
                      <a:pt x="3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8" name="Google Shape;1828;p26"/>
              <p:cNvSpPr/>
              <p:nvPr/>
            </p:nvSpPr>
            <p:spPr>
              <a:xfrm>
                <a:off x="12021909" y="2926326"/>
                <a:ext cx="41497" cy="33128"/>
              </a:xfrm>
              <a:custGeom>
                <a:avLst/>
                <a:gdLst/>
                <a:ahLst/>
                <a:cxnLst/>
                <a:rect l="l" t="t" r="r" b="b"/>
                <a:pathLst>
                  <a:path w="719" h="574" extrusionOk="0">
                    <a:moveTo>
                      <a:pt x="313" y="0"/>
                    </a:moveTo>
                    <a:cubicBezTo>
                      <a:pt x="242" y="0"/>
                      <a:pt x="167" y="31"/>
                      <a:pt x="102" y="105"/>
                    </a:cubicBezTo>
                    <a:cubicBezTo>
                      <a:pt x="0" y="207"/>
                      <a:pt x="0" y="385"/>
                      <a:pt x="102" y="487"/>
                    </a:cubicBezTo>
                    <a:cubicBezTo>
                      <a:pt x="160" y="545"/>
                      <a:pt x="230" y="573"/>
                      <a:pt x="300" y="573"/>
                    </a:cubicBezTo>
                    <a:cubicBezTo>
                      <a:pt x="370" y="573"/>
                      <a:pt x="440" y="545"/>
                      <a:pt x="497" y="487"/>
                    </a:cubicBezTo>
                    <a:cubicBezTo>
                      <a:pt x="719" y="295"/>
                      <a:pt x="532" y="0"/>
                      <a:pt x="3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9" name="Google Shape;1829;p26"/>
              <p:cNvSpPr/>
              <p:nvPr/>
            </p:nvSpPr>
            <p:spPr>
              <a:xfrm>
                <a:off x="11915367" y="2820995"/>
                <a:ext cx="33821" cy="31743"/>
              </a:xfrm>
              <a:custGeom>
                <a:avLst/>
                <a:gdLst/>
                <a:ahLst/>
                <a:cxnLst/>
                <a:rect l="l" t="t" r="r" b="b"/>
                <a:pathLst>
                  <a:path w="586" h="550" extrusionOk="0">
                    <a:moveTo>
                      <a:pt x="305" y="0"/>
                    </a:moveTo>
                    <a:cubicBezTo>
                      <a:pt x="237" y="0"/>
                      <a:pt x="168" y="26"/>
                      <a:pt x="115" y="84"/>
                    </a:cubicBezTo>
                    <a:cubicBezTo>
                      <a:pt x="0" y="186"/>
                      <a:pt x="0" y="364"/>
                      <a:pt x="115" y="466"/>
                    </a:cubicBezTo>
                    <a:cubicBezTo>
                      <a:pt x="168" y="524"/>
                      <a:pt x="237" y="550"/>
                      <a:pt x="305" y="550"/>
                    </a:cubicBezTo>
                    <a:cubicBezTo>
                      <a:pt x="446" y="550"/>
                      <a:pt x="586" y="438"/>
                      <a:pt x="586" y="275"/>
                    </a:cubicBezTo>
                    <a:cubicBezTo>
                      <a:pt x="586" y="112"/>
                      <a:pt x="446" y="0"/>
                      <a:pt x="3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0" name="Google Shape;1830;p26"/>
              <p:cNvSpPr/>
              <p:nvPr/>
            </p:nvSpPr>
            <p:spPr>
              <a:xfrm>
                <a:off x="11809517" y="2714741"/>
                <a:ext cx="33128" cy="3180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51" extrusionOk="0">
                    <a:moveTo>
                      <a:pt x="298" y="1"/>
                    </a:moveTo>
                    <a:cubicBezTo>
                      <a:pt x="230" y="1"/>
                      <a:pt x="160" y="25"/>
                      <a:pt x="102" y="79"/>
                    </a:cubicBezTo>
                    <a:cubicBezTo>
                      <a:pt x="0" y="193"/>
                      <a:pt x="0" y="359"/>
                      <a:pt x="102" y="473"/>
                    </a:cubicBezTo>
                    <a:cubicBezTo>
                      <a:pt x="160" y="527"/>
                      <a:pt x="229" y="551"/>
                      <a:pt x="296" y="551"/>
                    </a:cubicBezTo>
                    <a:cubicBezTo>
                      <a:pt x="439" y="551"/>
                      <a:pt x="573" y="443"/>
                      <a:pt x="573" y="270"/>
                    </a:cubicBezTo>
                    <a:cubicBezTo>
                      <a:pt x="573" y="106"/>
                      <a:pt x="440" y="1"/>
                      <a:pt x="2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1" name="Google Shape;1831;p26"/>
              <p:cNvSpPr/>
              <p:nvPr/>
            </p:nvSpPr>
            <p:spPr>
              <a:xfrm>
                <a:off x="11702975" y="2608603"/>
                <a:ext cx="33128" cy="31743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50" extrusionOk="0">
                    <a:moveTo>
                      <a:pt x="302" y="1"/>
                    </a:moveTo>
                    <a:cubicBezTo>
                      <a:pt x="236" y="1"/>
                      <a:pt x="168" y="26"/>
                      <a:pt x="115" y="84"/>
                    </a:cubicBezTo>
                    <a:cubicBezTo>
                      <a:pt x="0" y="186"/>
                      <a:pt x="0" y="364"/>
                      <a:pt x="115" y="466"/>
                    </a:cubicBezTo>
                    <a:cubicBezTo>
                      <a:pt x="168" y="524"/>
                      <a:pt x="236" y="550"/>
                      <a:pt x="302" y="550"/>
                    </a:cubicBezTo>
                    <a:cubicBezTo>
                      <a:pt x="440" y="550"/>
                      <a:pt x="573" y="438"/>
                      <a:pt x="573" y="275"/>
                    </a:cubicBezTo>
                    <a:cubicBezTo>
                      <a:pt x="573" y="112"/>
                      <a:pt x="440" y="1"/>
                      <a:pt x="3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2" name="Google Shape;1832;p26"/>
              <p:cNvSpPr/>
              <p:nvPr/>
            </p:nvSpPr>
            <p:spPr>
              <a:xfrm>
                <a:off x="11596375" y="2502061"/>
                <a:ext cx="33879" cy="32090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6" extrusionOk="0">
                    <a:moveTo>
                      <a:pt x="306" y="0"/>
                    </a:moveTo>
                    <a:cubicBezTo>
                      <a:pt x="238" y="0"/>
                      <a:pt x="169" y="26"/>
                      <a:pt x="115" y="84"/>
                    </a:cubicBezTo>
                    <a:cubicBezTo>
                      <a:pt x="1" y="186"/>
                      <a:pt x="1" y="364"/>
                      <a:pt x="115" y="478"/>
                    </a:cubicBezTo>
                    <a:cubicBezTo>
                      <a:pt x="169" y="532"/>
                      <a:pt x="236" y="556"/>
                      <a:pt x="304" y="556"/>
                    </a:cubicBezTo>
                    <a:cubicBezTo>
                      <a:pt x="446" y="556"/>
                      <a:pt x="587" y="448"/>
                      <a:pt x="587" y="275"/>
                    </a:cubicBezTo>
                    <a:cubicBezTo>
                      <a:pt x="587" y="111"/>
                      <a:pt x="447" y="0"/>
                      <a:pt x="3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3" name="Google Shape;1833;p26"/>
              <p:cNvSpPr/>
              <p:nvPr/>
            </p:nvSpPr>
            <p:spPr>
              <a:xfrm>
                <a:off x="11489833" y="2395807"/>
                <a:ext cx="33879" cy="32147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7" extrusionOk="0">
                    <a:moveTo>
                      <a:pt x="309" y="1"/>
                    </a:moveTo>
                    <a:cubicBezTo>
                      <a:pt x="241" y="1"/>
                      <a:pt x="172" y="25"/>
                      <a:pt x="115" y="78"/>
                    </a:cubicBezTo>
                    <a:cubicBezTo>
                      <a:pt x="0" y="193"/>
                      <a:pt x="0" y="359"/>
                      <a:pt x="115" y="473"/>
                    </a:cubicBezTo>
                    <a:cubicBezTo>
                      <a:pt x="173" y="531"/>
                      <a:pt x="243" y="557"/>
                      <a:pt x="311" y="557"/>
                    </a:cubicBezTo>
                    <a:cubicBezTo>
                      <a:pt x="453" y="557"/>
                      <a:pt x="586" y="446"/>
                      <a:pt x="586" y="282"/>
                    </a:cubicBezTo>
                    <a:cubicBezTo>
                      <a:pt x="586" y="109"/>
                      <a:pt x="451" y="1"/>
                      <a:pt x="30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4" name="Google Shape;1834;p26"/>
              <p:cNvSpPr/>
              <p:nvPr/>
            </p:nvSpPr>
            <p:spPr>
              <a:xfrm>
                <a:off x="11277441" y="2183068"/>
                <a:ext cx="33879" cy="32147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7" extrusionOk="0">
                    <a:moveTo>
                      <a:pt x="311" y="1"/>
                    </a:moveTo>
                    <a:cubicBezTo>
                      <a:pt x="243" y="1"/>
                      <a:pt x="173" y="27"/>
                      <a:pt x="115" y="84"/>
                    </a:cubicBezTo>
                    <a:cubicBezTo>
                      <a:pt x="1" y="199"/>
                      <a:pt x="1" y="365"/>
                      <a:pt x="115" y="479"/>
                    </a:cubicBezTo>
                    <a:cubicBezTo>
                      <a:pt x="172" y="532"/>
                      <a:pt x="241" y="557"/>
                      <a:pt x="309" y="557"/>
                    </a:cubicBezTo>
                    <a:cubicBezTo>
                      <a:pt x="451" y="557"/>
                      <a:pt x="586" y="448"/>
                      <a:pt x="586" y="275"/>
                    </a:cubicBezTo>
                    <a:cubicBezTo>
                      <a:pt x="586" y="112"/>
                      <a:pt x="453" y="1"/>
                      <a:pt x="31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5" name="Google Shape;1835;p26"/>
              <p:cNvSpPr/>
              <p:nvPr/>
            </p:nvSpPr>
            <p:spPr>
              <a:xfrm>
                <a:off x="11171591" y="2077103"/>
                <a:ext cx="33128" cy="31916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53" extrusionOk="0">
                    <a:moveTo>
                      <a:pt x="304" y="1"/>
                    </a:moveTo>
                    <a:cubicBezTo>
                      <a:pt x="234" y="1"/>
                      <a:pt x="162" y="27"/>
                      <a:pt x="103" y="87"/>
                    </a:cubicBezTo>
                    <a:cubicBezTo>
                      <a:pt x="1" y="189"/>
                      <a:pt x="1" y="367"/>
                      <a:pt x="103" y="469"/>
                    </a:cubicBezTo>
                    <a:cubicBezTo>
                      <a:pt x="161" y="527"/>
                      <a:pt x="231" y="552"/>
                      <a:pt x="299" y="552"/>
                    </a:cubicBezTo>
                    <a:cubicBezTo>
                      <a:pt x="440" y="552"/>
                      <a:pt x="574" y="441"/>
                      <a:pt x="574" y="278"/>
                    </a:cubicBezTo>
                    <a:cubicBezTo>
                      <a:pt x="574" y="108"/>
                      <a:pt x="444" y="1"/>
                      <a:pt x="30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6" name="Google Shape;1836;p26"/>
              <p:cNvSpPr/>
              <p:nvPr/>
            </p:nvSpPr>
            <p:spPr>
              <a:xfrm>
                <a:off x="11058354" y="1969464"/>
                <a:ext cx="45653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562" extrusionOk="0">
                    <a:moveTo>
                      <a:pt x="408" y="0"/>
                    </a:moveTo>
                    <a:cubicBezTo>
                      <a:pt x="191" y="0"/>
                      <a:pt x="0" y="295"/>
                      <a:pt x="231" y="488"/>
                    </a:cubicBezTo>
                    <a:cubicBezTo>
                      <a:pt x="289" y="539"/>
                      <a:pt x="351" y="561"/>
                      <a:pt x="411" y="561"/>
                    </a:cubicBezTo>
                    <a:cubicBezTo>
                      <a:pt x="617" y="561"/>
                      <a:pt x="791" y="303"/>
                      <a:pt x="613" y="106"/>
                    </a:cubicBezTo>
                    <a:cubicBezTo>
                      <a:pt x="551" y="31"/>
                      <a:pt x="478" y="0"/>
                      <a:pt x="4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7" name="Google Shape;1837;p26"/>
              <p:cNvSpPr/>
              <p:nvPr/>
            </p:nvSpPr>
            <p:spPr>
              <a:xfrm>
                <a:off x="12140225" y="3235910"/>
                <a:ext cx="31686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48" extrusionOk="0">
                    <a:moveTo>
                      <a:pt x="281" y="0"/>
                    </a:moveTo>
                    <a:cubicBezTo>
                      <a:pt x="128" y="0"/>
                      <a:pt x="1" y="115"/>
                      <a:pt x="1" y="268"/>
                    </a:cubicBezTo>
                    <a:cubicBezTo>
                      <a:pt x="1" y="420"/>
                      <a:pt x="128" y="548"/>
                      <a:pt x="281" y="548"/>
                    </a:cubicBezTo>
                    <a:cubicBezTo>
                      <a:pt x="421" y="548"/>
                      <a:pt x="548" y="420"/>
                      <a:pt x="548" y="268"/>
                    </a:cubicBezTo>
                    <a:cubicBezTo>
                      <a:pt x="548" y="115"/>
                      <a:pt x="421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8" name="Google Shape;1838;p26"/>
              <p:cNvSpPr/>
              <p:nvPr/>
            </p:nvSpPr>
            <p:spPr>
              <a:xfrm>
                <a:off x="12033683" y="3129310"/>
                <a:ext cx="31628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49" extrusionOk="0">
                    <a:moveTo>
                      <a:pt x="280" y="1"/>
                    </a:moveTo>
                    <a:cubicBezTo>
                      <a:pt x="127" y="1"/>
                      <a:pt x="0" y="128"/>
                      <a:pt x="0" y="281"/>
                    </a:cubicBezTo>
                    <a:cubicBezTo>
                      <a:pt x="0" y="434"/>
                      <a:pt x="127" y="548"/>
                      <a:pt x="280" y="548"/>
                    </a:cubicBezTo>
                    <a:cubicBezTo>
                      <a:pt x="433" y="548"/>
                      <a:pt x="548" y="434"/>
                      <a:pt x="548" y="281"/>
                    </a:cubicBezTo>
                    <a:cubicBezTo>
                      <a:pt x="548" y="128"/>
                      <a:pt x="433" y="1"/>
                      <a:pt x="2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9" name="Google Shape;1839;p26"/>
              <p:cNvSpPr/>
              <p:nvPr/>
            </p:nvSpPr>
            <p:spPr>
              <a:xfrm>
                <a:off x="11926390" y="3023691"/>
                <a:ext cx="38380" cy="31282"/>
              </a:xfrm>
              <a:custGeom>
                <a:avLst/>
                <a:gdLst/>
                <a:ahLst/>
                <a:cxnLst/>
                <a:rect l="l" t="t" r="r" b="b"/>
                <a:pathLst>
                  <a:path w="665" h="542" extrusionOk="0">
                    <a:moveTo>
                      <a:pt x="282" y="0"/>
                    </a:moveTo>
                    <a:cubicBezTo>
                      <a:pt x="222" y="0"/>
                      <a:pt x="159" y="22"/>
                      <a:pt x="102" y="74"/>
                    </a:cubicBezTo>
                    <a:cubicBezTo>
                      <a:pt x="0" y="176"/>
                      <a:pt x="0" y="354"/>
                      <a:pt x="102" y="456"/>
                    </a:cubicBezTo>
                    <a:cubicBezTo>
                      <a:pt x="153" y="513"/>
                      <a:pt x="223" y="542"/>
                      <a:pt x="295" y="542"/>
                    </a:cubicBezTo>
                    <a:cubicBezTo>
                      <a:pt x="366" y="542"/>
                      <a:pt x="439" y="513"/>
                      <a:pt x="497" y="456"/>
                    </a:cubicBezTo>
                    <a:cubicBezTo>
                      <a:pt x="664" y="258"/>
                      <a:pt x="488" y="0"/>
                      <a:pt x="2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0" name="Google Shape;1840;p26"/>
              <p:cNvSpPr/>
              <p:nvPr/>
            </p:nvSpPr>
            <p:spPr>
              <a:xfrm>
                <a:off x="11819790" y="2915591"/>
                <a:ext cx="41555" cy="33013"/>
              </a:xfrm>
              <a:custGeom>
                <a:avLst/>
                <a:gdLst/>
                <a:ahLst/>
                <a:cxnLst/>
                <a:rect l="l" t="t" r="r" b="b"/>
                <a:pathLst>
                  <a:path w="720" h="572" extrusionOk="0">
                    <a:moveTo>
                      <a:pt x="310" y="1"/>
                    </a:moveTo>
                    <a:cubicBezTo>
                      <a:pt x="240" y="1"/>
                      <a:pt x="167" y="30"/>
                      <a:pt x="103" y="100"/>
                    </a:cubicBezTo>
                    <a:cubicBezTo>
                      <a:pt x="1" y="215"/>
                      <a:pt x="1" y="380"/>
                      <a:pt x="103" y="495"/>
                    </a:cubicBezTo>
                    <a:cubicBezTo>
                      <a:pt x="160" y="546"/>
                      <a:pt x="230" y="571"/>
                      <a:pt x="300" y="571"/>
                    </a:cubicBezTo>
                    <a:cubicBezTo>
                      <a:pt x="370" y="571"/>
                      <a:pt x="440" y="546"/>
                      <a:pt x="497" y="495"/>
                    </a:cubicBezTo>
                    <a:cubicBezTo>
                      <a:pt x="720" y="292"/>
                      <a:pt x="531" y="1"/>
                      <a:pt x="3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1" name="Google Shape;1841;p26"/>
              <p:cNvSpPr/>
              <p:nvPr/>
            </p:nvSpPr>
            <p:spPr>
              <a:xfrm>
                <a:off x="11713248" y="2811299"/>
                <a:ext cx="38958" cy="31282"/>
              </a:xfrm>
              <a:custGeom>
                <a:avLst/>
                <a:gdLst/>
                <a:ahLst/>
                <a:cxnLst/>
                <a:rect l="l" t="t" r="r" b="b"/>
                <a:pathLst>
                  <a:path w="675" h="542" extrusionOk="0">
                    <a:moveTo>
                      <a:pt x="295" y="0"/>
                    </a:moveTo>
                    <a:cubicBezTo>
                      <a:pt x="235" y="0"/>
                      <a:pt x="172" y="22"/>
                      <a:pt x="115" y="74"/>
                    </a:cubicBezTo>
                    <a:cubicBezTo>
                      <a:pt x="0" y="176"/>
                      <a:pt x="0" y="354"/>
                      <a:pt x="115" y="456"/>
                    </a:cubicBezTo>
                    <a:cubicBezTo>
                      <a:pt x="166" y="513"/>
                      <a:pt x="236" y="542"/>
                      <a:pt x="306" y="542"/>
                    </a:cubicBezTo>
                    <a:cubicBezTo>
                      <a:pt x="376" y="542"/>
                      <a:pt x="446" y="513"/>
                      <a:pt x="497" y="456"/>
                    </a:cubicBezTo>
                    <a:cubicBezTo>
                      <a:pt x="675" y="259"/>
                      <a:pt x="501" y="0"/>
                      <a:pt x="2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2" name="Google Shape;1842;p26"/>
              <p:cNvSpPr/>
              <p:nvPr/>
            </p:nvSpPr>
            <p:spPr>
              <a:xfrm>
                <a:off x="11603647" y="2704699"/>
                <a:ext cx="42190" cy="30589"/>
              </a:xfrm>
              <a:custGeom>
                <a:avLst/>
                <a:gdLst/>
                <a:ahLst/>
                <a:cxnLst/>
                <a:rect l="l" t="t" r="r" b="b"/>
                <a:pathLst>
                  <a:path w="731" h="530" extrusionOk="0">
                    <a:moveTo>
                      <a:pt x="377" y="1"/>
                    </a:moveTo>
                    <a:cubicBezTo>
                      <a:pt x="168" y="1"/>
                      <a:pt x="0" y="259"/>
                      <a:pt x="168" y="456"/>
                    </a:cubicBezTo>
                    <a:cubicBezTo>
                      <a:pt x="225" y="508"/>
                      <a:pt x="288" y="530"/>
                      <a:pt x="348" y="530"/>
                    </a:cubicBezTo>
                    <a:cubicBezTo>
                      <a:pt x="554" y="530"/>
                      <a:pt x="730" y="272"/>
                      <a:pt x="562" y="74"/>
                    </a:cubicBezTo>
                    <a:cubicBezTo>
                      <a:pt x="502" y="23"/>
                      <a:pt x="438" y="1"/>
                      <a:pt x="3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3" name="Google Shape;1843;p26"/>
              <p:cNvSpPr/>
              <p:nvPr/>
            </p:nvSpPr>
            <p:spPr>
              <a:xfrm>
                <a:off x="11497163" y="2598445"/>
                <a:ext cx="45249" cy="32551"/>
              </a:xfrm>
              <a:custGeom>
                <a:avLst/>
                <a:gdLst/>
                <a:ahLst/>
                <a:cxnLst/>
                <a:rect l="l" t="t" r="r" b="b"/>
                <a:pathLst>
                  <a:path w="784" h="564" extrusionOk="0">
                    <a:moveTo>
                      <a:pt x="385" y="1"/>
                    </a:moveTo>
                    <a:cubicBezTo>
                      <a:pt x="177" y="1"/>
                      <a:pt x="0" y="255"/>
                      <a:pt x="179" y="464"/>
                    </a:cubicBezTo>
                    <a:cubicBezTo>
                      <a:pt x="240" y="534"/>
                      <a:pt x="311" y="563"/>
                      <a:pt x="379" y="563"/>
                    </a:cubicBezTo>
                    <a:cubicBezTo>
                      <a:pt x="595" y="563"/>
                      <a:pt x="784" y="272"/>
                      <a:pt x="561" y="69"/>
                    </a:cubicBezTo>
                    <a:cubicBezTo>
                      <a:pt x="505" y="21"/>
                      <a:pt x="444" y="1"/>
                      <a:pt x="3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4" name="Google Shape;1844;p26"/>
              <p:cNvSpPr/>
              <p:nvPr/>
            </p:nvSpPr>
            <p:spPr>
              <a:xfrm>
                <a:off x="11396507" y="2491441"/>
                <a:ext cx="31628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48" extrusionOk="0">
                    <a:moveTo>
                      <a:pt x="268" y="0"/>
                    </a:moveTo>
                    <a:cubicBezTo>
                      <a:pt x="115" y="0"/>
                      <a:pt x="0" y="128"/>
                      <a:pt x="0" y="280"/>
                    </a:cubicBezTo>
                    <a:cubicBezTo>
                      <a:pt x="0" y="433"/>
                      <a:pt x="115" y="548"/>
                      <a:pt x="268" y="548"/>
                    </a:cubicBezTo>
                    <a:cubicBezTo>
                      <a:pt x="421" y="548"/>
                      <a:pt x="548" y="433"/>
                      <a:pt x="548" y="280"/>
                    </a:cubicBezTo>
                    <a:cubicBezTo>
                      <a:pt x="548" y="128"/>
                      <a:pt x="421" y="0"/>
                      <a:pt x="2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5" name="Google Shape;1845;p26"/>
              <p:cNvSpPr/>
              <p:nvPr/>
            </p:nvSpPr>
            <p:spPr>
              <a:xfrm>
                <a:off x="11289907" y="2385591"/>
                <a:ext cx="31686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49" extrusionOk="0">
                    <a:moveTo>
                      <a:pt x="268" y="1"/>
                    </a:moveTo>
                    <a:cubicBezTo>
                      <a:pt x="128" y="1"/>
                      <a:pt x="1" y="115"/>
                      <a:pt x="1" y="268"/>
                    </a:cubicBezTo>
                    <a:cubicBezTo>
                      <a:pt x="1" y="421"/>
                      <a:pt x="128" y="548"/>
                      <a:pt x="268" y="548"/>
                    </a:cubicBezTo>
                    <a:cubicBezTo>
                      <a:pt x="421" y="548"/>
                      <a:pt x="549" y="421"/>
                      <a:pt x="549" y="268"/>
                    </a:cubicBezTo>
                    <a:cubicBezTo>
                      <a:pt x="549" y="115"/>
                      <a:pt x="421" y="1"/>
                      <a:pt x="2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6" name="Google Shape;1846;p26"/>
              <p:cNvSpPr/>
              <p:nvPr/>
            </p:nvSpPr>
            <p:spPr>
              <a:xfrm>
                <a:off x="11178171" y="2279568"/>
                <a:ext cx="45826" cy="32494"/>
              </a:xfrm>
              <a:custGeom>
                <a:avLst/>
                <a:gdLst/>
                <a:ahLst/>
                <a:cxnLst/>
                <a:rect l="l" t="t" r="r" b="b"/>
                <a:pathLst>
                  <a:path w="794" h="563" extrusionOk="0">
                    <a:moveTo>
                      <a:pt x="389" y="1"/>
                    </a:moveTo>
                    <a:cubicBezTo>
                      <a:pt x="180" y="1"/>
                      <a:pt x="0" y="263"/>
                      <a:pt x="180" y="463"/>
                    </a:cubicBezTo>
                    <a:cubicBezTo>
                      <a:pt x="241" y="533"/>
                      <a:pt x="313" y="562"/>
                      <a:pt x="382" y="562"/>
                    </a:cubicBezTo>
                    <a:cubicBezTo>
                      <a:pt x="600" y="562"/>
                      <a:pt x="794" y="271"/>
                      <a:pt x="562" y="68"/>
                    </a:cubicBezTo>
                    <a:cubicBezTo>
                      <a:pt x="507" y="21"/>
                      <a:pt x="447" y="1"/>
                      <a:pt x="3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7" name="Google Shape;1847;p26"/>
              <p:cNvSpPr/>
              <p:nvPr/>
            </p:nvSpPr>
            <p:spPr>
              <a:xfrm>
                <a:off x="11071686" y="2172506"/>
                <a:ext cx="42651" cy="32205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58" extrusionOk="0">
                    <a:moveTo>
                      <a:pt x="369" y="0"/>
                    </a:moveTo>
                    <a:cubicBezTo>
                      <a:pt x="127" y="0"/>
                      <a:pt x="0" y="306"/>
                      <a:pt x="178" y="471"/>
                    </a:cubicBezTo>
                    <a:cubicBezTo>
                      <a:pt x="229" y="528"/>
                      <a:pt x="299" y="557"/>
                      <a:pt x="371" y="557"/>
                    </a:cubicBezTo>
                    <a:cubicBezTo>
                      <a:pt x="443" y="557"/>
                      <a:pt x="516" y="528"/>
                      <a:pt x="573" y="471"/>
                    </a:cubicBezTo>
                    <a:cubicBezTo>
                      <a:pt x="739" y="306"/>
                      <a:pt x="624" y="0"/>
                      <a:pt x="3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8" name="Google Shape;1848;p26"/>
              <p:cNvSpPr/>
              <p:nvPr/>
            </p:nvSpPr>
            <p:spPr>
              <a:xfrm>
                <a:off x="10965837" y="2066656"/>
                <a:ext cx="42709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48" extrusionOk="0">
                    <a:moveTo>
                      <a:pt x="370" y="0"/>
                    </a:moveTo>
                    <a:cubicBezTo>
                      <a:pt x="115" y="0"/>
                      <a:pt x="1" y="293"/>
                      <a:pt x="166" y="472"/>
                    </a:cubicBezTo>
                    <a:cubicBezTo>
                      <a:pt x="223" y="523"/>
                      <a:pt x="293" y="548"/>
                      <a:pt x="363" y="548"/>
                    </a:cubicBezTo>
                    <a:cubicBezTo>
                      <a:pt x="433" y="548"/>
                      <a:pt x="504" y="523"/>
                      <a:pt x="561" y="472"/>
                    </a:cubicBezTo>
                    <a:cubicBezTo>
                      <a:pt x="739" y="293"/>
                      <a:pt x="612" y="0"/>
                      <a:pt x="3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9" name="Google Shape;1849;p26"/>
              <p:cNvSpPr/>
              <p:nvPr/>
            </p:nvSpPr>
            <p:spPr>
              <a:xfrm>
                <a:off x="12044706" y="3331429"/>
                <a:ext cx="31628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49" extrusionOk="0">
                    <a:moveTo>
                      <a:pt x="268" y="1"/>
                    </a:moveTo>
                    <a:cubicBezTo>
                      <a:pt x="115" y="1"/>
                      <a:pt x="0" y="128"/>
                      <a:pt x="0" y="281"/>
                    </a:cubicBezTo>
                    <a:cubicBezTo>
                      <a:pt x="0" y="434"/>
                      <a:pt x="115" y="548"/>
                      <a:pt x="268" y="548"/>
                    </a:cubicBezTo>
                    <a:cubicBezTo>
                      <a:pt x="420" y="548"/>
                      <a:pt x="548" y="434"/>
                      <a:pt x="548" y="281"/>
                    </a:cubicBezTo>
                    <a:cubicBezTo>
                      <a:pt x="548" y="128"/>
                      <a:pt x="420" y="1"/>
                      <a:pt x="2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0" name="Google Shape;1850;p26"/>
              <p:cNvSpPr/>
              <p:nvPr/>
            </p:nvSpPr>
            <p:spPr>
              <a:xfrm>
                <a:off x="11938106" y="3224887"/>
                <a:ext cx="31686" cy="32378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61" extrusionOk="0">
                    <a:moveTo>
                      <a:pt x="281" y="0"/>
                    </a:moveTo>
                    <a:cubicBezTo>
                      <a:pt x="128" y="0"/>
                      <a:pt x="1" y="128"/>
                      <a:pt x="1" y="280"/>
                    </a:cubicBezTo>
                    <a:cubicBezTo>
                      <a:pt x="1" y="433"/>
                      <a:pt x="128" y="561"/>
                      <a:pt x="281" y="561"/>
                    </a:cubicBezTo>
                    <a:cubicBezTo>
                      <a:pt x="434" y="561"/>
                      <a:pt x="548" y="433"/>
                      <a:pt x="548" y="280"/>
                    </a:cubicBezTo>
                    <a:cubicBezTo>
                      <a:pt x="548" y="128"/>
                      <a:pt x="434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1" name="Google Shape;1851;p26"/>
              <p:cNvSpPr/>
              <p:nvPr/>
            </p:nvSpPr>
            <p:spPr>
              <a:xfrm>
                <a:off x="11826428" y="3119037"/>
                <a:ext cx="42651" cy="31686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49" extrusionOk="0">
                    <a:moveTo>
                      <a:pt x="370" y="1"/>
                    </a:moveTo>
                    <a:cubicBezTo>
                      <a:pt x="115" y="1"/>
                      <a:pt x="0" y="294"/>
                      <a:pt x="179" y="472"/>
                    </a:cubicBezTo>
                    <a:cubicBezTo>
                      <a:pt x="230" y="523"/>
                      <a:pt x="300" y="548"/>
                      <a:pt x="370" y="548"/>
                    </a:cubicBezTo>
                    <a:cubicBezTo>
                      <a:pt x="440" y="548"/>
                      <a:pt x="510" y="523"/>
                      <a:pt x="561" y="472"/>
                    </a:cubicBezTo>
                    <a:cubicBezTo>
                      <a:pt x="739" y="294"/>
                      <a:pt x="612" y="1"/>
                      <a:pt x="3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2" name="Google Shape;1852;p26"/>
              <p:cNvSpPr/>
              <p:nvPr/>
            </p:nvSpPr>
            <p:spPr>
              <a:xfrm>
                <a:off x="11719885" y="3012495"/>
                <a:ext cx="42651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48" extrusionOk="0">
                    <a:moveTo>
                      <a:pt x="369" y="0"/>
                    </a:moveTo>
                    <a:cubicBezTo>
                      <a:pt x="127" y="0"/>
                      <a:pt x="0" y="293"/>
                      <a:pt x="178" y="471"/>
                    </a:cubicBezTo>
                    <a:cubicBezTo>
                      <a:pt x="236" y="522"/>
                      <a:pt x="306" y="548"/>
                      <a:pt x="376" y="548"/>
                    </a:cubicBezTo>
                    <a:cubicBezTo>
                      <a:pt x="446" y="548"/>
                      <a:pt x="516" y="522"/>
                      <a:pt x="573" y="471"/>
                    </a:cubicBezTo>
                    <a:cubicBezTo>
                      <a:pt x="739" y="293"/>
                      <a:pt x="624" y="0"/>
                      <a:pt x="3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3" name="Google Shape;1853;p26"/>
              <p:cNvSpPr/>
              <p:nvPr/>
            </p:nvSpPr>
            <p:spPr>
              <a:xfrm>
                <a:off x="11614036" y="2905894"/>
                <a:ext cx="42651" cy="32263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59" extrusionOk="0">
                    <a:moveTo>
                      <a:pt x="370" y="1"/>
                    </a:moveTo>
                    <a:cubicBezTo>
                      <a:pt x="115" y="1"/>
                      <a:pt x="0" y="307"/>
                      <a:pt x="179" y="472"/>
                    </a:cubicBezTo>
                    <a:cubicBezTo>
                      <a:pt x="230" y="529"/>
                      <a:pt x="300" y="558"/>
                      <a:pt x="370" y="558"/>
                    </a:cubicBezTo>
                    <a:cubicBezTo>
                      <a:pt x="440" y="558"/>
                      <a:pt x="510" y="529"/>
                      <a:pt x="561" y="472"/>
                    </a:cubicBezTo>
                    <a:cubicBezTo>
                      <a:pt x="739" y="307"/>
                      <a:pt x="612" y="1"/>
                      <a:pt x="3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4" name="Google Shape;1854;p26"/>
              <p:cNvSpPr/>
              <p:nvPr/>
            </p:nvSpPr>
            <p:spPr>
              <a:xfrm>
                <a:off x="11507494" y="2800102"/>
                <a:ext cx="42651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48" extrusionOk="0">
                    <a:moveTo>
                      <a:pt x="369" y="0"/>
                    </a:moveTo>
                    <a:cubicBezTo>
                      <a:pt x="127" y="0"/>
                      <a:pt x="0" y="293"/>
                      <a:pt x="178" y="471"/>
                    </a:cubicBezTo>
                    <a:cubicBezTo>
                      <a:pt x="229" y="522"/>
                      <a:pt x="299" y="548"/>
                      <a:pt x="369" y="548"/>
                    </a:cubicBezTo>
                    <a:cubicBezTo>
                      <a:pt x="439" y="548"/>
                      <a:pt x="509" y="522"/>
                      <a:pt x="560" y="471"/>
                    </a:cubicBezTo>
                    <a:cubicBezTo>
                      <a:pt x="739" y="293"/>
                      <a:pt x="611" y="0"/>
                      <a:pt x="3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5" name="Google Shape;1855;p26"/>
              <p:cNvSpPr/>
              <p:nvPr/>
            </p:nvSpPr>
            <p:spPr>
              <a:xfrm>
                <a:off x="11405338" y="2693848"/>
                <a:ext cx="33128" cy="31743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50" extrusionOk="0">
                    <a:moveTo>
                      <a:pt x="298" y="1"/>
                    </a:moveTo>
                    <a:cubicBezTo>
                      <a:pt x="230" y="1"/>
                      <a:pt x="160" y="26"/>
                      <a:pt x="102" y="84"/>
                    </a:cubicBezTo>
                    <a:cubicBezTo>
                      <a:pt x="0" y="186"/>
                      <a:pt x="0" y="364"/>
                      <a:pt x="102" y="466"/>
                    </a:cubicBezTo>
                    <a:cubicBezTo>
                      <a:pt x="160" y="524"/>
                      <a:pt x="230" y="550"/>
                      <a:pt x="298" y="550"/>
                    </a:cubicBezTo>
                    <a:cubicBezTo>
                      <a:pt x="440" y="550"/>
                      <a:pt x="573" y="439"/>
                      <a:pt x="573" y="275"/>
                    </a:cubicBezTo>
                    <a:cubicBezTo>
                      <a:pt x="573" y="112"/>
                      <a:pt x="440" y="1"/>
                      <a:pt x="2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6" name="Google Shape;1856;p26"/>
              <p:cNvSpPr/>
              <p:nvPr/>
            </p:nvSpPr>
            <p:spPr>
              <a:xfrm>
                <a:off x="11300238" y="2587710"/>
                <a:ext cx="32378" cy="31628"/>
              </a:xfrm>
              <a:custGeom>
                <a:avLst/>
                <a:gdLst/>
                <a:ahLst/>
                <a:cxnLst/>
                <a:rect l="l" t="t" r="r" b="b"/>
                <a:pathLst>
                  <a:path w="561" h="548" extrusionOk="0">
                    <a:moveTo>
                      <a:pt x="280" y="0"/>
                    </a:moveTo>
                    <a:cubicBezTo>
                      <a:pt x="128" y="0"/>
                      <a:pt x="0" y="115"/>
                      <a:pt x="0" y="268"/>
                    </a:cubicBezTo>
                    <a:cubicBezTo>
                      <a:pt x="0" y="421"/>
                      <a:pt x="128" y="548"/>
                      <a:pt x="280" y="548"/>
                    </a:cubicBezTo>
                    <a:cubicBezTo>
                      <a:pt x="433" y="548"/>
                      <a:pt x="561" y="421"/>
                      <a:pt x="561" y="268"/>
                    </a:cubicBezTo>
                    <a:cubicBezTo>
                      <a:pt x="561" y="115"/>
                      <a:pt x="433" y="0"/>
                      <a:pt x="2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7" name="Google Shape;1857;p26"/>
              <p:cNvSpPr/>
              <p:nvPr/>
            </p:nvSpPr>
            <p:spPr>
              <a:xfrm>
                <a:off x="10976110" y="2269237"/>
                <a:ext cx="45883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5" h="562" extrusionOk="0">
                    <a:moveTo>
                      <a:pt x="385" y="0"/>
                    </a:moveTo>
                    <a:cubicBezTo>
                      <a:pt x="177" y="0"/>
                      <a:pt x="1" y="255"/>
                      <a:pt x="179" y="463"/>
                    </a:cubicBezTo>
                    <a:cubicBezTo>
                      <a:pt x="239" y="533"/>
                      <a:pt x="310" y="561"/>
                      <a:pt x="378" y="561"/>
                    </a:cubicBezTo>
                    <a:cubicBezTo>
                      <a:pt x="597" y="561"/>
                      <a:pt x="794" y="263"/>
                      <a:pt x="561" y="69"/>
                    </a:cubicBezTo>
                    <a:cubicBezTo>
                      <a:pt x="505" y="21"/>
                      <a:pt x="444" y="0"/>
                      <a:pt x="3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8" name="Google Shape;1858;p26"/>
              <p:cNvSpPr/>
              <p:nvPr/>
            </p:nvSpPr>
            <p:spPr>
              <a:xfrm>
                <a:off x="10870203" y="2163099"/>
                <a:ext cx="45306" cy="32090"/>
              </a:xfrm>
              <a:custGeom>
                <a:avLst/>
                <a:gdLst/>
                <a:ahLst/>
                <a:cxnLst/>
                <a:rect l="l" t="t" r="r" b="b"/>
                <a:pathLst>
                  <a:path w="785" h="556" extrusionOk="0">
                    <a:moveTo>
                      <a:pt x="377" y="0"/>
                    </a:moveTo>
                    <a:cubicBezTo>
                      <a:pt x="169" y="0"/>
                      <a:pt x="0" y="259"/>
                      <a:pt x="168" y="456"/>
                    </a:cubicBezTo>
                    <a:cubicBezTo>
                      <a:pt x="229" y="527"/>
                      <a:pt x="301" y="556"/>
                      <a:pt x="370" y="556"/>
                    </a:cubicBezTo>
                    <a:cubicBezTo>
                      <a:pt x="589" y="556"/>
                      <a:pt x="785" y="267"/>
                      <a:pt x="562" y="74"/>
                    </a:cubicBezTo>
                    <a:cubicBezTo>
                      <a:pt x="502" y="22"/>
                      <a:pt x="438" y="0"/>
                      <a:pt x="3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9" name="Google Shape;1859;p26"/>
              <p:cNvSpPr/>
              <p:nvPr/>
            </p:nvSpPr>
            <p:spPr>
              <a:xfrm>
                <a:off x="11388103" y="2289468"/>
                <a:ext cx="33879" cy="32147"/>
              </a:xfrm>
              <a:custGeom>
                <a:avLst/>
                <a:gdLst/>
                <a:ahLst/>
                <a:cxnLst/>
                <a:rect l="l" t="t" r="r" b="b"/>
                <a:pathLst>
                  <a:path w="587" h="557" extrusionOk="0">
                    <a:moveTo>
                      <a:pt x="311" y="1"/>
                    </a:moveTo>
                    <a:cubicBezTo>
                      <a:pt x="243" y="1"/>
                      <a:pt x="173" y="27"/>
                      <a:pt x="115" y="84"/>
                    </a:cubicBezTo>
                    <a:cubicBezTo>
                      <a:pt x="1" y="199"/>
                      <a:pt x="1" y="365"/>
                      <a:pt x="115" y="479"/>
                    </a:cubicBezTo>
                    <a:cubicBezTo>
                      <a:pt x="172" y="532"/>
                      <a:pt x="241" y="557"/>
                      <a:pt x="309" y="557"/>
                    </a:cubicBezTo>
                    <a:cubicBezTo>
                      <a:pt x="451" y="557"/>
                      <a:pt x="586" y="448"/>
                      <a:pt x="586" y="275"/>
                    </a:cubicBezTo>
                    <a:cubicBezTo>
                      <a:pt x="586" y="112"/>
                      <a:pt x="453" y="1"/>
                      <a:pt x="31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0" name="Google Shape;1860;p26"/>
              <p:cNvSpPr/>
              <p:nvPr/>
            </p:nvSpPr>
            <p:spPr>
              <a:xfrm>
                <a:off x="11075785" y="2385224"/>
                <a:ext cx="45883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5" h="562" extrusionOk="0">
                    <a:moveTo>
                      <a:pt x="385" y="0"/>
                    </a:moveTo>
                    <a:cubicBezTo>
                      <a:pt x="177" y="0"/>
                      <a:pt x="1" y="255"/>
                      <a:pt x="179" y="463"/>
                    </a:cubicBezTo>
                    <a:cubicBezTo>
                      <a:pt x="239" y="533"/>
                      <a:pt x="310" y="561"/>
                      <a:pt x="378" y="561"/>
                    </a:cubicBezTo>
                    <a:cubicBezTo>
                      <a:pt x="597" y="561"/>
                      <a:pt x="794" y="263"/>
                      <a:pt x="561" y="69"/>
                    </a:cubicBezTo>
                    <a:cubicBezTo>
                      <a:pt x="505" y="21"/>
                      <a:pt x="444" y="0"/>
                      <a:pt x="3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1" name="Google Shape;1861;p26"/>
              <p:cNvSpPr/>
              <p:nvPr/>
            </p:nvSpPr>
            <p:spPr>
              <a:xfrm>
                <a:off x="11165223" y="2491049"/>
                <a:ext cx="45883" cy="32436"/>
              </a:xfrm>
              <a:custGeom>
                <a:avLst/>
                <a:gdLst/>
                <a:ahLst/>
                <a:cxnLst/>
                <a:rect l="l" t="t" r="r" b="b"/>
                <a:pathLst>
                  <a:path w="795" h="562" extrusionOk="0">
                    <a:moveTo>
                      <a:pt x="385" y="0"/>
                    </a:moveTo>
                    <a:cubicBezTo>
                      <a:pt x="177" y="0"/>
                      <a:pt x="1" y="255"/>
                      <a:pt x="179" y="463"/>
                    </a:cubicBezTo>
                    <a:cubicBezTo>
                      <a:pt x="239" y="533"/>
                      <a:pt x="310" y="561"/>
                      <a:pt x="378" y="561"/>
                    </a:cubicBezTo>
                    <a:cubicBezTo>
                      <a:pt x="597" y="561"/>
                      <a:pt x="794" y="263"/>
                      <a:pt x="561" y="69"/>
                    </a:cubicBezTo>
                    <a:cubicBezTo>
                      <a:pt x="505" y="21"/>
                      <a:pt x="444" y="0"/>
                      <a:pt x="3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62" name="Google Shape;1862;p26"/>
            <p:cNvGrpSpPr/>
            <p:nvPr/>
          </p:nvGrpSpPr>
          <p:grpSpPr>
            <a:xfrm>
              <a:off x="7367700" y="4611888"/>
              <a:ext cx="1141800" cy="1140010"/>
              <a:chOff x="7592425" y="3757088"/>
              <a:chExt cx="1141800" cy="1140010"/>
            </a:xfrm>
          </p:grpSpPr>
          <p:sp>
            <p:nvSpPr>
              <p:cNvPr id="1863" name="Google Shape;1863;p26"/>
              <p:cNvSpPr/>
              <p:nvPr/>
            </p:nvSpPr>
            <p:spPr>
              <a:xfrm>
                <a:off x="7593067" y="3757098"/>
                <a:ext cx="1140600" cy="1140000"/>
              </a:xfrm>
              <a:prstGeom prst="donut">
                <a:avLst>
                  <a:gd name="adj" fmla="val 2500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1864" name="Google Shape;1864;p26"/>
              <p:cNvPicPr preferRelativeResize="0"/>
              <p:nvPr/>
            </p:nvPicPr>
            <p:blipFill rotWithShape="1">
              <a:blip r:embed="rId2">
                <a:alphaModFix amt="27000"/>
              </a:blip>
              <a:srcRect t="5588" b="5570"/>
              <a:stretch/>
            </p:blipFill>
            <p:spPr>
              <a:xfrm>
                <a:off x="7592425" y="3757088"/>
                <a:ext cx="1141800" cy="1140000"/>
              </a:xfrm>
              <a:prstGeom prst="donut">
                <a:avLst>
                  <a:gd name="adj" fmla="val 25000"/>
                </a:avLst>
              </a:prstGeom>
              <a:noFill/>
              <a:ln>
                <a:noFill/>
              </a:ln>
            </p:spPr>
          </p:pic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 1">
  <p:cSld name="CUSTOM_6_1">
    <p:bg>
      <p:bgPr>
        <a:solidFill>
          <a:schemeClr val="lt1"/>
        </a:solidFill>
        <a:effectLst/>
      </p:bgPr>
    </p:bg>
    <p:spTree>
      <p:nvGrpSpPr>
        <p:cNvPr id="1" name="Shape 18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6" name="Google Shape;1866;p27"/>
          <p:cNvGrpSpPr/>
          <p:nvPr/>
        </p:nvGrpSpPr>
        <p:grpSpPr>
          <a:xfrm>
            <a:off x="730381" y="368151"/>
            <a:ext cx="556496" cy="577158"/>
            <a:chOff x="730381" y="368151"/>
            <a:chExt cx="556496" cy="577158"/>
          </a:xfrm>
        </p:grpSpPr>
        <p:grpSp>
          <p:nvGrpSpPr>
            <p:cNvPr id="1867" name="Google Shape;1867;p27"/>
            <p:cNvGrpSpPr/>
            <p:nvPr/>
          </p:nvGrpSpPr>
          <p:grpSpPr>
            <a:xfrm>
              <a:off x="866596" y="368151"/>
              <a:ext cx="420281" cy="420272"/>
              <a:chOff x="866596" y="368151"/>
              <a:chExt cx="420281" cy="420272"/>
            </a:xfrm>
          </p:grpSpPr>
          <p:sp>
            <p:nvSpPr>
              <p:cNvPr id="1868" name="Google Shape;1868;p27"/>
              <p:cNvSpPr/>
              <p:nvPr/>
            </p:nvSpPr>
            <p:spPr>
              <a:xfrm flipH="1">
                <a:off x="866596" y="368151"/>
                <a:ext cx="420281" cy="420272"/>
              </a:xfrm>
              <a:custGeom>
                <a:avLst/>
                <a:gdLst/>
                <a:ahLst/>
                <a:cxnLst/>
                <a:rect l="l" t="t" r="r" b="b"/>
                <a:pathLst>
                  <a:path w="3821" h="3821" extrusionOk="0">
                    <a:moveTo>
                      <a:pt x="1910" y="0"/>
                    </a:moveTo>
                    <a:cubicBezTo>
                      <a:pt x="853" y="0"/>
                      <a:pt x="0" y="854"/>
                      <a:pt x="0" y="1910"/>
                    </a:cubicBezTo>
                    <a:cubicBezTo>
                      <a:pt x="0" y="2967"/>
                      <a:pt x="853" y="3820"/>
                      <a:pt x="1910" y="3820"/>
                    </a:cubicBezTo>
                    <a:cubicBezTo>
                      <a:pt x="2954" y="3820"/>
                      <a:pt x="3820" y="2967"/>
                      <a:pt x="3820" y="1910"/>
                    </a:cubicBezTo>
                    <a:cubicBezTo>
                      <a:pt x="3820" y="854"/>
                      <a:pt x="2954" y="0"/>
                      <a:pt x="191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1869" name="Google Shape;1869;p27"/>
              <p:cNvPicPr preferRelativeResize="0"/>
              <p:nvPr/>
            </p:nvPicPr>
            <p:blipFill rotWithShape="1">
              <a:blip r:embed="rId2">
                <a:alphaModFix/>
              </a:blip>
              <a:srcRect t="327" b="337"/>
              <a:stretch/>
            </p:blipFill>
            <p:spPr>
              <a:xfrm rot="10800000">
                <a:off x="871517" y="368357"/>
                <a:ext cx="411000" cy="41070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870" name="Google Shape;1870;p27"/>
            <p:cNvGrpSpPr/>
            <p:nvPr/>
          </p:nvGrpSpPr>
          <p:grpSpPr>
            <a:xfrm rot="-5400000">
              <a:off x="661361" y="509989"/>
              <a:ext cx="504340" cy="366299"/>
              <a:chOff x="8079872" y="1013425"/>
              <a:chExt cx="692014" cy="502605"/>
            </a:xfrm>
          </p:grpSpPr>
          <p:sp>
            <p:nvSpPr>
              <p:cNvPr id="1871" name="Google Shape;1871;p27"/>
              <p:cNvSpPr/>
              <p:nvPr/>
            </p:nvSpPr>
            <p:spPr>
              <a:xfrm rot="-2700000">
                <a:off x="8139810" y="1119866"/>
                <a:ext cx="289406" cy="289406"/>
              </a:xfrm>
              <a:custGeom>
                <a:avLst/>
                <a:gdLst/>
                <a:ahLst/>
                <a:cxnLst/>
                <a:rect l="l" t="t" r="r" b="b"/>
                <a:pathLst>
                  <a:path w="8405" h="8405" extrusionOk="0">
                    <a:moveTo>
                      <a:pt x="8150" y="0"/>
                    </a:moveTo>
                    <a:lnTo>
                      <a:pt x="0" y="8150"/>
                    </a:lnTo>
                    <a:cubicBezTo>
                      <a:pt x="13" y="8239"/>
                      <a:pt x="26" y="8315"/>
                      <a:pt x="39" y="8404"/>
                    </a:cubicBezTo>
                    <a:lnTo>
                      <a:pt x="8405" y="51"/>
                    </a:lnTo>
                    <a:lnTo>
                      <a:pt x="8150" y="0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2" name="Google Shape;1872;p27"/>
              <p:cNvSpPr/>
              <p:nvPr/>
            </p:nvSpPr>
            <p:spPr>
              <a:xfrm rot="-2700000">
                <a:off x="8124200" y="1174011"/>
                <a:ext cx="181115" cy="181115"/>
              </a:xfrm>
              <a:custGeom>
                <a:avLst/>
                <a:gdLst/>
                <a:ahLst/>
                <a:cxnLst/>
                <a:rect l="l" t="t" r="r" b="b"/>
                <a:pathLst>
                  <a:path w="5260" h="5260" extrusionOk="0">
                    <a:moveTo>
                      <a:pt x="5259" y="0"/>
                    </a:moveTo>
                    <a:cubicBezTo>
                      <a:pt x="5119" y="39"/>
                      <a:pt x="4979" y="64"/>
                      <a:pt x="4852" y="115"/>
                    </a:cubicBezTo>
                    <a:lnTo>
                      <a:pt x="115" y="4852"/>
                    </a:lnTo>
                    <a:cubicBezTo>
                      <a:pt x="64" y="4992"/>
                      <a:pt x="39" y="5119"/>
                      <a:pt x="1" y="5259"/>
                    </a:cubicBezTo>
                    <a:lnTo>
                      <a:pt x="5259" y="0"/>
                    </a:ln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3" name="Google Shape;1873;p27"/>
              <p:cNvSpPr/>
              <p:nvPr/>
            </p:nvSpPr>
            <p:spPr>
              <a:xfrm rot="-2700000">
                <a:off x="8245967" y="1086917"/>
                <a:ext cx="355172" cy="355620"/>
              </a:xfrm>
              <a:custGeom>
                <a:avLst/>
                <a:gdLst/>
                <a:ahLst/>
                <a:cxnLst/>
                <a:rect l="l" t="t" r="r" b="b"/>
                <a:pathLst>
                  <a:path w="10315" h="10328" extrusionOk="0">
                    <a:moveTo>
                      <a:pt x="10175" y="1"/>
                    </a:moveTo>
                    <a:lnTo>
                      <a:pt x="1" y="10174"/>
                    </a:lnTo>
                    <a:cubicBezTo>
                      <a:pt x="52" y="10225"/>
                      <a:pt x="103" y="10276"/>
                      <a:pt x="141" y="10327"/>
                    </a:cubicBezTo>
                    <a:lnTo>
                      <a:pt x="10315" y="153"/>
                    </a:lnTo>
                    <a:cubicBezTo>
                      <a:pt x="10277" y="102"/>
                      <a:pt x="10226" y="51"/>
                      <a:pt x="1017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4" name="Google Shape;1874;p27"/>
              <p:cNvSpPr/>
              <p:nvPr/>
            </p:nvSpPr>
            <p:spPr>
              <a:xfrm rot="-2700000">
                <a:off x="8534738" y="1167133"/>
                <a:ext cx="195577" cy="195164"/>
              </a:xfrm>
              <a:custGeom>
                <a:avLst/>
                <a:gdLst/>
                <a:ahLst/>
                <a:cxnLst/>
                <a:rect l="l" t="t" r="r" b="b"/>
                <a:pathLst>
                  <a:path w="5680" h="5668" extrusionOk="0">
                    <a:moveTo>
                      <a:pt x="5679" y="1"/>
                    </a:moveTo>
                    <a:lnTo>
                      <a:pt x="0" y="5667"/>
                    </a:lnTo>
                    <a:cubicBezTo>
                      <a:pt x="128" y="5642"/>
                      <a:pt x="255" y="5616"/>
                      <a:pt x="382" y="5578"/>
                    </a:cubicBezTo>
                    <a:lnTo>
                      <a:pt x="5590" y="370"/>
                    </a:lnTo>
                    <a:cubicBezTo>
                      <a:pt x="5629" y="243"/>
                      <a:pt x="5654" y="115"/>
                      <a:pt x="56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5" name="Google Shape;1875;p27"/>
              <p:cNvSpPr/>
              <p:nvPr/>
            </p:nvSpPr>
            <p:spPr>
              <a:xfrm rot="-2700000">
                <a:off x="8415144" y="1116802"/>
                <a:ext cx="295535" cy="295535"/>
              </a:xfrm>
              <a:custGeom>
                <a:avLst/>
                <a:gdLst/>
                <a:ahLst/>
                <a:cxnLst/>
                <a:rect l="l" t="t" r="r" b="b"/>
                <a:pathLst>
                  <a:path w="8583" h="8583" extrusionOk="0">
                    <a:moveTo>
                      <a:pt x="8532" y="0"/>
                    </a:moveTo>
                    <a:lnTo>
                      <a:pt x="1" y="8532"/>
                    </a:lnTo>
                    <a:cubicBezTo>
                      <a:pt x="77" y="8557"/>
                      <a:pt x="153" y="8570"/>
                      <a:pt x="243" y="8583"/>
                    </a:cubicBezTo>
                    <a:lnTo>
                      <a:pt x="8583" y="242"/>
                    </a:lnTo>
                    <a:cubicBezTo>
                      <a:pt x="8570" y="166"/>
                      <a:pt x="8545" y="90"/>
                      <a:pt x="85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6" name="Google Shape;1876;p27"/>
              <p:cNvSpPr/>
              <p:nvPr/>
            </p:nvSpPr>
            <p:spPr>
              <a:xfrm rot="-2700000">
                <a:off x="8322460" y="1093560"/>
                <a:ext cx="342019" cy="342019"/>
              </a:xfrm>
              <a:custGeom>
                <a:avLst/>
                <a:gdLst/>
                <a:ahLst/>
                <a:cxnLst/>
                <a:rect l="l" t="t" r="r" b="b"/>
                <a:pathLst>
                  <a:path w="9933" h="9933" extrusionOk="0">
                    <a:moveTo>
                      <a:pt x="9831" y="0"/>
                    </a:moveTo>
                    <a:lnTo>
                      <a:pt x="1" y="9831"/>
                    </a:lnTo>
                    <a:cubicBezTo>
                      <a:pt x="64" y="9869"/>
                      <a:pt x="115" y="9894"/>
                      <a:pt x="179" y="9932"/>
                    </a:cubicBezTo>
                    <a:lnTo>
                      <a:pt x="9933" y="191"/>
                    </a:lnTo>
                    <a:cubicBezTo>
                      <a:pt x="9894" y="128"/>
                      <a:pt x="9856" y="64"/>
                      <a:pt x="983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7" name="Google Shape;1877;p27"/>
              <p:cNvSpPr/>
              <p:nvPr/>
            </p:nvSpPr>
            <p:spPr>
              <a:xfrm rot="-2700000">
                <a:off x="8184252" y="1094868"/>
                <a:ext cx="339402" cy="339402"/>
              </a:xfrm>
              <a:custGeom>
                <a:avLst/>
                <a:gdLst/>
                <a:ahLst/>
                <a:cxnLst/>
                <a:rect l="l" t="t" r="r" b="b"/>
                <a:pathLst>
                  <a:path w="9857" h="9857" extrusionOk="0">
                    <a:moveTo>
                      <a:pt x="9665" y="1"/>
                    </a:moveTo>
                    <a:lnTo>
                      <a:pt x="1" y="9665"/>
                    </a:lnTo>
                    <a:lnTo>
                      <a:pt x="103" y="9856"/>
                    </a:lnTo>
                    <a:lnTo>
                      <a:pt x="9856" y="102"/>
                    </a:lnTo>
                    <a:cubicBezTo>
                      <a:pt x="9793" y="64"/>
                      <a:pt x="9729" y="39"/>
                      <a:pt x="966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878" name="Google Shape;1878;p27"/>
          <p:cNvGrpSpPr/>
          <p:nvPr/>
        </p:nvGrpSpPr>
        <p:grpSpPr>
          <a:xfrm>
            <a:off x="6859414" y="-435573"/>
            <a:ext cx="3074085" cy="1781928"/>
            <a:chOff x="6859414" y="-435573"/>
            <a:chExt cx="3074085" cy="1781928"/>
          </a:xfrm>
        </p:grpSpPr>
        <p:grpSp>
          <p:nvGrpSpPr>
            <p:cNvPr id="1879" name="Google Shape;1879;p27"/>
            <p:cNvGrpSpPr/>
            <p:nvPr/>
          </p:nvGrpSpPr>
          <p:grpSpPr>
            <a:xfrm rot="5400000">
              <a:off x="6968422" y="22871"/>
              <a:ext cx="1781928" cy="865040"/>
              <a:chOff x="-968809" y="1851892"/>
              <a:chExt cx="5540822" cy="2689800"/>
            </a:xfrm>
          </p:grpSpPr>
          <p:sp>
            <p:nvSpPr>
              <p:cNvPr id="1880" name="Google Shape;1880;p27"/>
              <p:cNvSpPr/>
              <p:nvPr/>
            </p:nvSpPr>
            <p:spPr>
              <a:xfrm>
                <a:off x="-968809" y="1852329"/>
                <a:ext cx="5540822" cy="2688915"/>
              </a:xfrm>
              <a:custGeom>
                <a:avLst/>
                <a:gdLst/>
                <a:ahLst/>
                <a:cxnLst/>
                <a:rect l="l" t="t" r="r" b="b"/>
                <a:pathLst>
                  <a:path w="42391" h="20572" extrusionOk="0">
                    <a:moveTo>
                      <a:pt x="10267" y="0"/>
                    </a:moveTo>
                    <a:cubicBezTo>
                      <a:pt x="4612" y="0"/>
                      <a:pt x="1" y="4591"/>
                      <a:pt x="1" y="10280"/>
                    </a:cubicBezTo>
                    <a:cubicBezTo>
                      <a:pt x="1" y="15975"/>
                      <a:pt x="4624" y="20571"/>
                      <a:pt x="10289" y="20571"/>
                    </a:cubicBezTo>
                    <a:cubicBezTo>
                      <a:pt x="10374" y="20571"/>
                      <a:pt x="10459" y="20570"/>
                      <a:pt x="10544" y="20568"/>
                    </a:cubicBezTo>
                    <a:lnTo>
                      <a:pt x="31847" y="20568"/>
                    </a:lnTo>
                    <a:cubicBezTo>
                      <a:pt x="31932" y="20570"/>
                      <a:pt x="32017" y="20571"/>
                      <a:pt x="32101" y="20571"/>
                    </a:cubicBezTo>
                    <a:cubicBezTo>
                      <a:pt x="37767" y="20571"/>
                      <a:pt x="42390" y="15975"/>
                      <a:pt x="42390" y="10280"/>
                    </a:cubicBezTo>
                    <a:cubicBezTo>
                      <a:pt x="42390" y="4591"/>
                      <a:pt x="37779" y="0"/>
                      <a:pt x="32124" y="0"/>
                    </a:cubicBezTo>
                    <a:cubicBezTo>
                      <a:pt x="32032" y="0"/>
                      <a:pt x="31939" y="1"/>
                      <a:pt x="31847" y="4"/>
                    </a:cubicBezTo>
                    <a:lnTo>
                      <a:pt x="10544" y="4"/>
                    </a:lnTo>
                    <a:cubicBezTo>
                      <a:pt x="10451" y="1"/>
                      <a:pt x="10359" y="0"/>
                      <a:pt x="102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1881" name="Google Shape;1881;p27"/>
              <p:cNvPicPr preferRelativeResize="0"/>
              <p:nvPr/>
            </p:nvPicPr>
            <p:blipFill rotWithShape="1">
              <a:blip r:embed="rId2">
                <a:alphaModFix/>
              </a:blip>
              <a:srcRect l="-50457" t="15805" r="330" b="11525"/>
              <a:stretch/>
            </p:blipFill>
            <p:spPr>
              <a:xfrm rot="10800000" flipH="1">
                <a:off x="-961895" y="1851892"/>
                <a:ext cx="5525700" cy="2689800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</p:spPr>
          </p:pic>
        </p:grpSp>
        <p:grpSp>
          <p:nvGrpSpPr>
            <p:cNvPr id="1882" name="Google Shape;1882;p27"/>
            <p:cNvGrpSpPr/>
            <p:nvPr/>
          </p:nvGrpSpPr>
          <p:grpSpPr>
            <a:xfrm>
              <a:off x="7860617" y="876300"/>
              <a:ext cx="2072883" cy="245500"/>
              <a:chOff x="4880092" y="876300"/>
              <a:chExt cx="2072883" cy="245500"/>
            </a:xfrm>
          </p:grpSpPr>
          <p:sp>
            <p:nvSpPr>
              <p:cNvPr id="1883" name="Google Shape;1883;p27"/>
              <p:cNvSpPr/>
              <p:nvPr/>
            </p:nvSpPr>
            <p:spPr>
              <a:xfrm>
                <a:off x="4880092" y="876300"/>
                <a:ext cx="2072700" cy="2454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1884" name="Google Shape;1884;p27"/>
              <p:cNvPicPr preferRelativeResize="0"/>
              <p:nvPr/>
            </p:nvPicPr>
            <p:blipFill rotWithShape="1">
              <a:blip r:embed="rId3">
                <a:alphaModFix amt="16000"/>
              </a:blip>
              <a:srcRect l="960" t="44866" b="47027"/>
              <a:stretch/>
            </p:blipFill>
            <p:spPr>
              <a:xfrm flipH="1">
                <a:off x="4880274" y="876400"/>
                <a:ext cx="2072700" cy="245400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</p:spPr>
          </p:pic>
        </p:grpSp>
        <p:grpSp>
          <p:nvGrpSpPr>
            <p:cNvPr id="1885" name="Google Shape;1885;p27"/>
            <p:cNvGrpSpPr/>
            <p:nvPr/>
          </p:nvGrpSpPr>
          <p:grpSpPr>
            <a:xfrm>
              <a:off x="6859414" y="154275"/>
              <a:ext cx="775777" cy="851095"/>
              <a:chOff x="6771473" y="57820"/>
              <a:chExt cx="863702" cy="947557"/>
            </a:xfrm>
          </p:grpSpPr>
          <p:sp>
            <p:nvSpPr>
              <p:cNvPr id="1886" name="Google Shape;1886;p27"/>
              <p:cNvSpPr/>
              <p:nvPr/>
            </p:nvSpPr>
            <p:spPr>
              <a:xfrm rot="5400000">
                <a:off x="6729546" y="99748"/>
                <a:ext cx="947557" cy="863701"/>
              </a:xfrm>
              <a:custGeom>
                <a:avLst/>
                <a:gdLst/>
                <a:ahLst/>
                <a:cxnLst/>
                <a:rect l="l" t="t" r="r" b="b"/>
                <a:pathLst>
                  <a:path w="22577" h="20579" extrusionOk="0">
                    <a:moveTo>
                      <a:pt x="11289" y="1"/>
                    </a:moveTo>
                    <a:cubicBezTo>
                      <a:pt x="8656" y="1"/>
                      <a:pt x="6023" y="1007"/>
                      <a:pt x="4012" y="3019"/>
                    </a:cubicBezTo>
                    <a:cubicBezTo>
                      <a:pt x="1" y="7030"/>
                      <a:pt x="1" y="13549"/>
                      <a:pt x="4012" y="17560"/>
                    </a:cubicBezTo>
                    <a:cubicBezTo>
                      <a:pt x="6023" y="19572"/>
                      <a:pt x="8656" y="20578"/>
                      <a:pt x="11289" y="20578"/>
                    </a:cubicBezTo>
                    <a:cubicBezTo>
                      <a:pt x="13921" y="20578"/>
                      <a:pt x="16554" y="19572"/>
                      <a:pt x="18566" y="17560"/>
                    </a:cubicBezTo>
                    <a:cubicBezTo>
                      <a:pt x="22577" y="13549"/>
                      <a:pt x="22577" y="7030"/>
                      <a:pt x="18566" y="3019"/>
                    </a:cubicBezTo>
                    <a:cubicBezTo>
                      <a:pt x="16554" y="1007"/>
                      <a:pt x="13921" y="1"/>
                      <a:pt x="11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1887" name="Google Shape;1887;p27"/>
              <p:cNvPicPr preferRelativeResize="0"/>
              <p:nvPr/>
            </p:nvPicPr>
            <p:blipFill rotWithShape="1">
              <a:blip r:embed="rId4">
                <a:alphaModFix/>
              </a:blip>
              <a:srcRect t="377" b="377"/>
              <a:stretch/>
            </p:blipFill>
            <p:spPr>
              <a:xfrm rot="-5400000" flipH="1">
                <a:off x="6771173" y="99727"/>
                <a:ext cx="864300" cy="86370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888" name="Google Shape;1888;p27"/>
            <p:cNvGrpSpPr/>
            <p:nvPr/>
          </p:nvGrpSpPr>
          <p:grpSpPr>
            <a:xfrm>
              <a:off x="7136647" y="717425"/>
              <a:ext cx="692014" cy="502605"/>
              <a:chOff x="8079872" y="1013425"/>
              <a:chExt cx="692014" cy="502605"/>
            </a:xfrm>
          </p:grpSpPr>
          <p:sp>
            <p:nvSpPr>
              <p:cNvPr id="1889" name="Google Shape;1889;p27"/>
              <p:cNvSpPr/>
              <p:nvPr/>
            </p:nvSpPr>
            <p:spPr>
              <a:xfrm rot="-2700000">
                <a:off x="8139810" y="1119866"/>
                <a:ext cx="289406" cy="289406"/>
              </a:xfrm>
              <a:custGeom>
                <a:avLst/>
                <a:gdLst/>
                <a:ahLst/>
                <a:cxnLst/>
                <a:rect l="l" t="t" r="r" b="b"/>
                <a:pathLst>
                  <a:path w="8405" h="8405" extrusionOk="0">
                    <a:moveTo>
                      <a:pt x="8150" y="0"/>
                    </a:moveTo>
                    <a:lnTo>
                      <a:pt x="0" y="8150"/>
                    </a:lnTo>
                    <a:cubicBezTo>
                      <a:pt x="13" y="8239"/>
                      <a:pt x="26" y="8315"/>
                      <a:pt x="39" y="8404"/>
                    </a:cubicBezTo>
                    <a:lnTo>
                      <a:pt x="8405" y="51"/>
                    </a:lnTo>
                    <a:lnTo>
                      <a:pt x="815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0" name="Google Shape;1890;p27"/>
              <p:cNvSpPr/>
              <p:nvPr/>
            </p:nvSpPr>
            <p:spPr>
              <a:xfrm rot="-2700000">
                <a:off x="8124200" y="1174011"/>
                <a:ext cx="181115" cy="181115"/>
              </a:xfrm>
              <a:custGeom>
                <a:avLst/>
                <a:gdLst/>
                <a:ahLst/>
                <a:cxnLst/>
                <a:rect l="l" t="t" r="r" b="b"/>
                <a:pathLst>
                  <a:path w="5260" h="5260" extrusionOk="0">
                    <a:moveTo>
                      <a:pt x="5259" y="0"/>
                    </a:moveTo>
                    <a:cubicBezTo>
                      <a:pt x="5119" y="39"/>
                      <a:pt x="4979" y="64"/>
                      <a:pt x="4852" y="115"/>
                    </a:cubicBezTo>
                    <a:lnTo>
                      <a:pt x="115" y="4852"/>
                    </a:lnTo>
                    <a:cubicBezTo>
                      <a:pt x="64" y="4992"/>
                      <a:pt x="39" y="5119"/>
                      <a:pt x="1" y="5259"/>
                    </a:cubicBezTo>
                    <a:lnTo>
                      <a:pt x="525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1" name="Google Shape;1891;p27"/>
              <p:cNvSpPr/>
              <p:nvPr/>
            </p:nvSpPr>
            <p:spPr>
              <a:xfrm rot="-2700000">
                <a:off x="8245967" y="1086917"/>
                <a:ext cx="355172" cy="355620"/>
              </a:xfrm>
              <a:custGeom>
                <a:avLst/>
                <a:gdLst/>
                <a:ahLst/>
                <a:cxnLst/>
                <a:rect l="l" t="t" r="r" b="b"/>
                <a:pathLst>
                  <a:path w="10315" h="10328" extrusionOk="0">
                    <a:moveTo>
                      <a:pt x="10175" y="1"/>
                    </a:moveTo>
                    <a:lnTo>
                      <a:pt x="1" y="10174"/>
                    </a:lnTo>
                    <a:cubicBezTo>
                      <a:pt x="52" y="10225"/>
                      <a:pt x="103" y="10276"/>
                      <a:pt x="141" y="10327"/>
                    </a:cubicBezTo>
                    <a:lnTo>
                      <a:pt x="10315" y="153"/>
                    </a:lnTo>
                    <a:cubicBezTo>
                      <a:pt x="10277" y="102"/>
                      <a:pt x="10226" y="51"/>
                      <a:pt x="1017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2" name="Google Shape;1892;p27"/>
              <p:cNvSpPr/>
              <p:nvPr/>
            </p:nvSpPr>
            <p:spPr>
              <a:xfrm rot="-2700000">
                <a:off x="8534738" y="1167133"/>
                <a:ext cx="195577" cy="195164"/>
              </a:xfrm>
              <a:custGeom>
                <a:avLst/>
                <a:gdLst/>
                <a:ahLst/>
                <a:cxnLst/>
                <a:rect l="l" t="t" r="r" b="b"/>
                <a:pathLst>
                  <a:path w="5680" h="5668" extrusionOk="0">
                    <a:moveTo>
                      <a:pt x="5679" y="1"/>
                    </a:moveTo>
                    <a:lnTo>
                      <a:pt x="0" y="5667"/>
                    </a:lnTo>
                    <a:cubicBezTo>
                      <a:pt x="128" y="5642"/>
                      <a:pt x="255" y="5616"/>
                      <a:pt x="382" y="5578"/>
                    </a:cubicBezTo>
                    <a:lnTo>
                      <a:pt x="5590" y="370"/>
                    </a:lnTo>
                    <a:cubicBezTo>
                      <a:pt x="5629" y="243"/>
                      <a:pt x="5654" y="115"/>
                      <a:pt x="567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3" name="Google Shape;1893;p27"/>
              <p:cNvSpPr/>
              <p:nvPr/>
            </p:nvSpPr>
            <p:spPr>
              <a:xfrm rot="-2700000">
                <a:off x="8415144" y="1116802"/>
                <a:ext cx="295535" cy="295535"/>
              </a:xfrm>
              <a:custGeom>
                <a:avLst/>
                <a:gdLst/>
                <a:ahLst/>
                <a:cxnLst/>
                <a:rect l="l" t="t" r="r" b="b"/>
                <a:pathLst>
                  <a:path w="8583" h="8583" extrusionOk="0">
                    <a:moveTo>
                      <a:pt x="8532" y="0"/>
                    </a:moveTo>
                    <a:lnTo>
                      <a:pt x="1" y="8532"/>
                    </a:lnTo>
                    <a:cubicBezTo>
                      <a:pt x="77" y="8557"/>
                      <a:pt x="153" y="8570"/>
                      <a:pt x="243" y="8583"/>
                    </a:cubicBezTo>
                    <a:lnTo>
                      <a:pt x="8583" y="242"/>
                    </a:lnTo>
                    <a:cubicBezTo>
                      <a:pt x="8570" y="166"/>
                      <a:pt x="8545" y="90"/>
                      <a:pt x="853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4" name="Google Shape;1894;p27"/>
              <p:cNvSpPr/>
              <p:nvPr/>
            </p:nvSpPr>
            <p:spPr>
              <a:xfrm rot="-2700000">
                <a:off x="8322460" y="1093560"/>
                <a:ext cx="342019" cy="342019"/>
              </a:xfrm>
              <a:custGeom>
                <a:avLst/>
                <a:gdLst/>
                <a:ahLst/>
                <a:cxnLst/>
                <a:rect l="l" t="t" r="r" b="b"/>
                <a:pathLst>
                  <a:path w="9933" h="9933" extrusionOk="0">
                    <a:moveTo>
                      <a:pt x="9831" y="0"/>
                    </a:moveTo>
                    <a:lnTo>
                      <a:pt x="1" y="9831"/>
                    </a:lnTo>
                    <a:cubicBezTo>
                      <a:pt x="64" y="9869"/>
                      <a:pt x="115" y="9894"/>
                      <a:pt x="179" y="9932"/>
                    </a:cubicBezTo>
                    <a:lnTo>
                      <a:pt x="9933" y="191"/>
                    </a:lnTo>
                    <a:cubicBezTo>
                      <a:pt x="9894" y="128"/>
                      <a:pt x="9856" y="64"/>
                      <a:pt x="983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5" name="Google Shape;1895;p27"/>
              <p:cNvSpPr/>
              <p:nvPr/>
            </p:nvSpPr>
            <p:spPr>
              <a:xfrm rot="-2700000">
                <a:off x="8184252" y="1094868"/>
                <a:ext cx="339402" cy="339402"/>
              </a:xfrm>
              <a:custGeom>
                <a:avLst/>
                <a:gdLst/>
                <a:ahLst/>
                <a:cxnLst/>
                <a:rect l="l" t="t" r="r" b="b"/>
                <a:pathLst>
                  <a:path w="9857" h="9857" extrusionOk="0">
                    <a:moveTo>
                      <a:pt x="9665" y="1"/>
                    </a:moveTo>
                    <a:lnTo>
                      <a:pt x="1" y="9665"/>
                    </a:lnTo>
                    <a:lnTo>
                      <a:pt x="103" y="9856"/>
                    </a:lnTo>
                    <a:lnTo>
                      <a:pt x="9856" y="102"/>
                    </a:lnTo>
                    <a:cubicBezTo>
                      <a:pt x="9793" y="64"/>
                      <a:pt x="9729" y="39"/>
                      <a:pt x="966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896" name="Google Shape;1896;p27"/>
          <p:cNvGrpSpPr/>
          <p:nvPr/>
        </p:nvGrpSpPr>
        <p:grpSpPr>
          <a:xfrm>
            <a:off x="5874733" y="4491339"/>
            <a:ext cx="1325702" cy="1389752"/>
            <a:chOff x="4491100" y="4622475"/>
            <a:chExt cx="1011600" cy="1060475"/>
          </a:xfrm>
        </p:grpSpPr>
        <p:sp>
          <p:nvSpPr>
            <p:cNvPr id="1897" name="Google Shape;1897;p27"/>
            <p:cNvSpPr/>
            <p:nvPr/>
          </p:nvSpPr>
          <p:spPr>
            <a:xfrm>
              <a:off x="4491100" y="4622475"/>
              <a:ext cx="1008000" cy="1054800"/>
            </a:xfrm>
            <a:prstGeom prst="blockArc">
              <a:avLst>
                <a:gd name="adj1" fmla="val 10800000"/>
                <a:gd name="adj2" fmla="val 21551508"/>
                <a:gd name="adj3" fmla="val 18243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898" name="Google Shape;1898;p27"/>
            <p:cNvPicPr preferRelativeResize="0"/>
            <p:nvPr/>
          </p:nvPicPr>
          <p:blipFill rotWithShape="1">
            <a:blip r:embed="rId3">
              <a:alphaModFix amt="35000"/>
            </a:blip>
            <a:srcRect t="2564" b="6831"/>
            <a:stretch/>
          </p:blipFill>
          <p:spPr>
            <a:xfrm rot="-3058">
              <a:off x="4491100" y="4623800"/>
              <a:ext cx="1011600" cy="1058700"/>
            </a:xfrm>
            <a:prstGeom prst="blockArc">
              <a:avLst>
                <a:gd name="adj1" fmla="val 10800000"/>
                <a:gd name="adj2" fmla="val 21521183"/>
                <a:gd name="adj3" fmla="val 17830"/>
              </a:avLst>
            </a:prstGeom>
            <a:noFill/>
            <a:ln>
              <a:noFill/>
            </a:ln>
          </p:spPr>
        </p:pic>
      </p:grpSp>
      <p:grpSp>
        <p:nvGrpSpPr>
          <p:cNvPr id="1899" name="Google Shape;1899;p27"/>
          <p:cNvGrpSpPr/>
          <p:nvPr/>
        </p:nvGrpSpPr>
        <p:grpSpPr>
          <a:xfrm>
            <a:off x="6971459" y="3986997"/>
            <a:ext cx="308400" cy="504351"/>
            <a:chOff x="6971459" y="3986997"/>
            <a:chExt cx="308400" cy="504351"/>
          </a:xfrm>
        </p:grpSpPr>
        <p:sp>
          <p:nvSpPr>
            <p:cNvPr id="1900" name="Google Shape;1900;p27"/>
            <p:cNvSpPr/>
            <p:nvPr/>
          </p:nvSpPr>
          <p:spPr>
            <a:xfrm rot="10800000">
              <a:off x="6971459" y="4379734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1" name="Google Shape;1901;p27"/>
            <p:cNvSpPr/>
            <p:nvPr/>
          </p:nvSpPr>
          <p:spPr>
            <a:xfrm rot="10800000">
              <a:off x="6971459" y="4182938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2" name="Google Shape;1902;p27"/>
            <p:cNvSpPr/>
            <p:nvPr/>
          </p:nvSpPr>
          <p:spPr>
            <a:xfrm rot="10800000">
              <a:off x="6971459" y="3986997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78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78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3" name="Google Shape;1903;p27"/>
            <p:cNvSpPr/>
            <p:nvPr/>
          </p:nvSpPr>
          <p:spPr>
            <a:xfrm rot="10800000">
              <a:off x="7168250" y="4379734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4" name="Google Shape;1904;p27"/>
            <p:cNvSpPr/>
            <p:nvPr/>
          </p:nvSpPr>
          <p:spPr>
            <a:xfrm rot="10800000">
              <a:off x="7168250" y="4182938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5" name="Google Shape;1905;p27"/>
            <p:cNvSpPr/>
            <p:nvPr/>
          </p:nvSpPr>
          <p:spPr>
            <a:xfrm rot="10800000">
              <a:off x="7168250" y="3986997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90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90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FDC061"/>
            </a:solidFill>
            <a:ln w="9525" cap="flat" cmpd="sng">
              <a:solidFill>
                <a:srgbClr val="FDC06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06" name="Google Shape;1906;p27"/>
          <p:cNvGrpSpPr/>
          <p:nvPr/>
        </p:nvGrpSpPr>
        <p:grpSpPr>
          <a:xfrm rot="-5400000">
            <a:off x="5081848" y="3953752"/>
            <a:ext cx="261567" cy="570005"/>
            <a:chOff x="5273525" y="899922"/>
            <a:chExt cx="396675" cy="864430"/>
          </a:xfrm>
        </p:grpSpPr>
        <p:sp>
          <p:nvSpPr>
            <p:cNvPr id="1907" name="Google Shape;1907;p27"/>
            <p:cNvSpPr/>
            <p:nvPr/>
          </p:nvSpPr>
          <p:spPr>
            <a:xfrm rot="8099893">
              <a:off x="5331322" y="1426205"/>
              <a:ext cx="281164" cy="279702"/>
            </a:xfrm>
            <a:custGeom>
              <a:avLst/>
              <a:gdLst/>
              <a:ahLst/>
              <a:cxnLst/>
              <a:rect l="l" t="t" r="r" b="b"/>
              <a:pathLst>
                <a:path w="2484" h="2471" extrusionOk="0">
                  <a:moveTo>
                    <a:pt x="2483" y="1"/>
                  </a:moveTo>
                  <a:lnTo>
                    <a:pt x="0" y="230"/>
                  </a:lnTo>
                  <a:lnTo>
                    <a:pt x="2242" y="2471"/>
                  </a:lnTo>
                  <a:lnTo>
                    <a:pt x="248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8" name="Google Shape;1908;p27"/>
            <p:cNvSpPr/>
            <p:nvPr/>
          </p:nvSpPr>
          <p:spPr>
            <a:xfrm rot="8099893">
              <a:off x="5331478" y="1192229"/>
              <a:ext cx="279806" cy="279815"/>
            </a:xfrm>
            <a:custGeom>
              <a:avLst/>
              <a:gdLst/>
              <a:ahLst/>
              <a:cxnLst/>
              <a:rect l="l" t="t" r="r" b="b"/>
              <a:pathLst>
                <a:path w="2472" h="2472" extrusionOk="0">
                  <a:moveTo>
                    <a:pt x="2471" y="1"/>
                  </a:moveTo>
                  <a:lnTo>
                    <a:pt x="1" y="230"/>
                  </a:lnTo>
                  <a:lnTo>
                    <a:pt x="2229" y="2471"/>
                  </a:lnTo>
                  <a:lnTo>
                    <a:pt x="247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9" name="Google Shape;1909;p27"/>
            <p:cNvSpPr/>
            <p:nvPr/>
          </p:nvSpPr>
          <p:spPr>
            <a:xfrm rot="8099893">
              <a:off x="5331532" y="957847"/>
              <a:ext cx="279693" cy="279702"/>
            </a:xfrm>
            <a:custGeom>
              <a:avLst/>
              <a:gdLst/>
              <a:ahLst/>
              <a:cxnLst/>
              <a:rect l="l" t="t" r="r" b="b"/>
              <a:pathLst>
                <a:path w="2471" h="2471" extrusionOk="0">
                  <a:moveTo>
                    <a:pt x="2471" y="0"/>
                  </a:moveTo>
                  <a:lnTo>
                    <a:pt x="0" y="229"/>
                  </a:lnTo>
                  <a:lnTo>
                    <a:pt x="2229" y="2471"/>
                  </a:lnTo>
                  <a:lnTo>
                    <a:pt x="24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10" name="Google Shape;1910;p27"/>
          <p:cNvSpPr/>
          <p:nvPr/>
        </p:nvSpPr>
        <p:spPr>
          <a:xfrm>
            <a:off x="7071852" y="1417475"/>
            <a:ext cx="351373" cy="338396"/>
          </a:xfrm>
          <a:custGeom>
            <a:avLst/>
            <a:gdLst/>
            <a:ahLst/>
            <a:cxnLst/>
            <a:rect l="l" t="t" r="r" b="b"/>
            <a:pathLst>
              <a:path w="12645" h="12178" extrusionOk="0">
                <a:moveTo>
                  <a:pt x="6558" y="323"/>
                </a:moveTo>
                <a:cubicBezTo>
                  <a:pt x="9741" y="323"/>
                  <a:pt x="12326" y="2908"/>
                  <a:pt x="12326" y="6091"/>
                </a:cubicBezTo>
                <a:cubicBezTo>
                  <a:pt x="12326" y="8422"/>
                  <a:pt x="10925" y="10523"/>
                  <a:pt x="8773" y="11414"/>
                </a:cubicBezTo>
                <a:cubicBezTo>
                  <a:pt x="8058" y="11714"/>
                  <a:pt x="7307" y="11860"/>
                  <a:pt x="6561" y="11860"/>
                </a:cubicBezTo>
                <a:cubicBezTo>
                  <a:pt x="5063" y="11860"/>
                  <a:pt x="3589" y="11271"/>
                  <a:pt x="2483" y="10166"/>
                </a:cubicBezTo>
                <a:cubicBezTo>
                  <a:pt x="828" y="8523"/>
                  <a:pt x="344" y="6040"/>
                  <a:pt x="1235" y="3888"/>
                </a:cubicBezTo>
                <a:cubicBezTo>
                  <a:pt x="2127" y="1724"/>
                  <a:pt x="4228" y="323"/>
                  <a:pt x="6558" y="323"/>
                </a:cubicBezTo>
                <a:close/>
                <a:moveTo>
                  <a:pt x="6561" y="0"/>
                </a:moveTo>
                <a:cubicBezTo>
                  <a:pt x="4977" y="0"/>
                  <a:pt x="3421" y="620"/>
                  <a:pt x="2254" y="1787"/>
                </a:cubicBezTo>
                <a:cubicBezTo>
                  <a:pt x="522" y="3532"/>
                  <a:pt x="0" y="6142"/>
                  <a:pt x="942" y="8422"/>
                </a:cubicBezTo>
                <a:cubicBezTo>
                  <a:pt x="1885" y="10701"/>
                  <a:pt x="4100" y="12178"/>
                  <a:pt x="6558" y="12178"/>
                </a:cubicBezTo>
                <a:cubicBezTo>
                  <a:pt x="9919" y="12178"/>
                  <a:pt x="12644" y="9453"/>
                  <a:pt x="12644" y="6091"/>
                </a:cubicBezTo>
                <a:cubicBezTo>
                  <a:pt x="12644" y="3621"/>
                  <a:pt x="11167" y="1405"/>
                  <a:pt x="8888" y="463"/>
                </a:cubicBezTo>
                <a:cubicBezTo>
                  <a:pt x="8134" y="152"/>
                  <a:pt x="7344" y="0"/>
                  <a:pt x="6561" y="0"/>
                </a:cubicBez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911" name="Google Shape;1911;p27"/>
          <p:cNvGrpSpPr/>
          <p:nvPr/>
        </p:nvGrpSpPr>
        <p:grpSpPr>
          <a:xfrm>
            <a:off x="7279849" y="1482999"/>
            <a:ext cx="272896" cy="272877"/>
            <a:chOff x="7279849" y="1482999"/>
            <a:chExt cx="272896" cy="272877"/>
          </a:xfrm>
        </p:grpSpPr>
        <p:sp>
          <p:nvSpPr>
            <p:cNvPr id="1912" name="Google Shape;1912;p27"/>
            <p:cNvSpPr/>
            <p:nvPr/>
          </p:nvSpPr>
          <p:spPr>
            <a:xfrm>
              <a:off x="7279849" y="1482999"/>
              <a:ext cx="272896" cy="272877"/>
            </a:xfrm>
            <a:custGeom>
              <a:avLst/>
              <a:gdLst/>
              <a:ahLst/>
              <a:cxnLst/>
              <a:rect l="l" t="t" r="r" b="b"/>
              <a:pathLst>
                <a:path w="3821" h="3821" extrusionOk="0">
                  <a:moveTo>
                    <a:pt x="1910" y="0"/>
                  </a:moveTo>
                  <a:cubicBezTo>
                    <a:pt x="853" y="0"/>
                    <a:pt x="0" y="854"/>
                    <a:pt x="0" y="1910"/>
                  </a:cubicBezTo>
                  <a:cubicBezTo>
                    <a:pt x="0" y="2967"/>
                    <a:pt x="853" y="3820"/>
                    <a:pt x="1910" y="3820"/>
                  </a:cubicBezTo>
                  <a:cubicBezTo>
                    <a:pt x="2954" y="3820"/>
                    <a:pt x="3820" y="2967"/>
                    <a:pt x="3820" y="1910"/>
                  </a:cubicBezTo>
                  <a:cubicBezTo>
                    <a:pt x="3820" y="854"/>
                    <a:pt x="2954" y="0"/>
                    <a:pt x="19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913" name="Google Shape;1913;p27"/>
            <p:cNvPicPr preferRelativeResize="0"/>
            <p:nvPr/>
          </p:nvPicPr>
          <p:blipFill rotWithShape="1">
            <a:blip r:embed="rId2">
              <a:alphaModFix/>
            </a:blip>
            <a:srcRect t="327" b="337"/>
            <a:stretch/>
          </p:blipFill>
          <p:spPr>
            <a:xfrm rot="10800000" flipH="1">
              <a:off x="7282806" y="1483392"/>
              <a:ext cx="267000" cy="266400"/>
            </a:xfrm>
            <a:prstGeom prst="ellipse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ukta"/>
              <a:buChar char="●"/>
              <a:defRPr>
                <a:solidFill>
                  <a:schemeClr val="lt1"/>
                </a:solidFill>
                <a:latin typeface="Mukta"/>
                <a:ea typeface="Mukta"/>
                <a:cs typeface="Mukta"/>
                <a:sym typeface="Mukta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ukta"/>
              <a:buChar char="○"/>
              <a:defRPr>
                <a:solidFill>
                  <a:schemeClr val="lt1"/>
                </a:solidFill>
                <a:latin typeface="Mukta"/>
                <a:ea typeface="Mukta"/>
                <a:cs typeface="Mukta"/>
                <a:sym typeface="Mukta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ukta"/>
              <a:buChar char="■"/>
              <a:defRPr>
                <a:solidFill>
                  <a:schemeClr val="lt1"/>
                </a:solidFill>
                <a:latin typeface="Mukta"/>
                <a:ea typeface="Mukta"/>
                <a:cs typeface="Mukta"/>
                <a:sym typeface="Mukta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ukta"/>
              <a:buChar char="●"/>
              <a:defRPr>
                <a:solidFill>
                  <a:schemeClr val="lt1"/>
                </a:solidFill>
                <a:latin typeface="Mukta"/>
                <a:ea typeface="Mukta"/>
                <a:cs typeface="Mukta"/>
                <a:sym typeface="Mukta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ukta"/>
              <a:buChar char="○"/>
              <a:defRPr>
                <a:solidFill>
                  <a:schemeClr val="lt1"/>
                </a:solidFill>
                <a:latin typeface="Mukta"/>
                <a:ea typeface="Mukta"/>
                <a:cs typeface="Mukta"/>
                <a:sym typeface="Mukta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ukta"/>
              <a:buChar char="■"/>
              <a:defRPr>
                <a:solidFill>
                  <a:schemeClr val="lt1"/>
                </a:solidFill>
                <a:latin typeface="Mukta"/>
                <a:ea typeface="Mukta"/>
                <a:cs typeface="Mukta"/>
                <a:sym typeface="Mukta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ukta"/>
              <a:buChar char="●"/>
              <a:defRPr>
                <a:solidFill>
                  <a:schemeClr val="lt1"/>
                </a:solidFill>
                <a:latin typeface="Mukta"/>
                <a:ea typeface="Mukta"/>
                <a:cs typeface="Mukta"/>
                <a:sym typeface="Mukta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ukta"/>
              <a:buChar char="○"/>
              <a:defRPr>
                <a:solidFill>
                  <a:schemeClr val="lt1"/>
                </a:solidFill>
                <a:latin typeface="Mukta"/>
                <a:ea typeface="Mukta"/>
                <a:cs typeface="Mukta"/>
                <a:sym typeface="Mukta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ukta"/>
              <a:buChar char="■"/>
              <a:defRPr>
                <a:solidFill>
                  <a:schemeClr val="lt1"/>
                </a:solidFill>
                <a:latin typeface="Mukta"/>
                <a:ea typeface="Mukta"/>
                <a:cs typeface="Mukta"/>
                <a:sym typeface="Mukt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8" r:id="rId4"/>
    <p:sldLayoutId id="2147483660" r:id="rId5"/>
    <p:sldLayoutId id="2147483672" r:id="rId6"/>
    <p:sldLayoutId id="2147483673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2" name="Google Shape;1922;p30"/>
          <p:cNvSpPr txBox="1">
            <a:spLocks noGrp="1"/>
          </p:cNvSpPr>
          <p:nvPr>
            <p:ph type="ctrTitle"/>
          </p:nvPr>
        </p:nvSpPr>
        <p:spPr>
          <a:xfrm>
            <a:off x="718124" y="1205800"/>
            <a:ext cx="6197025" cy="205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th-TH" sz="3200" b="1" dirty="0">
                <a:solidFill>
                  <a:schemeClr val="dk2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การทบทวนแผนปฏิบัติการระยะ 3 ปี (พ.ศ. 2563 - 2565) </a:t>
            </a:r>
            <a:br>
              <a:rPr lang="en-US" sz="3200" b="1" dirty="0">
                <a:solidFill>
                  <a:schemeClr val="dk2"/>
                </a:solidFill>
                <a:latin typeface="Kanit" panose="00000500000000000000" pitchFamily="2" charset="-34"/>
                <a:cs typeface="Kanit" panose="00000500000000000000" pitchFamily="2" charset="-34"/>
              </a:rPr>
            </a:br>
            <a:r>
              <a:rPr lang="th-TH" sz="3200" b="1" dirty="0">
                <a:solidFill>
                  <a:schemeClr val="dk2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กรมพัฒนาฝีมือแรงงาน</a:t>
            </a:r>
            <a:endParaRPr dirty="0">
              <a:latin typeface="Mukta Medium"/>
              <a:ea typeface="Mukta Medium"/>
              <a:cs typeface="Mukta Medium"/>
              <a:sym typeface="Mukta Medium"/>
            </a:endParaRPr>
          </a:p>
        </p:txBody>
      </p:sp>
      <p:sp>
        <p:nvSpPr>
          <p:cNvPr id="1923" name="Google Shape;1923;p30"/>
          <p:cNvSpPr txBox="1">
            <a:spLocks noGrp="1"/>
          </p:cNvSpPr>
          <p:nvPr>
            <p:ph type="subTitle" idx="1"/>
          </p:nvPr>
        </p:nvSpPr>
        <p:spPr>
          <a:xfrm>
            <a:off x="718125" y="3505700"/>
            <a:ext cx="5396100" cy="43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/>
            <a:r>
              <a:rPr lang="th-TH" b="1" u="none" dirty="0">
                <a:latin typeface="Kanit" panose="00000500000000000000" pitchFamily="2" charset="-34"/>
                <a:cs typeface="Kanit" panose="00000500000000000000" pitchFamily="2" charset="-34"/>
              </a:rPr>
              <a:t>การฝึกอบรมเชิงปฏิบัติการ</a:t>
            </a:r>
            <a:endParaRPr u="none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718225" y="531600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สถานการณ์ความท้าทาย</a:t>
            </a:r>
            <a:endParaRPr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935" y="1698617"/>
            <a:ext cx="3859090" cy="28019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010" y="1698617"/>
            <a:ext cx="3859090" cy="2936369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2880696" y="1329285"/>
            <a:ext cx="33826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800" b="1" dirty="0">
                <a:latin typeface="Kanit" panose="00000500000000000000" pitchFamily="2" charset="-34"/>
                <a:cs typeface="Kanit" panose="00000500000000000000" pitchFamily="2" charset="-34"/>
              </a:rPr>
              <a:t>ความเปราะบางของตลาดแรงงาน</a:t>
            </a:r>
            <a:endParaRPr lang="en-US" sz="1800" dirty="0"/>
          </a:p>
        </p:txBody>
      </p:sp>
      <p:sp>
        <p:nvSpPr>
          <p:cNvPr id="29" name="Rectangle 28"/>
          <p:cNvSpPr/>
          <p:nvPr/>
        </p:nvSpPr>
        <p:spPr>
          <a:xfrm>
            <a:off x="712935" y="4634986"/>
            <a:ext cx="32704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800" dirty="0">
                <a:latin typeface="Kanit" panose="00000500000000000000" pitchFamily="2" charset="-34"/>
                <a:cs typeface="Kanit" panose="00000500000000000000" pitchFamily="2" charset="-34"/>
              </a:rPr>
              <a:t>ที่มา</a:t>
            </a:r>
            <a:r>
              <a:rPr lang="en-US" sz="800" dirty="0">
                <a:latin typeface="Kanit" panose="00000500000000000000" pitchFamily="2" charset="-34"/>
                <a:cs typeface="Kanit" panose="00000500000000000000" pitchFamily="2" charset="-34"/>
              </a:rPr>
              <a:t>: </a:t>
            </a:r>
            <a:r>
              <a:rPr lang="th-TH" sz="800" dirty="0">
                <a:latin typeface="Kanit" panose="00000500000000000000" pitchFamily="2" charset="-34"/>
                <a:cs typeface="Kanit" panose="00000500000000000000" pitchFamily="2" charset="-34"/>
              </a:rPr>
              <a:t>เอกสารประกอบการแถลงข่าว ผลการประชุม กนง</a:t>
            </a:r>
            <a:r>
              <a:rPr lang="en-US" sz="800" dirty="0">
                <a:latin typeface="Kanit" panose="00000500000000000000" pitchFamily="2" charset="-34"/>
                <a:cs typeface="Kanit" panose="00000500000000000000" pitchFamily="2" charset="-34"/>
              </a:rPr>
              <a:t>. 5/64, 4 </a:t>
            </a:r>
            <a:r>
              <a:rPr lang="th-TH" sz="800" dirty="0">
                <a:latin typeface="Kanit" panose="00000500000000000000" pitchFamily="2" charset="-34"/>
                <a:cs typeface="Kanit" panose="00000500000000000000" pitchFamily="2" charset="-34"/>
              </a:rPr>
              <a:t>ส</a:t>
            </a:r>
            <a:r>
              <a:rPr lang="en-US" sz="800" dirty="0">
                <a:latin typeface="Kanit" panose="00000500000000000000" pitchFamily="2" charset="-34"/>
                <a:cs typeface="Kanit" panose="00000500000000000000" pitchFamily="2" charset="-34"/>
              </a:rPr>
              <a:t>.</a:t>
            </a:r>
            <a:r>
              <a:rPr lang="th-TH" sz="800" dirty="0">
                <a:latin typeface="Kanit" panose="00000500000000000000" pitchFamily="2" charset="-34"/>
                <a:cs typeface="Kanit" panose="00000500000000000000" pitchFamily="2" charset="-34"/>
              </a:rPr>
              <a:t>ค</a:t>
            </a:r>
            <a:r>
              <a:rPr lang="en-US" sz="800" dirty="0">
                <a:latin typeface="Kanit" panose="00000500000000000000" pitchFamily="2" charset="-34"/>
                <a:cs typeface="Kanit" panose="00000500000000000000" pitchFamily="2" charset="-34"/>
              </a:rPr>
              <a:t>. 2564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904352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718224" y="428361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กลุ่มเปราะบาง</a:t>
            </a:r>
            <a:endParaRPr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911686" y="1144931"/>
            <a:ext cx="53206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800" b="1" dirty="0">
                <a:latin typeface="Kanit" panose="00000500000000000000" pitchFamily="2" charset="-34"/>
                <a:cs typeface="Kanit" panose="00000500000000000000" pitchFamily="2" charset="-34"/>
              </a:rPr>
              <a:t>อัตราการว่างงานของกลุ่มแรงงานอายุน้อย </a:t>
            </a:r>
            <a:r>
              <a:rPr lang="en-US" sz="1800" b="1" dirty="0">
                <a:latin typeface="Kanit" panose="00000500000000000000" pitchFamily="2" charset="-34"/>
                <a:cs typeface="Kanit" panose="00000500000000000000" pitchFamily="2" charset="-34"/>
              </a:rPr>
              <a:t>(15-24</a:t>
            </a:r>
            <a:r>
              <a:rPr lang="th-TH" sz="1800" b="1" dirty="0">
                <a:latin typeface="Kanit" panose="00000500000000000000" pitchFamily="2" charset="-34"/>
                <a:cs typeface="Kanit" panose="00000500000000000000" pitchFamily="2" charset="-34"/>
              </a:rPr>
              <a:t> ปี</a:t>
            </a:r>
            <a:r>
              <a:rPr lang="en-US" sz="1800" b="1" dirty="0">
                <a:latin typeface="Kanit" panose="00000500000000000000" pitchFamily="2" charset="-34"/>
                <a:cs typeface="Kanit" panose="00000500000000000000" pitchFamily="2" charset="-34"/>
              </a:rPr>
              <a:t>)</a:t>
            </a:r>
            <a:endParaRPr lang="en-US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575" y="1447800"/>
            <a:ext cx="700087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583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718224" y="428361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การมองแผนจากปัญหาในพื้นที่</a:t>
            </a:r>
            <a:endParaRPr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81986" y="1144931"/>
            <a:ext cx="4580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800" b="1" dirty="0">
                <a:latin typeface="Kanit" panose="00000500000000000000" pitchFamily="2" charset="-34"/>
                <a:cs typeface="Kanit" panose="00000500000000000000" pitchFamily="2" charset="-34"/>
              </a:rPr>
              <a:t>จำนวนผู้ว่างงานและเสมือนว่างงานรายจังหวัด</a:t>
            </a:r>
            <a:endParaRPr 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2002" y="1593594"/>
            <a:ext cx="363855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306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718224" y="428361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พลวัตรการเปลี่ยนแปลง</a:t>
            </a:r>
            <a:endParaRPr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81986" y="1144931"/>
            <a:ext cx="4580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800" b="1" dirty="0">
                <a:latin typeface="Kanit" panose="00000500000000000000" pitchFamily="2" charset="-34"/>
                <a:cs typeface="Kanit" panose="00000500000000000000" pitchFamily="2" charset="-34"/>
              </a:rPr>
              <a:t>จำนวนผู้ว่างงานและเสมือนว่างงานรายจังหวัด</a:t>
            </a:r>
            <a:endParaRPr lang="en-US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6394" y="969932"/>
            <a:ext cx="4806077" cy="405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942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พลวัตรการแข่งขัน</a:t>
            </a:r>
            <a:endParaRPr lang="en-US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1009"/>
          <a:stretch/>
        </p:blipFill>
        <p:spPr>
          <a:xfrm>
            <a:off x="1938362" y="1420147"/>
            <a:ext cx="5267325" cy="291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50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718225" y="531600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สถานการณ์ความท้าทาย</a:t>
            </a:r>
            <a:endParaRPr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5771" y="1481440"/>
            <a:ext cx="7987318" cy="2540497"/>
            <a:chOff x="435771" y="1481440"/>
            <a:chExt cx="7987318" cy="2540497"/>
          </a:xfrm>
        </p:grpSpPr>
        <p:grpSp>
          <p:nvGrpSpPr>
            <p:cNvPr id="20" name="Group 19"/>
            <p:cNvGrpSpPr/>
            <p:nvPr/>
          </p:nvGrpSpPr>
          <p:grpSpPr>
            <a:xfrm>
              <a:off x="3121835" y="1943106"/>
              <a:ext cx="3178967" cy="2078831"/>
              <a:chOff x="2557464" y="1743075"/>
              <a:chExt cx="3178967" cy="2078831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7647" b="14118"/>
              <a:stretch/>
            </p:blipFill>
            <p:spPr>
              <a:xfrm>
                <a:off x="3240880" y="2164556"/>
                <a:ext cx="1876425" cy="1657350"/>
              </a:xfrm>
              <a:prstGeom prst="rect">
                <a:avLst/>
              </a:prstGeom>
            </p:spPr>
          </p:pic>
          <p:cxnSp>
            <p:nvCxnSpPr>
              <p:cNvPr id="6" name="Curved Connector 5"/>
              <p:cNvCxnSpPr>
                <a:stCxn id="4" idx="1"/>
              </p:cNvCxnSpPr>
              <p:nvPr/>
            </p:nvCxnSpPr>
            <p:spPr>
              <a:xfrm rot="10800000">
                <a:off x="2557464" y="2636045"/>
                <a:ext cx="683417" cy="357187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" name="Curved Connector 7"/>
              <p:cNvCxnSpPr/>
              <p:nvPr/>
            </p:nvCxnSpPr>
            <p:spPr>
              <a:xfrm rot="10800000">
                <a:off x="2978945" y="2164557"/>
                <a:ext cx="421483" cy="385765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urved Connector 9"/>
              <p:cNvCxnSpPr/>
              <p:nvPr/>
            </p:nvCxnSpPr>
            <p:spPr>
              <a:xfrm rot="16200000" flipV="1">
                <a:off x="3479007" y="1857375"/>
                <a:ext cx="328612" cy="285750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" name="Curved Connector 12"/>
              <p:cNvCxnSpPr/>
              <p:nvPr/>
            </p:nvCxnSpPr>
            <p:spPr>
              <a:xfrm rot="5400000" flipH="1" flipV="1">
                <a:off x="4054078" y="1882378"/>
                <a:ext cx="335756" cy="57150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Curved Connector 14"/>
              <p:cNvCxnSpPr/>
              <p:nvPr/>
            </p:nvCxnSpPr>
            <p:spPr>
              <a:xfrm flipV="1">
                <a:off x="4679156" y="1893094"/>
                <a:ext cx="438149" cy="271462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7" name="Curved Connector 16"/>
              <p:cNvCxnSpPr/>
              <p:nvPr/>
            </p:nvCxnSpPr>
            <p:spPr>
              <a:xfrm flipV="1">
                <a:off x="5029200" y="2378869"/>
                <a:ext cx="435769" cy="171454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Curved Connector 18"/>
              <p:cNvCxnSpPr/>
              <p:nvPr/>
            </p:nvCxnSpPr>
            <p:spPr>
              <a:xfrm flipV="1">
                <a:off x="5179219" y="2886075"/>
                <a:ext cx="557212" cy="107158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21" name="TextBox 20"/>
            <p:cNvSpPr txBox="1"/>
            <p:nvPr/>
          </p:nvSpPr>
          <p:spPr>
            <a:xfrm>
              <a:off x="621515" y="1935976"/>
              <a:ext cx="3493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accent2">
                      <a:lumMod val="50000"/>
                    </a:schemeClr>
                  </a:solidFill>
                </a:rPr>
                <a:t>New-normal</a:t>
              </a:r>
            </a:p>
            <a:p>
              <a:pPr algn="ctr"/>
              <a:r>
                <a:rPr lang="en-US" sz="1200" b="1" dirty="0"/>
                <a:t>(Debt Restructuring/Wellbeing/Foundation)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047278" y="1481440"/>
              <a:ext cx="55555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accent2">
                      <a:lumMod val="50000"/>
                    </a:schemeClr>
                  </a:solidFill>
                </a:rPr>
                <a:t>Post-</a:t>
              </a:r>
              <a:r>
                <a:rPr lang="en-US" sz="1200" b="1" dirty="0" err="1">
                  <a:solidFill>
                    <a:schemeClr val="accent2">
                      <a:lumMod val="50000"/>
                    </a:schemeClr>
                  </a:solidFill>
                </a:rPr>
                <a:t>covid</a:t>
              </a:r>
              <a:endParaRPr lang="en-US" sz="1200" b="1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pPr algn="ctr"/>
              <a:r>
                <a:rPr lang="en-US" sz="1200" b="1" dirty="0"/>
                <a:t>(Job Creation/Digital-BCG Economy/Sustainability/Ageing Society/SDGs)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35771" y="2395835"/>
              <a:ext cx="36790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accent2">
                      <a:lumMod val="50000"/>
                    </a:schemeClr>
                  </a:solidFill>
                </a:rPr>
                <a:t>Crisis</a:t>
              </a:r>
            </a:p>
            <a:p>
              <a:pPr algn="ctr"/>
              <a:r>
                <a:rPr lang="en-US" sz="1200" b="1" dirty="0"/>
                <a:t>(Job Retention/Rehabilitation/Economic Scars)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098270" y="1978834"/>
              <a:ext cx="29033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accent2">
                      <a:lumMod val="50000"/>
                    </a:schemeClr>
                  </a:solidFill>
                </a:rPr>
                <a:t>Budget Constraint</a:t>
              </a:r>
            </a:p>
            <a:p>
              <a:pPr algn="ctr"/>
              <a:r>
                <a:rPr lang="en-US" sz="1200" b="1" dirty="0"/>
                <a:t>(Public Private Partnership)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43612" y="2374590"/>
              <a:ext cx="23413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accent2">
                      <a:lumMod val="50000"/>
                    </a:schemeClr>
                  </a:solidFill>
                </a:rPr>
                <a:t>Global Movement of </a:t>
              </a:r>
              <a:r>
                <a:rPr lang="en-US" sz="1200" b="1" dirty="0" err="1">
                  <a:solidFill>
                    <a:schemeClr val="accent2">
                      <a:lumMod val="50000"/>
                    </a:schemeClr>
                  </a:solidFill>
                </a:rPr>
                <a:t>Labour</a:t>
              </a:r>
              <a:endParaRPr lang="en-US" sz="1200" b="1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pPr algn="ctr"/>
              <a:r>
                <a:rPr lang="en-US" sz="1200" b="1" dirty="0"/>
                <a:t>(Skill Sets/Standards)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081725" y="2836076"/>
              <a:ext cx="23413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accent2">
                      <a:lumMod val="50000"/>
                    </a:schemeClr>
                  </a:solidFill>
                </a:rPr>
                <a:t>Non-traditional Jobs</a:t>
              </a:r>
            </a:p>
            <a:p>
              <a:pPr algn="ctr"/>
              <a:r>
                <a:rPr lang="en-US" sz="1200" b="1" dirty="0"/>
                <a:t>(Productivity/Protection)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9505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82" b="2277"/>
          <a:stretch/>
        </p:blipFill>
        <p:spPr>
          <a:xfrm>
            <a:off x="21432" y="908975"/>
            <a:ext cx="9085185" cy="422738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3778081" y="643762"/>
            <a:ext cx="4244028" cy="1967615"/>
            <a:chOff x="4202522" y="1636740"/>
            <a:chExt cx="4244028" cy="1967615"/>
          </a:xfrm>
        </p:grpSpPr>
        <p:sp>
          <p:nvSpPr>
            <p:cNvPr id="8" name="TextBox 7"/>
            <p:cNvSpPr txBox="1"/>
            <p:nvPr/>
          </p:nvSpPr>
          <p:spPr>
            <a:xfrm>
              <a:off x="4202522" y="1636740"/>
              <a:ext cx="2440230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marL="231775" indent="-231775">
                <a:buFont typeface="+mj-lt"/>
                <a:buAutoNum type="arabicParenR"/>
              </a:pPr>
              <a:r>
                <a:rPr lang="th-TH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ความรู้ความเข้าใจในหลักการ</a:t>
              </a:r>
              <a:endParaRPr lang="en-US" sz="2000" b="1" noProof="0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006320" y="3296578"/>
              <a:ext cx="2440230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1.1</a:t>
              </a:r>
              <a:r>
                <a:rPr lang="en-US" sz="2000" b="1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.1</a:t>
              </a:r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) </a:t>
              </a:r>
              <a:r>
                <a:rPr lang="th-TH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สื่อ</a:t>
              </a:r>
              <a:endParaRPr lang="en-US" sz="2000" b="1" noProof="0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914184" y="2248039"/>
              <a:ext cx="2440230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1.1) </a:t>
              </a:r>
              <a:r>
                <a:rPr lang="th-TH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การสื่อสาร</a:t>
              </a:r>
              <a:endParaRPr lang="en-US" sz="2000" b="1" noProof="0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778081" y="3537424"/>
            <a:ext cx="4034772" cy="1492375"/>
            <a:chOff x="4202522" y="4530402"/>
            <a:chExt cx="4034772" cy="1492375"/>
          </a:xfrm>
        </p:grpSpPr>
        <p:sp>
          <p:nvSpPr>
            <p:cNvPr id="12" name="TextBox 11"/>
            <p:cNvSpPr txBox="1"/>
            <p:nvPr/>
          </p:nvSpPr>
          <p:spPr>
            <a:xfrm>
              <a:off x="4202522" y="5715000"/>
              <a:ext cx="2806784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marL="231775" indent="-231775">
                <a:buFont typeface="+mj-lt"/>
                <a:buAutoNum type="arabicParenR" startAt="2"/>
              </a:pPr>
              <a:r>
                <a:rPr lang="th-TH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การเข้าถึงข้อมูลสำหรับการวิเคราะห์</a:t>
              </a:r>
              <a:endParaRPr lang="en-US" sz="2000" b="1" noProof="0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797064" y="4530402"/>
              <a:ext cx="2440230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2.1) </a:t>
              </a:r>
              <a:r>
                <a:rPr lang="th-TH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เข้าใจใช้เป็น </a:t>
              </a:r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(Literacy)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478124" y="643762"/>
            <a:ext cx="4043429" cy="2093267"/>
            <a:chOff x="1902565" y="1636740"/>
            <a:chExt cx="4043429" cy="2093267"/>
          </a:xfrm>
        </p:grpSpPr>
        <p:sp>
          <p:nvSpPr>
            <p:cNvPr id="15" name="TextBox 14"/>
            <p:cNvSpPr txBox="1"/>
            <p:nvPr/>
          </p:nvSpPr>
          <p:spPr>
            <a:xfrm>
              <a:off x="1902565" y="1636740"/>
              <a:ext cx="2806784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marL="231775" indent="-231775">
                <a:buFont typeface="+mj-lt"/>
                <a:buAutoNum type="arabicParenR" startAt="3"/>
              </a:pPr>
              <a:r>
                <a:rPr lang="th-TH" sz="2000" b="1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ชุดความคิด </a:t>
              </a:r>
              <a:r>
                <a:rPr lang="en-US" sz="2000" b="1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(Mindset)</a:t>
              </a:r>
              <a:endParaRPr lang="en-US" sz="2000" b="1" noProof="0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160208" y="2421447"/>
              <a:ext cx="2440230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3.1)</a:t>
              </a:r>
              <a:r>
                <a:rPr lang="th-TH" sz="2000" b="1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 ภาระงานประจำ</a:t>
              </a:r>
              <a:endParaRPr lang="en-US" sz="2000" b="1" noProof="0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05764" y="3422230"/>
              <a:ext cx="2440230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b="1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3</a:t>
              </a:r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.1</a:t>
              </a:r>
              <a:r>
                <a:rPr lang="en-US" sz="2000" b="1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.1</a:t>
              </a:r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) </a:t>
              </a:r>
              <a:r>
                <a:rPr lang="th-TH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นโยบายผู้บริหาร</a:t>
              </a:r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/KPIs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971297" y="2920512"/>
            <a:ext cx="4628940" cy="2109287"/>
            <a:chOff x="1395738" y="3913490"/>
            <a:chExt cx="4628940" cy="2109287"/>
          </a:xfrm>
        </p:grpSpPr>
        <p:sp>
          <p:nvSpPr>
            <p:cNvPr id="19" name="TextBox 18"/>
            <p:cNvSpPr txBox="1"/>
            <p:nvPr/>
          </p:nvSpPr>
          <p:spPr>
            <a:xfrm>
              <a:off x="1395738" y="5715000"/>
              <a:ext cx="2806784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marL="231775" indent="-231775">
                <a:buFont typeface="+mj-lt"/>
                <a:buAutoNum type="arabicParenR" startAt="4"/>
              </a:pPr>
              <a:r>
                <a:rPr lang="th-TH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สาเหตุที่ควบคุมไม่ได้</a:t>
              </a:r>
              <a:endParaRPr lang="en-US" sz="2000" b="1" noProof="0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36896" y="3913490"/>
              <a:ext cx="2440230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4.1)</a:t>
              </a:r>
              <a:r>
                <a:rPr lang="th-TH" sz="2000" b="1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 พลวัตรแรงงาน</a:t>
              </a:r>
              <a:endParaRPr lang="en-US" sz="2000" b="1" noProof="0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84448" y="4511836"/>
              <a:ext cx="2440230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b="1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4</a:t>
              </a:r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.1</a:t>
              </a:r>
              <a:r>
                <a:rPr lang="en-US" sz="2000" b="1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.1</a:t>
              </a:r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) </a:t>
              </a:r>
              <a:r>
                <a:rPr lang="th-TH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โควิด</a:t>
              </a:r>
              <a:r>
                <a:rPr lang="en-US" sz="2000" b="1" noProof="0" dirty="0">
                  <a:solidFill>
                    <a:srgbClr val="0070C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-19</a:t>
              </a:r>
            </a:p>
          </p:txBody>
        </p:sp>
      </p:grpSp>
      <p:sp>
        <p:nvSpPr>
          <p:cNvPr id="22" name="Google Shape;1928;p31"/>
          <p:cNvSpPr txBox="1">
            <a:spLocks noGrp="1"/>
          </p:cNvSpPr>
          <p:nvPr>
            <p:ph type="title"/>
          </p:nvPr>
        </p:nvSpPr>
        <p:spPr>
          <a:xfrm>
            <a:off x="718225" y="117257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สถานการณ์ความท้าทาย</a:t>
            </a:r>
            <a:endParaRPr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5131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9" name="Google Shape;1959;p33"/>
          <p:cNvGrpSpPr/>
          <p:nvPr/>
        </p:nvGrpSpPr>
        <p:grpSpPr>
          <a:xfrm>
            <a:off x="913356" y="943282"/>
            <a:ext cx="1319372" cy="1319369"/>
            <a:chOff x="3626573" y="4346800"/>
            <a:chExt cx="981602" cy="981600"/>
          </a:xfrm>
        </p:grpSpPr>
        <p:sp>
          <p:nvSpPr>
            <p:cNvPr id="1960" name="Google Shape;1960;p33"/>
            <p:cNvSpPr/>
            <p:nvPr/>
          </p:nvSpPr>
          <p:spPr>
            <a:xfrm flipH="1">
              <a:off x="3626573" y="4346800"/>
              <a:ext cx="981600" cy="981600"/>
            </a:xfrm>
            <a:prstGeom prst="pie">
              <a:avLst>
                <a:gd name="adj1" fmla="val 10740800"/>
                <a:gd name="adj2" fmla="val 2155890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961" name="Google Shape;1961;p33"/>
            <p:cNvPicPr preferRelativeResize="0"/>
            <p:nvPr/>
          </p:nvPicPr>
          <p:blipFill rotWithShape="1">
            <a:blip r:embed="rId3">
              <a:alphaModFix amt="47000"/>
            </a:blip>
            <a:srcRect t="268" b="23109"/>
            <a:stretch/>
          </p:blipFill>
          <p:spPr>
            <a:xfrm>
              <a:off x="3626575" y="4347400"/>
              <a:ext cx="981600" cy="980400"/>
            </a:xfrm>
            <a:prstGeom prst="pie">
              <a:avLst>
                <a:gd name="adj1" fmla="val 10744305"/>
                <a:gd name="adj2" fmla="val 61521"/>
              </a:avLst>
            </a:prstGeom>
            <a:noFill/>
            <a:ln>
              <a:noFill/>
            </a:ln>
          </p:spPr>
        </p:pic>
      </p:grpSp>
      <p:sp>
        <p:nvSpPr>
          <p:cNvPr id="1962" name="Google Shape;1962;p33"/>
          <p:cNvSpPr txBox="1">
            <a:spLocks noGrp="1"/>
          </p:cNvSpPr>
          <p:nvPr>
            <p:ph type="title"/>
          </p:nvPr>
        </p:nvSpPr>
        <p:spPr>
          <a:xfrm>
            <a:off x="5342850" y="2703275"/>
            <a:ext cx="2887800" cy="54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000" b="1" u="none" dirty="0">
                <a:latin typeface="Kanit" panose="00000500000000000000" pitchFamily="2" charset="-34"/>
                <a:ea typeface="Mukta ExtraBold"/>
                <a:cs typeface="Kanit" panose="00000500000000000000" pitchFamily="2" charset="-34"/>
                <a:sym typeface="Mukta ExtraBold"/>
              </a:rPr>
              <a:t>องค์ประกอบของแผน</a:t>
            </a:r>
            <a:br>
              <a:rPr lang="th-TH" sz="2000" b="1" u="none" dirty="0">
                <a:latin typeface="Kanit" panose="00000500000000000000" pitchFamily="2" charset="-34"/>
                <a:ea typeface="Mukta ExtraBold"/>
                <a:cs typeface="Kanit" panose="00000500000000000000" pitchFamily="2" charset="-34"/>
                <a:sym typeface="Mukta ExtraBold"/>
              </a:rPr>
            </a:br>
            <a:r>
              <a:rPr lang="th-TH" sz="2000" b="1" u="none" dirty="0">
                <a:latin typeface="Kanit" panose="00000500000000000000" pitchFamily="2" charset="-34"/>
                <a:ea typeface="Mukta ExtraBold"/>
                <a:cs typeface="Kanit" panose="00000500000000000000" pitchFamily="2" charset="-34"/>
                <a:sym typeface="Mukta ExtraBold"/>
              </a:rPr>
              <a:t>และความเชื่อมโยง</a:t>
            </a:r>
            <a:endParaRPr sz="2000" b="1" u="none" dirty="0">
              <a:latin typeface="Kanit" panose="00000500000000000000" pitchFamily="2" charset="-34"/>
              <a:ea typeface="Mukta ExtraBold"/>
              <a:cs typeface="Kanit" panose="00000500000000000000" pitchFamily="2" charset="-34"/>
              <a:sym typeface="Mukta ExtraBold"/>
            </a:endParaRPr>
          </a:p>
        </p:txBody>
      </p:sp>
      <p:sp>
        <p:nvSpPr>
          <p:cNvPr id="1963" name="Google Shape;1963;p33"/>
          <p:cNvSpPr txBox="1">
            <a:spLocks noGrp="1"/>
          </p:cNvSpPr>
          <p:nvPr>
            <p:ph type="title" idx="2"/>
          </p:nvPr>
        </p:nvSpPr>
        <p:spPr>
          <a:xfrm>
            <a:off x="5342851" y="1227425"/>
            <a:ext cx="2887800" cy="1200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1964" name="Google Shape;1964;p33"/>
          <p:cNvSpPr txBox="1">
            <a:spLocks noGrp="1"/>
          </p:cNvSpPr>
          <p:nvPr>
            <p:ph type="subTitle" idx="1"/>
          </p:nvPr>
        </p:nvSpPr>
        <p:spPr>
          <a:xfrm>
            <a:off x="5342850" y="3383037"/>
            <a:ext cx="3122494" cy="63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th-TH" dirty="0"/>
              <a:t>การคิดงานแบบบูรณาการ</a:t>
            </a:r>
            <a:endParaRPr dirty="0"/>
          </a:p>
        </p:txBody>
      </p:sp>
      <p:pic>
        <p:nvPicPr>
          <p:cNvPr id="1965" name="Google Shape;1965;p33"/>
          <p:cNvPicPr preferRelativeResize="0"/>
          <p:nvPr/>
        </p:nvPicPr>
        <p:blipFill rotWithShape="1">
          <a:blip r:embed="rId4">
            <a:alphaModFix/>
          </a:blip>
          <a:srcRect l="29778" r="13918"/>
          <a:stretch/>
        </p:blipFill>
        <p:spPr>
          <a:xfrm>
            <a:off x="1013500" y="1102500"/>
            <a:ext cx="2941200" cy="2938500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1966" name="Google Shape;1966;p33"/>
          <p:cNvGrpSpPr/>
          <p:nvPr/>
        </p:nvGrpSpPr>
        <p:grpSpPr>
          <a:xfrm>
            <a:off x="1494160" y="943274"/>
            <a:ext cx="820611" cy="514350"/>
            <a:chOff x="1847510" y="943299"/>
            <a:chExt cx="820611" cy="514350"/>
          </a:xfrm>
        </p:grpSpPr>
        <p:grpSp>
          <p:nvGrpSpPr>
            <p:cNvPr id="1967" name="Google Shape;1967;p33"/>
            <p:cNvGrpSpPr/>
            <p:nvPr/>
          </p:nvGrpSpPr>
          <p:grpSpPr>
            <a:xfrm rot="5400000">
              <a:off x="1770623" y="1020186"/>
              <a:ext cx="514350" cy="360576"/>
              <a:chOff x="811070" y="531598"/>
              <a:chExt cx="514350" cy="360576"/>
            </a:xfrm>
          </p:grpSpPr>
          <p:sp>
            <p:nvSpPr>
              <p:cNvPr id="1968" name="Google Shape;1968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9" name="Google Shape;1969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0" name="Google Shape;1970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1" name="Google Shape;1971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2" name="Google Shape;1972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3" name="Google Shape;1973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4" name="Google Shape;1974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5" name="Google Shape;1975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6" name="Google Shape;1976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7" name="Google Shape;1977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8" name="Google Shape;1978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9" name="Google Shape;1979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0" name="Google Shape;1980;p33"/>
            <p:cNvGrpSpPr/>
            <p:nvPr/>
          </p:nvGrpSpPr>
          <p:grpSpPr>
            <a:xfrm rot="5400000">
              <a:off x="2230658" y="1020186"/>
              <a:ext cx="514350" cy="360576"/>
              <a:chOff x="811070" y="531598"/>
              <a:chExt cx="514350" cy="360576"/>
            </a:xfrm>
          </p:grpSpPr>
          <p:sp>
            <p:nvSpPr>
              <p:cNvPr id="1981" name="Google Shape;1981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2" name="Google Shape;1982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3" name="Google Shape;1983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4" name="Google Shape;1984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5" name="Google Shape;1985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6" name="Google Shape;1986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7" name="Google Shape;1987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8" name="Google Shape;1988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9" name="Google Shape;1989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0" name="Google Shape;1990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1" name="Google Shape;1991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2" name="Google Shape;1992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93" name="Google Shape;1993;p33"/>
          <p:cNvSpPr/>
          <p:nvPr/>
        </p:nvSpPr>
        <p:spPr>
          <a:xfrm>
            <a:off x="2949900" y="2880825"/>
            <a:ext cx="1319400" cy="13194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718225" y="531600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การคิดงานแบบบูรณาการ</a:t>
            </a:r>
            <a:endParaRPr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08" y="1588261"/>
            <a:ext cx="7315834" cy="293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78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0" name="Google Shape;2000;p34"/>
          <p:cNvGrpSpPr/>
          <p:nvPr/>
        </p:nvGrpSpPr>
        <p:grpSpPr>
          <a:xfrm>
            <a:off x="6644496" y="590822"/>
            <a:ext cx="504351" cy="308400"/>
            <a:chOff x="6644496" y="539247"/>
            <a:chExt cx="504351" cy="308400"/>
          </a:xfrm>
        </p:grpSpPr>
        <p:sp>
          <p:nvSpPr>
            <p:cNvPr id="2001" name="Google Shape;2001;p34"/>
            <p:cNvSpPr/>
            <p:nvPr/>
          </p:nvSpPr>
          <p:spPr>
            <a:xfrm rot="5400000">
              <a:off x="7037236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2" name="Google Shape;2002;p34"/>
            <p:cNvSpPr/>
            <p:nvPr/>
          </p:nvSpPr>
          <p:spPr>
            <a:xfrm rot="5400000">
              <a:off x="6840440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3" name="Google Shape;2003;p34"/>
            <p:cNvSpPr/>
            <p:nvPr/>
          </p:nvSpPr>
          <p:spPr>
            <a:xfrm rot="5400000">
              <a:off x="6644096" y="736463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78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78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4" name="Google Shape;2004;p34"/>
            <p:cNvSpPr/>
            <p:nvPr/>
          </p:nvSpPr>
          <p:spPr>
            <a:xfrm rot="5400000">
              <a:off x="7037236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5" name="Google Shape;2005;p34"/>
            <p:cNvSpPr/>
            <p:nvPr/>
          </p:nvSpPr>
          <p:spPr>
            <a:xfrm rot="5400000">
              <a:off x="6840440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6" name="Google Shape;2006;p34"/>
            <p:cNvSpPr/>
            <p:nvPr/>
          </p:nvSpPr>
          <p:spPr>
            <a:xfrm rot="5400000">
              <a:off x="6644071" y="539672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90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90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07" name="Google Shape;2007;p34"/>
          <p:cNvGrpSpPr/>
          <p:nvPr/>
        </p:nvGrpSpPr>
        <p:grpSpPr>
          <a:xfrm>
            <a:off x="1343738" y="4054475"/>
            <a:ext cx="211721" cy="410001"/>
            <a:chOff x="1343738" y="3863275"/>
            <a:chExt cx="211721" cy="410001"/>
          </a:xfrm>
        </p:grpSpPr>
        <p:sp>
          <p:nvSpPr>
            <p:cNvPr id="2008" name="Google Shape;2008;p34"/>
            <p:cNvSpPr/>
            <p:nvPr/>
          </p:nvSpPr>
          <p:spPr>
            <a:xfrm rot="-2700000">
              <a:off x="1375043" y="409285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53" y="0"/>
                  </a:moveTo>
                  <a:lnTo>
                    <a:pt x="0" y="3922"/>
                  </a:lnTo>
                  <a:lnTo>
                    <a:pt x="3922" y="3757"/>
                  </a:lnTo>
                  <a:lnTo>
                    <a:pt x="3897" y="3069"/>
                  </a:lnTo>
                  <a:lnTo>
                    <a:pt x="726" y="3196"/>
                  </a:lnTo>
                  <a:lnTo>
                    <a:pt x="853" y="26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9" name="Google Shape;2009;p34"/>
            <p:cNvSpPr/>
            <p:nvPr/>
          </p:nvSpPr>
          <p:spPr>
            <a:xfrm rot="-2700000">
              <a:off x="1375088" y="3993544"/>
              <a:ext cx="148967" cy="149462"/>
            </a:xfrm>
            <a:custGeom>
              <a:avLst/>
              <a:gdLst/>
              <a:ahLst/>
              <a:cxnLst/>
              <a:rect l="l" t="t" r="r" b="b"/>
              <a:pathLst>
                <a:path w="3910" h="3923" extrusionOk="0">
                  <a:moveTo>
                    <a:pt x="153" y="1"/>
                  </a:moveTo>
                  <a:lnTo>
                    <a:pt x="1" y="3923"/>
                  </a:lnTo>
                  <a:lnTo>
                    <a:pt x="3910" y="3757"/>
                  </a:lnTo>
                  <a:lnTo>
                    <a:pt x="3884" y="3070"/>
                  </a:lnTo>
                  <a:lnTo>
                    <a:pt x="726" y="3197"/>
                  </a:lnTo>
                  <a:lnTo>
                    <a:pt x="854" y="26"/>
                  </a:lnTo>
                  <a:lnTo>
                    <a:pt x="15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0" name="Google Shape;2010;p34"/>
            <p:cNvSpPr/>
            <p:nvPr/>
          </p:nvSpPr>
          <p:spPr>
            <a:xfrm rot="-2700000">
              <a:off x="1374692" y="389422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66" y="1"/>
                  </a:moveTo>
                  <a:lnTo>
                    <a:pt x="0" y="3922"/>
                  </a:lnTo>
                  <a:lnTo>
                    <a:pt x="3922" y="3770"/>
                  </a:lnTo>
                  <a:lnTo>
                    <a:pt x="3897" y="3069"/>
                  </a:lnTo>
                  <a:lnTo>
                    <a:pt x="726" y="3197"/>
                  </a:lnTo>
                  <a:lnTo>
                    <a:pt x="853" y="39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7" name="Picture 1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516" y="1840740"/>
            <a:ext cx="6006942" cy="185832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2916114" y="1385844"/>
            <a:ext cx="3523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>
                <a:latin typeface="Kanit" panose="00000500000000000000" pitchFamily="2" charset="-34"/>
                <a:cs typeface="Kanit" panose="00000500000000000000" pitchFamily="2" charset="-34"/>
              </a:rPr>
              <a:t>1. </a:t>
            </a:r>
            <a:r>
              <a:rPr lang="th-TH" sz="1800" b="1" dirty="0">
                <a:latin typeface="Kanit" panose="00000500000000000000" pitchFamily="2" charset="-34"/>
                <a:cs typeface="Kanit" panose="00000500000000000000" pitchFamily="2" charset="-34"/>
              </a:rPr>
              <a:t>โมเดลเชิงตรรกะ </a:t>
            </a:r>
            <a:r>
              <a:rPr lang="en-US" sz="1800" b="1" dirty="0">
                <a:latin typeface="Kanit" panose="00000500000000000000" pitchFamily="2" charset="-34"/>
                <a:cs typeface="Kanit" panose="00000500000000000000" pitchFamily="2" charset="-34"/>
              </a:rPr>
              <a:t>(Logic Model)</a:t>
            </a:r>
            <a:endParaRPr lang="en-US" sz="1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0" name="Google Shape;2000;p34"/>
          <p:cNvGrpSpPr/>
          <p:nvPr/>
        </p:nvGrpSpPr>
        <p:grpSpPr>
          <a:xfrm>
            <a:off x="6644496" y="590822"/>
            <a:ext cx="504351" cy="308400"/>
            <a:chOff x="6644496" y="539247"/>
            <a:chExt cx="504351" cy="308400"/>
          </a:xfrm>
        </p:grpSpPr>
        <p:sp>
          <p:nvSpPr>
            <p:cNvPr id="2001" name="Google Shape;2001;p34"/>
            <p:cNvSpPr/>
            <p:nvPr/>
          </p:nvSpPr>
          <p:spPr>
            <a:xfrm rot="5400000">
              <a:off x="7037236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2" name="Google Shape;2002;p34"/>
            <p:cNvSpPr/>
            <p:nvPr/>
          </p:nvSpPr>
          <p:spPr>
            <a:xfrm rot="5400000">
              <a:off x="6840440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3" name="Google Shape;2003;p34"/>
            <p:cNvSpPr/>
            <p:nvPr/>
          </p:nvSpPr>
          <p:spPr>
            <a:xfrm rot="5400000">
              <a:off x="6644096" y="736463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78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78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4" name="Google Shape;2004;p34"/>
            <p:cNvSpPr/>
            <p:nvPr/>
          </p:nvSpPr>
          <p:spPr>
            <a:xfrm rot="5400000">
              <a:off x="7037236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5" name="Google Shape;2005;p34"/>
            <p:cNvSpPr/>
            <p:nvPr/>
          </p:nvSpPr>
          <p:spPr>
            <a:xfrm rot="5400000">
              <a:off x="6840440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6" name="Google Shape;2006;p34"/>
            <p:cNvSpPr/>
            <p:nvPr/>
          </p:nvSpPr>
          <p:spPr>
            <a:xfrm rot="5400000">
              <a:off x="6644071" y="539672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90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90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07" name="Google Shape;2007;p34"/>
          <p:cNvGrpSpPr/>
          <p:nvPr/>
        </p:nvGrpSpPr>
        <p:grpSpPr>
          <a:xfrm>
            <a:off x="1343738" y="4054475"/>
            <a:ext cx="211721" cy="410001"/>
            <a:chOff x="1343738" y="3863275"/>
            <a:chExt cx="211721" cy="410001"/>
          </a:xfrm>
        </p:grpSpPr>
        <p:sp>
          <p:nvSpPr>
            <p:cNvPr id="2008" name="Google Shape;2008;p34"/>
            <p:cNvSpPr/>
            <p:nvPr/>
          </p:nvSpPr>
          <p:spPr>
            <a:xfrm rot="-2700000">
              <a:off x="1375043" y="409285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53" y="0"/>
                  </a:moveTo>
                  <a:lnTo>
                    <a:pt x="0" y="3922"/>
                  </a:lnTo>
                  <a:lnTo>
                    <a:pt x="3922" y="3757"/>
                  </a:lnTo>
                  <a:lnTo>
                    <a:pt x="3897" y="3069"/>
                  </a:lnTo>
                  <a:lnTo>
                    <a:pt x="726" y="3196"/>
                  </a:lnTo>
                  <a:lnTo>
                    <a:pt x="853" y="26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9" name="Google Shape;2009;p34"/>
            <p:cNvSpPr/>
            <p:nvPr/>
          </p:nvSpPr>
          <p:spPr>
            <a:xfrm rot="-2700000">
              <a:off x="1375088" y="3993544"/>
              <a:ext cx="148967" cy="149462"/>
            </a:xfrm>
            <a:custGeom>
              <a:avLst/>
              <a:gdLst/>
              <a:ahLst/>
              <a:cxnLst/>
              <a:rect l="l" t="t" r="r" b="b"/>
              <a:pathLst>
                <a:path w="3910" h="3923" extrusionOk="0">
                  <a:moveTo>
                    <a:pt x="153" y="1"/>
                  </a:moveTo>
                  <a:lnTo>
                    <a:pt x="1" y="3923"/>
                  </a:lnTo>
                  <a:lnTo>
                    <a:pt x="3910" y="3757"/>
                  </a:lnTo>
                  <a:lnTo>
                    <a:pt x="3884" y="3070"/>
                  </a:lnTo>
                  <a:lnTo>
                    <a:pt x="726" y="3197"/>
                  </a:lnTo>
                  <a:lnTo>
                    <a:pt x="854" y="26"/>
                  </a:lnTo>
                  <a:lnTo>
                    <a:pt x="15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0" name="Google Shape;2010;p34"/>
            <p:cNvSpPr/>
            <p:nvPr/>
          </p:nvSpPr>
          <p:spPr>
            <a:xfrm rot="-2700000">
              <a:off x="1374692" y="389422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66" y="1"/>
                  </a:moveTo>
                  <a:lnTo>
                    <a:pt x="0" y="3922"/>
                  </a:lnTo>
                  <a:lnTo>
                    <a:pt x="3922" y="3770"/>
                  </a:lnTo>
                  <a:lnTo>
                    <a:pt x="3897" y="3069"/>
                  </a:lnTo>
                  <a:lnTo>
                    <a:pt x="726" y="3197"/>
                  </a:lnTo>
                  <a:lnTo>
                    <a:pt x="853" y="39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" name="กลุ่ม 14"/>
          <p:cNvGrpSpPr/>
          <p:nvPr/>
        </p:nvGrpSpPr>
        <p:grpSpPr>
          <a:xfrm>
            <a:off x="1093470" y="91440"/>
            <a:ext cx="6957063" cy="4960617"/>
            <a:chOff x="0" y="0"/>
            <a:chExt cx="9650791" cy="4825715"/>
          </a:xfrm>
        </p:grpSpPr>
        <p:sp>
          <p:nvSpPr>
            <p:cNvPr id="16" name="TextBox 5"/>
            <p:cNvSpPr txBox="1"/>
            <p:nvPr/>
          </p:nvSpPr>
          <p:spPr>
            <a:xfrm>
              <a:off x="8450798" y="13827"/>
              <a:ext cx="1199993" cy="419407"/>
            </a:xfrm>
            <a:prstGeom prst="roundRect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2857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rtlCol="0"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1" kern="1200" spc="150">
                  <a:solidFill>
                    <a:srgbClr val="000000"/>
                  </a:solidFill>
                  <a:effectLst/>
                  <a:latin typeface="TH SarabunPSK" panose="020B0500040200020003" pitchFamily="34" charset="-34"/>
                  <a:ea typeface="Times New Roman" panose="02020603050405020304" pitchFamily="18" charset="0"/>
                  <a:cs typeface="Angsana New" panose="02020603050405020304" pitchFamily="18" charset="-34"/>
                </a:rPr>
                <a:t>Impact</a:t>
              </a:r>
              <a:endParaRPr lang="en-US" sz="1400">
                <a:effectLst/>
                <a:latin typeface="Angsana New" panose="02020603050405020304" pitchFamily="18" charset="-34"/>
                <a:ea typeface="Times New Roman" panose="02020603050405020304" pitchFamily="18" charset="0"/>
                <a:cs typeface="Angsana New" panose="02020603050405020304" pitchFamily="18" charset="-34"/>
              </a:endParaRPr>
            </a:p>
          </p:txBody>
        </p:sp>
        <p:grpSp>
          <p:nvGrpSpPr>
            <p:cNvPr id="18" name="กลุ่ม 29"/>
            <p:cNvGrpSpPr/>
            <p:nvPr/>
          </p:nvGrpSpPr>
          <p:grpSpPr>
            <a:xfrm>
              <a:off x="0" y="0"/>
              <a:ext cx="9650791" cy="4825715"/>
              <a:chOff x="0" y="0"/>
              <a:chExt cx="9650791" cy="4825715"/>
            </a:xfrm>
          </p:grpSpPr>
          <p:sp>
            <p:nvSpPr>
              <p:cNvPr id="19" name="TextBox 5"/>
              <p:cNvSpPr txBox="1"/>
              <p:nvPr/>
            </p:nvSpPr>
            <p:spPr>
              <a:xfrm>
                <a:off x="266620" y="693"/>
                <a:ext cx="1142826" cy="419407"/>
              </a:xfrm>
              <a:prstGeom prst="roundRect">
                <a:avLst/>
              </a:pr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28575" cap="flat" cmpd="sng" algn="ctr">
                <a:solidFill>
                  <a:sysClr val="windowText" lastClr="000000">
                    <a:shade val="95000"/>
                    <a:satMod val="105000"/>
                  </a:sys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marL="0" marR="0" algn="ctr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kern="1200" spc="15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Context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0" name="TextBox 5"/>
              <p:cNvSpPr txBox="1"/>
              <p:nvPr/>
            </p:nvSpPr>
            <p:spPr>
              <a:xfrm>
                <a:off x="1765833" y="0"/>
                <a:ext cx="1141149" cy="419407"/>
              </a:xfrm>
              <a:prstGeom prst="roundRect">
                <a:avLst/>
              </a:pr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28575" cap="flat" cmpd="sng" algn="ctr">
                <a:solidFill>
                  <a:sysClr val="windowText" lastClr="000000">
                    <a:shade val="95000"/>
                    <a:satMod val="105000"/>
                  </a:sys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marL="0" marR="0" algn="ctr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kern="1200" spc="15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Input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1" name="TextBox 5"/>
              <p:cNvSpPr txBox="1"/>
              <p:nvPr/>
            </p:nvSpPr>
            <p:spPr>
              <a:xfrm>
                <a:off x="3377436" y="1"/>
                <a:ext cx="1213051" cy="419407"/>
              </a:xfrm>
              <a:prstGeom prst="roundRect">
                <a:avLst/>
              </a:pr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28575" cap="flat" cmpd="sng" algn="ctr">
                <a:solidFill>
                  <a:sysClr val="windowText" lastClr="000000">
                    <a:shade val="95000"/>
                    <a:satMod val="105000"/>
                  </a:sys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marL="0" marR="0" algn="ctr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kern="1200" spc="15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Process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2" name="TextBox 5"/>
              <p:cNvSpPr txBox="1"/>
              <p:nvPr/>
            </p:nvSpPr>
            <p:spPr>
              <a:xfrm>
                <a:off x="5175483" y="13827"/>
                <a:ext cx="1284478" cy="419407"/>
              </a:xfrm>
              <a:prstGeom prst="roundRect">
                <a:avLst/>
              </a:pr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28575" cap="flat" cmpd="sng" algn="ctr">
                <a:solidFill>
                  <a:sysClr val="windowText" lastClr="000000">
                    <a:shade val="95000"/>
                    <a:satMod val="105000"/>
                  </a:sys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marL="0" marR="0" algn="ctr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kern="1200" spc="15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Output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3" name="TextBox 5"/>
              <p:cNvSpPr txBox="1"/>
              <p:nvPr/>
            </p:nvSpPr>
            <p:spPr>
              <a:xfrm>
                <a:off x="6973531" y="13827"/>
                <a:ext cx="1238451" cy="419407"/>
              </a:xfrm>
              <a:prstGeom prst="roundRect">
                <a:avLst/>
              </a:pr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28575" cap="flat" cmpd="sng" algn="ctr">
                <a:solidFill>
                  <a:sysClr val="windowText" lastClr="000000">
                    <a:shade val="95000"/>
                    <a:satMod val="105000"/>
                  </a:sys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marL="0" marR="0" algn="ctr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kern="1200" spc="15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Outcome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4" name="TextBox 5"/>
              <p:cNvSpPr txBox="1"/>
              <p:nvPr/>
            </p:nvSpPr>
            <p:spPr>
              <a:xfrm>
                <a:off x="0" y="568983"/>
                <a:ext cx="1499594" cy="2952084"/>
              </a:xfrm>
              <a:prstGeom prst="roundRect">
                <a:avLst/>
              </a:prstGeom>
              <a:solidFill>
                <a:sysClr val="window" lastClr="FFFFFF">
                  <a:lumMod val="85000"/>
                </a:sysClr>
              </a:solidFill>
              <a:ln w="25400">
                <a:noFill/>
              </a:ln>
            </p:spPr>
            <p:txBody>
              <a:bodyPr wrap="square" rtlCol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 spc="-50" dirty="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1.ความสอดคล้อง</a:t>
                </a:r>
                <a:r>
                  <a:rPr lang="th-TH" sz="1400" kern="1200" dirty="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เชื่อมโยงของโครงการกับ</a:t>
                </a:r>
                <a:r>
                  <a:rPr lang="th-TH" sz="1400" kern="1200" spc="-90" dirty="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นโยบายและแผนฯ</a:t>
                </a:r>
                <a:r>
                  <a:rPr lang="th-TH" sz="1400" kern="1200" spc="-40" dirty="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ที่</a:t>
                </a:r>
                <a:r>
                  <a:rPr lang="th-TH" sz="1400" kern="1200" dirty="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เกี่ยวข้อง</a:t>
                </a:r>
                <a:endParaRPr lang="en-US" sz="1400" dirty="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 spc="-110" dirty="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2.ความสอดคล้อง</a:t>
                </a:r>
                <a:r>
                  <a:rPr lang="th-TH" sz="1400" kern="1200" dirty="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เชื่อมโยงของหลักสูตรกับโครงการและกลุ่มเป้าหมายระดับจังหวัด</a:t>
                </a:r>
                <a:endParaRPr lang="en-US" sz="1400" dirty="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5" name="TextBox 5"/>
              <p:cNvSpPr txBox="1"/>
              <p:nvPr/>
            </p:nvSpPr>
            <p:spPr>
              <a:xfrm>
                <a:off x="1586357" y="569080"/>
                <a:ext cx="1486451" cy="3589485"/>
              </a:xfrm>
              <a:prstGeom prst="roundRect">
                <a:avLst/>
              </a:prstGeom>
              <a:solidFill>
                <a:sysClr val="window" lastClr="FFFFFF">
                  <a:lumMod val="85000"/>
                </a:sysClr>
              </a:solidFill>
              <a:ln w="25400">
                <a:noFill/>
              </a:ln>
            </p:spPr>
            <p:txBody>
              <a:bodyPr wrap="square" lIns="0" tIns="0" rIns="0" bIns="0" rtlCol="0">
                <a:norm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 spc="-8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1.ความชัดเจน เหมาะสมครอบคลุม</a:t>
                </a: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กิจกรรมและเป็นไปได้ ของแผนในการดำเนินงานโครงการ</a:t>
                </a:r>
                <a:b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</a:b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2.ความเพียงพอและความเหมาะสมของงบประมาณ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3.ความเหมาะสมของคุณภาพการฝึกอบรม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4.ความเหมาะสม</a:t>
                </a:r>
                <a:b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</a:b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 ความหลากหลาย</a:t>
                </a:r>
                <a:r>
                  <a:rPr lang="th-TH" sz="1400" kern="1200" spc="-1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ของการประชาสัมพันธ์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6" name="TextBox 5"/>
              <p:cNvSpPr txBox="1"/>
              <p:nvPr/>
            </p:nvSpPr>
            <p:spPr>
              <a:xfrm>
                <a:off x="3159478" y="594250"/>
                <a:ext cx="1474963" cy="3549489"/>
              </a:xfrm>
              <a:prstGeom prst="roundRect">
                <a:avLst/>
              </a:prstGeom>
              <a:solidFill>
                <a:sysClr val="window" lastClr="FFFFFF">
                  <a:lumMod val="85000"/>
                </a:sysClr>
              </a:solidFill>
              <a:ln w="25400">
                <a:noFill/>
              </a:ln>
            </p:spPr>
            <p:txBody>
              <a:bodyPr wrap="square" rtlCol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1.ความชัดเจน เหมาะสมของการประชุมชี้แจง</a:t>
                </a:r>
                <a:r>
                  <a:rPr lang="th-TH" sz="1400" kern="1200" spc="-4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ถ่ายทอดโครงการ</a:t>
                </a:r>
                <a:b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</a:b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2.การกำกับ</a:t>
                </a:r>
                <a:r>
                  <a:rPr lang="th-TH" sz="1400" kern="1200" spc="-4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ติดตามและประเมินผล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3.การนำผลการ</a:t>
                </a:r>
                <a:r>
                  <a:rPr lang="th-TH" sz="1400" kern="1200" spc="-4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ติดตามและประเมินผลมาใช้</a:t>
                </a: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ในการปรับปรุงและพัฒนาโครงการ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7" name="TextBox 5"/>
              <p:cNvSpPr txBox="1"/>
              <p:nvPr/>
            </p:nvSpPr>
            <p:spPr>
              <a:xfrm>
                <a:off x="4722626" y="537643"/>
                <a:ext cx="2073113" cy="2079066"/>
              </a:xfrm>
              <a:prstGeom prst="roundRect">
                <a:avLst/>
              </a:prstGeom>
              <a:solidFill>
                <a:sysClr val="window" lastClr="FFFFFF">
                  <a:lumMod val="85000"/>
                </a:sysClr>
              </a:solidFill>
              <a:ln w="25400">
                <a:noFill/>
              </a:ln>
            </p:spPr>
            <p:txBody>
              <a:bodyPr wrap="square" rtlCol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 dirty="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1.จำนวนผู้เข้าฝึกอบรมและผู้ผ่านการฝึกอบรมเป็นไปตามเป้าหมาย</a:t>
                </a:r>
                <a:endParaRPr lang="en-US" sz="1400" dirty="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 dirty="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2.ผลการดำเนินงานเป็นไปตามเป้าหมายตัวชี้วัดของแผนปฏิบัติราชการ ปีงบประมาณ พ.ศ. 2563</a:t>
                </a:r>
                <a:endParaRPr lang="en-US" sz="1400" dirty="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8" name="TextBox 5"/>
              <p:cNvSpPr txBox="1"/>
              <p:nvPr/>
            </p:nvSpPr>
            <p:spPr>
              <a:xfrm>
                <a:off x="6884007" y="578209"/>
                <a:ext cx="1406001" cy="4247506"/>
              </a:xfrm>
              <a:prstGeom prst="roundRect">
                <a:avLst/>
              </a:prstGeom>
              <a:solidFill>
                <a:sysClr val="window" lastClr="FFFFFF">
                  <a:lumMod val="85000"/>
                </a:sysClr>
              </a:solidFill>
              <a:ln w="25400">
                <a:noFill/>
              </a:ln>
            </p:spPr>
            <p:txBody>
              <a:bodyPr wrap="square" rtlCol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 spc="-6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1.ประสิทธิภาพ</a:t>
                </a:r>
                <a:r>
                  <a:rPr lang="th-TH" sz="1400" kern="120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การผลิตของปัจจัยด้านแรงงาน</a:t>
                </a:r>
                <a:br>
                  <a:rPr lang="th-TH" sz="1400" kern="120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</a:br>
                <a:r>
                  <a:rPr lang="th-TH" sz="1400" kern="1200" spc="-7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2.แรงงานที่ผ่านการฝึกอบรม</a:t>
                </a:r>
                <a:r>
                  <a:rPr lang="th-TH" sz="1400" kern="120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ได้รับการฝึกอบรมตรงกับงานที่ทำและนำทักษะไปใช้ใน</a:t>
                </a:r>
                <a:r>
                  <a:rPr lang="th-TH" sz="1400" kern="1200" spc="-13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ชีวิตประจำวันได้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>
                    <a:solidFill>
                      <a:srgbClr val="000000"/>
                    </a:solidFill>
                    <a:effectLst/>
                    <a:latin typeface="TH SarabunPSK" panose="020B0500040200020003" pitchFamily="34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3.การพัฒนาทักษะของแรงงานในสถานประกอบกิจการ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  <p:sp>
            <p:nvSpPr>
              <p:cNvPr id="29" name="TextBox 5"/>
              <p:cNvSpPr txBox="1"/>
              <p:nvPr/>
            </p:nvSpPr>
            <p:spPr>
              <a:xfrm>
                <a:off x="8386233" y="610712"/>
                <a:ext cx="1264558" cy="1620532"/>
              </a:xfrm>
              <a:prstGeom prst="roundRect">
                <a:avLst/>
              </a:prstGeom>
              <a:solidFill>
                <a:sysClr val="window" lastClr="FFFFFF">
                  <a:lumMod val="85000"/>
                </a:sysClr>
              </a:solidFill>
              <a:ln w="25400">
                <a:noFill/>
              </a:ln>
            </p:spPr>
            <p:txBody>
              <a:bodyPr wrap="square" rtlCol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1.การเพิ่มขึ้นของผลิตภาพแรงงาน</a:t>
                </a:r>
                <a:br>
                  <a:rPr lang="th-TH" sz="1400" kern="12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</a:br>
                <a:r>
                  <a:rPr lang="th-TH" sz="1400" kern="1200" spc="-100">
                    <a:solidFill>
                      <a:srgbClr val="000000"/>
                    </a:solidFill>
                    <a:effectLst/>
                    <a:latin typeface="Angsana New" panose="02020603050405020304" pitchFamily="18" charset="-34"/>
                    <a:ea typeface="Times New Roman" panose="02020603050405020304" pitchFamily="18" charset="0"/>
                    <a:cs typeface="Angsana New" panose="02020603050405020304" pitchFamily="18" charset="-34"/>
                  </a:rPr>
                  <a:t>2.ความคุ้มค่าของโครงการ</a:t>
                </a:r>
                <a:endParaRPr lang="en-US" sz="1400">
                  <a:effectLst/>
                  <a:latin typeface="Angsana New" panose="02020603050405020304" pitchFamily="18" charset="-34"/>
                  <a:ea typeface="Times New Roman" panose="02020603050405020304" pitchFamily="18" charset="0"/>
                  <a:cs typeface="Angsana New" panose="02020603050405020304" pitchFamily="18" charset="-3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50719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0" name="Google Shape;2000;p34"/>
          <p:cNvGrpSpPr/>
          <p:nvPr/>
        </p:nvGrpSpPr>
        <p:grpSpPr>
          <a:xfrm>
            <a:off x="6637122" y="169807"/>
            <a:ext cx="504351" cy="308400"/>
            <a:chOff x="6644496" y="539247"/>
            <a:chExt cx="504351" cy="308400"/>
          </a:xfrm>
        </p:grpSpPr>
        <p:sp>
          <p:nvSpPr>
            <p:cNvPr id="2001" name="Google Shape;2001;p34"/>
            <p:cNvSpPr/>
            <p:nvPr/>
          </p:nvSpPr>
          <p:spPr>
            <a:xfrm rot="5400000">
              <a:off x="7037236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2" name="Google Shape;2002;p34"/>
            <p:cNvSpPr/>
            <p:nvPr/>
          </p:nvSpPr>
          <p:spPr>
            <a:xfrm rot="5400000">
              <a:off x="6840440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3" name="Google Shape;2003;p34"/>
            <p:cNvSpPr/>
            <p:nvPr/>
          </p:nvSpPr>
          <p:spPr>
            <a:xfrm rot="5400000">
              <a:off x="6644096" y="736463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78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78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4" name="Google Shape;2004;p34"/>
            <p:cNvSpPr/>
            <p:nvPr/>
          </p:nvSpPr>
          <p:spPr>
            <a:xfrm rot="5400000">
              <a:off x="7037236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5" name="Google Shape;2005;p34"/>
            <p:cNvSpPr/>
            <p:nvPr/>
          </p:nvSpPr>
          <p:spPr>
            <a:xfrm rot="5400000">
              <a:off x="6840440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6" name="Google Shape;2006;p34"/>
            <p:cNvSpPr/>
            <p:nvPr/>
          </p:nvSpPr>
          <p:spPr>
            <a:xfrm rot="5400000">
              <a:off x="6644071" y="539672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90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90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07" name="Google Shape;2007;p34"/>
          <p:cNvGrpSpPr/>
          <p:nvPr/>
        </p:nvGrpSpPr>
        <p:grpSpPr>
          <a:xfrm>
            <a:off x="1343738" y="4054475"/>
            <a:ext cx="211721" cy="410001"/>
            <a:chOff x="1343738" y="3863275"/>
            <a:chExt cx="211721" cy="410001"/>
          </a:xfrm>
        </p:grpSpPr>
        <p:sp>
          <p:nvSpPr>
            <p:cNvPr id="2008" name="Google Shape;2008;p34"/>
            <p:cNvSpPr/>
            <p:nvPr/>
          </p:nvSpPr>
          <p:spPr>
            <a:xfrm rot="-2700000">
              <a:off x="1375043" y="409285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53" y="0"/>
                  </a:moveTo>
                  <a:lnTo>
                    <a:pt x="0" y="3922"/>
                  </a:lnTo>
                  <a:lnTo>
                    <a:pt x="3922" y="3757"/>
                  </a:lnTo>
                  <a:lnTo>
                    <a:pt x="3897" y="3069"/>
                  </a:lnTo>
                  <a:lnTo>
                    <a:pt x="726" y="3196"/>
                  </a:lnTo>
                  <a:lnTo>
                    <a:pt x="853" y="26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9" name="Google Shape;2009;p34"/>
            <p:cNvSpPr/>
            <p:nvPr/>
          </p:nvSpPr>
          <p:spPr>
            <a:xfrm rot="-2700000">
              <a:off x="1375088" y="3993544"/>
              <a:ext cx="148967" cy="149462"/>
            </a:xfrm>
            <a:custGeom>
              <a:avLst/>
              <a:gdLst/>
              <a:ahLst/>
              <a:cxnLst/>
              <a:rect l="l" t="t" r="r" b="b"/>
              <a:pathLst>
                <a:path w="3910" h="3923" extrusionOk="0">
                  <a:moveTo>
                    <a:pt x="153" y="1"/>
                  </a:moveTo>
                  <a:lnTo>
                    <a:pt x="1" y="3923"/>
                  </a:lnTo>
                  <a:lnTo>
                    <a:pt x="3910" y="3757"/>
                  </a:lnTo>
                  <a:lnTo>
                    <a:pt x="3884" y="3070"/>
                  </a:lnTo>
                  <a:lnTo>
                    <a:pt x="726" y="3197"/>
                  </a:lnTo>
                  <a:lnTo>
                    <a:pt x="854" y="26"/>
                  </a:lnTo>
                  <a:lnTo>
                    <a:pt x="15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0" name="Google Shape;2010;p34"/>
            <p:cNvSpPr/>
            <p:nvPr/>
          </p:nvSpPr>
          <p:spPr>
            <a:xfrm rot="-2700000">
              <a:off x="1374692" y="389422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66" y="1"/>
                  </a:moveTo>
                  <a:lnTo>
                    <a:pt x="0" y="3922"/>
                  </a:lnTo>
                  <a:lnTo>
                    <a:pt x="3922" y="3770"/>
                  </a:lnTo>
                  <a:lnTo>
                    <a:pt x="3897" y="3069"/>
                  </a:lnTo>
                  <a:lnTo>
                    <a:pt x="726" y="3197"/>
                  </a:lnTo>
                  <a:lnTo>
                    <a:pt x="853" y="39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" name="Rectangle 3"/>
          <p:cNvSpPr/>
          <p:nvPr/>
        </p:nvSpPr>
        <p:spPr>
          <a:xfrm>
            <a:off x="3219095" y="108875"/>
            <a:ext cx="2590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>
                <a:latin typeface="Kanit" panose="00000500000000000000" pitchFamily="2" charset="-34"/>
                <a:cs typeface="Kanit" panose="00000500000000000000" pitchFamily="2" charset="-34"/>
              </a:rPr>
              <a:t>2. XYZ: </a:t>
            </a:r>
            <a:r>
              <a:rPr lang="th-TH" sz="1800" b="1" dirty="0">
                <a:latin typeface="Kanit" panose="00000500000000000000" pitchFamily="2" charset="-34"/>
                <a:cs typeface="Kanit" panose="00000500000000000000" pitchFamily="2" charset="-34"/>
              </a:rPr>
              <a:t>ระบบ </a:t>
            </a:r>
            <a:r>
              <a:rPr lang="en-US" sz="1800" b="1" dirty="0" err="1">
                <a:latin typeface="Kanit" panose="00000500000000000000" pitchFamily="2" charset="-34"/>
                <a:cs typeface="Kanit" panose="00000500000000000000" pitchFamily="2" charset="-34"/>
              </a:rPr>
              <a:t>eMENSCR</a:t>
            </a:r>
            <a:endParaRPr 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87" y="809572"/>
            <a:ext cx="7563378" cy="424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15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0" name="Google Shape;2000;p34"/>
          <p:cNvGrpSpPr/>
          <p:nvPr/>
        </p:nvGrpSpPr>
        <p:grpSpPr>
          <a:xfrm>
            <a:off x="6637122" y="169807"/>
            <a:ext cx="504351" cy="308400"/>
            <a:chOff x="6644496" y="539247"/>
            <a:chExt cx="504351" cy="308400"/>
          </a:xfrm>
        </p:grpSpPr>
        <p:sp>
          <p:nvSpPr>
            <p:cNvPr id="2001" name="Google Shape;2001;p34"/>
            <p:cNvSpPr/>
            <p:nvPr/>
          </p:nvSpPr>
          <p:spPr>
            <a:xfrm rot="5400000">
              <a:off x="7037236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2" name="Google Shape;2002;p34"/>
            <p:cNvSpPr/>
            <p:nvPr/>
          </p:nvSpPr>
          <p:spPr>
            <a:xfrm rot="5400000">
              <a:off x="6840440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3" name="Google Shape;2003;p34"/>
            <p:cNvSpPr/>
            <p:nvPr/>
          </p:nvSpPr>
          <p:spPr>
            <a:xfrm rot="5400000">
              <a:off x="6644096" y="736463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78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78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4" name="Google Shape;2004;p34"/>
            <p:cNvSpPr/>
            <p:nvPr/>
          </p:nvSpPr>
          <p:spPr>
            <a:xfrm rot="5400000">
              <a:off x="7037236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5" name="Google Shape;2005;p34"/>
            <p:cNvSpPr/>
            <p:nvPr/>
          </p:nvSpPr>
          <p:spPr>
            <a:xfrm rot="5400000">
              <a:off x="6840440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6" name="Google Shape;2006;p34"/>
            <p:cNvSpPr/>
            <p:nvPr/>
          </p:nvSpPr>
          <p:spPr>
            <a:xfrm rot="5400000">
              <a:off x="6644071" y="539672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90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90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07" name="Google Shape;2007;p34"/>
          <p:cNvGrpSpPr/>
          <p:nvPr/>
        </p:nvGrpSpPr>
        <p:grpSpPr>
          <a:xfrm>
            <a:off x="1343738" y="4054475"/>
            <a:ext cx="211721" cy="410001"/>
            <a:chOff x="1343738" y="3863275"/>
            <a:chExt cx="211721" cy="410001"/>
          </a:xfrm>
        </p:grpSpPr>
        <p:sp>
          <p:nvSpPr>
            <p:cNvPr id="2008" name="Google Shape;2008;p34"/>
            <p:cNvSpPr/>
            <p:nvPr/>
          </p:nvSpPr>
          <p:spPr>
            <a:xfrm rot="-2700000">
              <a:off x="1375043" y="409285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53" y="0"/>
                  </a:moveTo>
                  <a:lnTo>
                    <a:pt x="0" y="3922"/>
                  </a:lnTo>
                  <a:lnTo>
                    <a:pt x="3922" y="3757"/>
                  </a:lnTo>
                  <a:lnTo>
                    <a:pt x="3897" y="3069"/>
                  </a:lnTo>
                  <a:lnTo>
                    <a:pt x="726" y="3196"/>
                  </a:lnTo>
                  <a:lnTo>
                    <a:pt x="853" y="26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9" name="Google Shape;2009;p34"/>
            <p:cNvSpPr/>
            <p:nvPr/>
          </p:nvSpPr>
          <p:spPr>
            <a:xfrm rot="-2700000">
              <a:off x="1375088" y="3993544"/>
              <a:ext cx="148967" cy="149462"/>
            </a:xfrm>
            <a:custGeom>
              <a:avLst/>
              <a:gdLst/>
              <a:ahLst/>
              <a:cxnLst/>
              <a:rect l="l" t="t" r="r" b="b"/>
              <a:pathLst>
                <a:path w="3910" h="3923" extrusionOk="0">
                  <a:moveTo>
                    <a:pt x="153" y="1"/>
                  </a:moveTo>
                  <a:lnTo>
                    <a:pt x="1" y="3923"/>
                  </a:lnTo>
                  <a:lnTo>
                    <a:pt x="3910" y="3757"/>
                  </a:lnTo>
                  <a:lnTo>
                    <a:pt x="3884" y="3070"/>
                  </a:lnTo>
                  <a:lnTo>
                    <a:pt x="726" y="3197"/>
                  </a:lnTo>
                  <a:lnTo>
                    <a:pt x="854" y="26"/>
                  </a:lnTo>
                  <a:lnTo>
                    <a:pt x="15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0" name="Google Shape;2010;p34"/>
            <p:cNvSpPr/>
            <p:nvPr/>
          </p:nvSpPr>
          <p:spPr>
            <a:xfrm rot="-2700000">
              <a:off x="1374692" y="389422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66" y="1"/>
                  </a:moveTo>
                  <a:lnTo>
                    <a:pt x="0" y="3922"/>
                  </a:lnTo>
                  <a:lnTo>
                    <a:pt x="3922" y="3770"/>
                  </a:lnTo>
                  <a:lnTo>
                    <a:pt x="3897" y="3069"/>
                  </a:lnTo>
                  <a:lnTo>
                    <a:pt x="726" y="3197"/>
                  </a:lnTo>
                  <a:lnTo>
                    <a:pt x="853" y="39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" name="Rectangle 3"/>
          <p:cNvSpPr/>
          <p:nvPr/>
        </p:nvSpPr>
        <p:spPr>
          <a:xfrm>
            <a:off x="3410824" y="168691"/>
            <a:ext cx="1943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>
                <a:latin typeface="Kanit" panose="00000500000000000000" pitchFamily="2" charset="-34"/>
                <a:cs typeface="Kanit" panose="00000500000000000000" pitchFamily="2" charset="-34"/>
              </a:rPr>
              <a:t>3. GAP Analysis</a:t>
            </a:r>
            <a:endParaRPr lang="en-US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596" y="654049"/>
            <a:ext cx="4998877" cy="390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0039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0" name="Google Shape;2000;p34"/>
          <p:cNvGrpSpPr/>
          <p:nvPr/>
        </p:nvGrpSpPr>
        <p:grpSpPr>
          <a:xfrm>
            <a:off x="6637122" y="169807"/>
            <a:ext cx="504351" cy="308400"/>
            <a:chOff x="6644496" y="539247"/>
            <a:chExt cx="504351" cy="308400"/>
          </a:xfrm>
        </p:grpSpPr>
        <p:sp>
          <p:nvSpPr>
            <p:cNvPr id="2001" name="Google Shape;2001;p34"/>
            <p:cNvSpPr/>
            <p:nvPr/>
          </p:nvSpPr>
          <p:spPr>
            <a:xfrm rot="5400000">
              <a:off x="7037236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2" name="Google Shape;2002;p34"/>
            <p:cNvSpPr/>
            <p:nvPr/>
          </p:nvSpPr>
          <p:spPr>
            <a:xfrm rot="5400000">
              <a:off x="6840440" y="736036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78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78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3" name="Google Shape;2003;p34"/>
            <p:cNvSpPr/>
            <p:nvPr/>
          </p:nvSpPr>
          <p:spPr>
            <a:xfrm rot="5400000">
              <a:off x="6644096" y="736463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78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78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4" name="Google Shape;2004;p34"/>
            <p:cNvSpPr/>
            <p:nvPr/>
          </p:nvSpPr>
          <p:spPr>
            <a:xfrm rot="5400000">
              <a:off x="7037236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2"/>
                  </a:lnTo>
                  <a:lnTo>
                    <a:pt x="688" y="790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90"/>
                  </a:lnTo>
                  <a:lnTo>
                    <a:pt x="1567" y="102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5" name="Google Shape;2005;p34"/>
            <p:cNvSpPr/>
            <p:nvPr/>
          </p:nvSpPr>
          <p:spPr>
            <a:xfrm rot="5400000">
              <a:off x="6840440" y="539245"/>
              <a:ext cx="111610" cy="111613"/>
            </a:xfrm>
            <a:custGeom>
              <a:avLst/>
              <a:gdLst/>
              <a:ahLst/>
              <a:cxnLst/>
              <a:rect l="l" t="t" r="r" b="b"/>
              <a:pathLst>
                <a:path w="1567" h="1567" extrusionOk="0">
                  <a:moveTo>
                    <a:pt x="103" y="1"/>
                  </a:moveTo>
                  <a:lnTo>
                    <a:pt x="1" y="103"/>
                  </a:lnTo>
                  <a:lnTo>
                    <a:pt x="688" y="777"/>
                  </a:lnTo>
                  <a:lnTo>
                    <a:pt x="1" y="1465"/>
                  </a:lnTo>
                  <a:lnTo>
                    <a:pt x="103" y="1567"/>
                  </a:lnTo>
                  <a:lnTo>
                    <a:pt x="790" y="879"/>
                  </a:lnTo>
                  <a:lnTo>
                    <a:pt x="1465" y="1567"/>
                  </a:lnTo>
                  <a:lnTo>
                    <a:pt x="1567" y="1465"/>
                  </a:lnTo>
                  <a:lnTo>
                    <a:pt x="879" y="777"/>
                  </a:lnTo>
                  <a:lnTo>
                    <a:pt x="1567" y="103"/>
                  </a:lnTo>
                  <a:lnTo>
                    <a:pt x="1465" y="1"/>
                  </a:lnTo>
                  <a:lnTo>
                    <a:pt x="790" y="688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6" name="Google Shape;2006;p34"/>
            <p:cNvSpPr/>
            <p:nvPr/>
          </p:nvSpPr>
          <p:spPr>
            <a:xfrm rot="5400000">
              <a:off x="6644071" y="539672"/>
              <a:ext cx="111610" cy="110759"/>
            </a:xfrm>
            <a:custGeom>
              <a:avLst/>
              <a:gdLst/>
              <a:ahLst/>
              <a:cxnLst/>
              <a:rect l="l" t="t" r="r" b="b"/>
              <a:pathLst>
                <a:path w="1567" h="1555" extrusionOk="0">
                  <a:moveTo>
                    <a:pt x="103" y="1"/>
                  </a:moveTo>
                  <a:lnTo>
                    <a:pt x="1" y="90"/>
                  </a:lnTo>
                  <a:lnTo>
                    <a:pt x="688" y="778"/>
                  </a:lnTo>
                  <a:lnTo>
                    <a:pt x="1" y="1465"/>
                  </a:lnTo>
                  <a:lnTo>
                    <a:pt x="103" y="1554"/>
                  </a:lnTo>
                  <a:lnTo>
                    <a:pt x="790" y="879"/>
                  </a:lnTo>
                  <a:lnTo>
                    <a:pt x="1465" y="1554"/>
                  </a:lnTo>
                  <a:lnTo>
                    <a:pt x="1567" y="1465"/>
                  </a:lnTo>
                  <a:lnTo>
                    <a:pt x="879" y="778"/>
                  </a:lnTo>
                  <a:lnTo>
                    <a:pt x="1567" y="90"/>
                  </a:lnTo>
                  <a:lnTo>
                    <a:pt x="1465" y="1"/>
                  </a:lnTo>
                  <a:lnTo>
                    <a:pt x="790" y="676"/>
                  </a:lnTo>
                  <a:lnTo>
                    <a:pt x="103" y="1"/>
                  </a:lnTo>
                  <a:close/>
                </a:path>
              </a:pathLst>
            </a:custGeom>
            <a:solidFill>
              <a:srgbClr val="2E308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07" name="Google Shape;2007;p34"/>
          <p:cNvGrpSpPr/>
          <p:nvPr/>
        </p:nvGrpSpPr>
        <p:grpSpPr>
          <a:xfrm>
            <a:off x="1343738" y="4054475"/>
            <a:ext cx="211721" cy="410001"/>
            <a:chOff x="1343738" y="3863275"/>
            <a:chExt cx="211721" cy="410001"/>
          </a:xfrm>
        </p:grpSpPr>
        <p:sp>
          <p:nvSpPr>
            <p:cNvPr id="2008" name="Google Shape;2008;p34"/>
            <p:cNvSpPr/>
            <p:nvPr/>
          </p:nvSpPr>
          <p:spPr>
            <a:xfrm rot="-2700000">
              <a:off x="1375043" y="409285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53" y="0"/>
                  </a:moveTo>
                  <a:lnTo>
                    <a:pt x="0" y="3922"/>
                  </a:lnTo>
                  <a:lnTo>
                    <a:pt x="3922" y="3757"/>
                  </a:lnTo>
                  <a:lnTo>
                    <a:pt x="3897" y="3069"/>
                  </a:lnTo>
                  <a:lnTo>
                    <a:pt x="726" y="3196"/>
                  </a:lnTo>
                  <a:lnTo>
                    <a:pt x="853" y="26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9" name="Google Shape;2009;p34"/>
            <p:cNvSpPr/>
            <p:nvPr/>
          </p:nvSpPr>
          <p:spPr>
            <a:xfrm rot="-2700000">
              <a:off x="1375088" y="3993544"/>
              <a:ext cx="148967" cy="149462"/>
            </a:xfrm>
            <a:custGeom>
              <a:avLst/>
              <a:gdLst/>
              <a:ahLst/>
              <a:cxnLst/>
              <a:rect l="l" t="t" r="r" b="b"/>
              <a:pathLst>
                <a:path w="3910" h="3923" extrusionOk="0">
                  <a:moveTo>
                    <a:pt x="153" y="1"/>
                  </a:moveTo>
                  <a:lnTo>
                    <a:pt x="1" y="3923"/>
                  </a:lnTo>
                  <a:lnTo>
                    <a:pt x="3910" y="3757"/>
                  </a:lnTo>
                  <a:lnTo>
                    <a:pt x="3884" y="3070"/>
                  </a:lnTo>
                  <a:lnTo>
                    <a:pt x="726" y="3197"/>
                  </a:lnTo>
                  <a:lnTo>
                    <a:pt x="854" y="26"/>
                  </a:lnTo>
                  <a:lnTo>
                    <a:pt x="15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0" name="Google Shape;2010;p34"/>
            <p:cNvSpPr/>
            <p:nvPr/>
          </p:nvSpPr>
          <p:spPr>
            <a:xfrm rot="-2700000">
              <a:off x="1374692" y="3894229"/>
              <a:ext cx="149462" cy="149462"/>
            </a:xfrm>
            <a:custGeom>
              <a:avLst/>
              <a:gdLst/>
              <a:ahLst/>
              <a:cxnLst/>
              <a:rect l="l" t="t" r="r" b="b"/>
              <a:pathLst>
                <a:path w="3923" h="3923" extrusionOk="0">
                  <a:moveTo>
                    <a:pt x="166" y="1"/>
                  </a:moveTo>
                  <a:lnTo>
                    <a:pt x="0" y="3922"/>
                  </a:lnTo>
                  <a:lnTo>
                    <a:pt x="3922" y="3770"/>
                  </a:lnTo>
                  <a:lnTo>
                    <a:pt x="3897" y="3069"/>
                  </a:lnTo>
                  <a:lnTo>
                    <a:pt x="726" y="3197"/>
                  </a:lnTo>
                  <a:lnTo>
                    <a:pt x="853" y="39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" name="Rectangle 3"/>
          <p:cNvSpPr/>
          <p:nvPr/>
        </p:nvSpPr>
        <p:spPr>
          <a:xfrm>
            <a:off x="3410824" y="168691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>
                <a:latin typeface="Kanit" panose="00000500000000000000" pitchFamily="2" charset="-34"/>
                <a:cs typeface="Kanit" panose="00000500000000000000" pitchFamily="2" charset="-34"/>
              </a:rPr>
              <a:t>4. Value Chain</a:t>
            </a:r>
            <a:endParaRPr 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71" y="912402"/>
            <a:ext cx="7947660" cy="276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3077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710224" y="319940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ตัวอย่างการประยุกต์ใช้</a:t>
            </a:r>
            <a:endParaRPr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436" t="29731" r="16210" b="19803"/>
          <a:stretch/>
        </p:blipFill>
        <p:spPr>
          <a:xfrm>
            <a:off x="1346339" y="888519"/>
            <a:ext cx="6435370" cy="370139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710224" y="319940"/>
            <a:ext cx="7707600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ตัวอย่างการประยุกต์ใช้</a:t>
            </a:r>
            <a:endParaRPr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521" t="29084" r="19274" b="15735"/>
          <a:stretch/>
        </p:blipFill>
        <p:spPr>
          <a:xfrm>
            <a:off x="1685521" y="795440"/>
            <a:ext cx="5757006" cy="3952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689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9" name="Google Shape;1959;p33"/>
          <p:cNvGrpSpPr/>
          <p:nvPr/>
        </p:nvGrpSpPr>
        <p:grpSpPr>
          <a:xfrm>
            <a:off x="913356" y="943282"/>
            <a:ext cx="1319372" cy="1319369"/>
            <a:chOff x="3626573" y="4346800"/>
            <a:chExt cx="981602" cy="981600"/>
          </a:xfrm>
        </p:grpSpPr>
        <p:sp>
          <p:nvSpPr>
            <p:cNvPr id="1960" name="Google Shape;1960;p33"/>
            <p:cNvSpPr/>
            <p:nvPr/>
          </p:nvSpPr>
          <p:spPr>
            <a:xfrm flipH="1">
              <a:off x="3626573" y="4346800"/>
              <a:ext cx="981600" cy="981600"/>
            </a:xfrm>
            <a:prstGeom prst="pie">
              <a:avLst>
                <a:gd name="adj1" fmla="val 10740800"/>
                <a:gd name="adj2" fmla="val 2155890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961" name="Google Shape;1961;p33"/>
            <p:cNvPicPr preferRelativeResize="0"/>
            <p:nvPr/>
          </p:nvPicPr>
          <p:blipFill rotWithShape="1">
            <a:blip r:embed="rId3">
              <a:alphaModFix amt="47000"/>
            </a:blip>
            <a:srcRect t="268" b="23109"/>
            <a:stretch/>
          </p:blipFill>
          <p:spPr>
            <a:xfrm>
              <a:off x="3626575" y="4347400"/>
              <a:ext cx="981600" cy="980400"/>
            </a:xfrm>
            <a:prstGeom prst="pie">
              <a:avLst>
                <a:gd name="adj1" fmla="val 10744305"/>
                <a:gd name="adj2" fmla="val 61521"/>
              </a:avLst>
            </a:prstGeom>
            <a:noFill/>
            <a:ln>
              <a:noFill/>
            </a:ln>
          </p:spPr>
        </p:pic>
      </p:grpSp>
      <p:sp>
        <p:nvSpPr>
          <p:cNvPr id="1962" name="Google Shape;1962;p33"/>
          <p:cNvSpPr txBox="1">
            <a:spLocks noGrp="1"/>
          </p:cNvSpPr>
          <p:nvPr>
            <p:ph type="title"/>
          </p:nvPr>
        </p:nvSpPr>
        <p:spPr>
          <a:xfrm>
            <a:off x="5342850" y="2703275"/>
            <a:ext cx="2887800" cy="54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000" b="1" u="none" dirty="0">
                <a:latin typeface="Kanit" panose="00000500000000000000" pitchFamily="2" charset="-34"/>
                <a:ea typeface="Mukta ExtraBold"/>
                <a:cs typeface="Kanit" panose="00000500000000000000" pitchFamily="2" charset="-34"/>
                <a:sym typeface="Mukta ExtraBold"/>
              </a:rPr>
              <a:t>การจัดวางองค์ประกอบของแผนและแสดงความเชื่อมโยง</a:t>
            </a:r>
            <a:endParaRPr sz="2000" b="1" u="none" dirty="0">
              <a:latin typeface="Kanit" panose="00000500000000000000" pitchFamily="2" charset="-34"/>
              <a:ea typeface="Mukta ExtraBold"/>
              <a:cs typeface="Kanit" panose="00000500000000000000" pitchFamily="2" charset="-34"/>
              <a:sym typeface="Mukta ExtraBold"/>
            </a:endParaRPr>
          </a:p>
        </p:txBody>
      </p:sp>
      <p:sp>
        <p:nvSpPr>
          <p:cNvPr id="1963" name="Google Shape;1963;p33"/>
          <p:cNvSpPr txBox="1">
            <a:spLocks noGrp="1"/>
          </p:cNvSpPr>
          <p:nvPr>
            <p:ph type="title" idx="2"/>
          </p:nvPr>
        </p:nvSpPr>
        <p:spPr>
          <a:xfrm>
            <a:off x="5342851" y="1227425"/>
            <a:ext cx="2887800" cy="1200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</a:t>
            </a:r>
            <a:endParaRPr dirty="0"/>
          </a:p>
        </p:txBody>
      </p:sp>
      <p:sp>
        <p:nvSpPr>
          <p:cNvPr id="1964" name="Google Shape;1964;p33"/>
          <p:cNvSpPr txBox="1">
            <a:spLocks noGrp="1"/>
          </p:cNvSpPr>
          <p:nvPr>
            <p:ph type="subTitle" idx="1"/>
          </p:nvPr>
        </p:nvSpPr>
        <p:spPr>
          <a:xfrm>
            <a:off x="5342850" y="3383037"/>
            <a:ext cx="3122494" cy="63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th-TH" dirty="0"/>
              <a:t>การคิดงานแบบบูรณาการ</a:t>
            </a:r>
            <a:endParaRPr dirty="0"/>
          </a:p>
        </p:txBody>
      </p:sp>
      <p:pic>
        <p:nvPicPr>
          <p:cNvPr id="1965" name="Google Shape;1965;p33"/>
          <p:cNvPicPr preferRelativeResize="0"/>
          <p:nvPr/>
        </p:nvPicPr>
        <p:blipFill rotWithShape="1">
          <a:blip r:embed="rId4">
            <a:alphaModFix/>
          </a:blip>
          <a:srcRect l="29778" r="13918"/>
          <a:stretch/>
        </p:blipFill>
        <p:spPr>
          <a:xfrm>
            <a:off x="1013500" y="1102500"/>
            <a:ext cx="2941200" cy="2938500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1966" name="Google Shape;1966;p33"/>
          <p:cNvGrpSpPr/>
          <p:nvPr/>
        </p:nvGrpSpPr>
        <p:grpSpPr>
          <a:xfrm>
            <a:off x="1494160" y="943274"/>
            <a:ext cx="820611" cy="514350"/>
            <a:chOff x="1847510" y="943299"/>
            <a:chExt cx="820611" cy="514350"/>
          </a:xfrm>
        </p:grpSpPr>
        <p:grpSp>
          <p:nvGrpSpPr>
            <p:cNvPr id="1967" name="Google Shape;1967;p33"/>
            <p:cNvGrpSpPr/>
            <p:nvPr/>
          </p:nvGrpSpPr>
          <p:grpSpPr>
            <a:xfrm rot="5400000">
              <a:off x="1770623" y="1020186"/>
              <a:ext cx="514350" cy="360576"/>
              <a:chOff x="811070" y="531598"/>
              <a:chExt cx="514350" cy="360576"/>
            </a:xfrm>
          </p:grpSpPr>
          <p:sp>
            <p:nvSpPr>
              <p:cNvPr id="1968" name="Google Shape;1968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9" name="Google Shape;1969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0" name="Google Shape;1970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1" name="Google Shape;1971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2" name="Google Shape;1972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3" name="Google Shape;1973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4" name="Google Shape;1974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5" name="Google Shape;1975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6" name="Google Shape;1976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7" name="Google Shape;1977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8" name="Google Shape;1978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9" name="Google Shape;1979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0" name="Google Shape;1980;p33"/>
            <p:cNvGrpSpPr/>
            <p:nvPr/>
          </p:nvGrpSpPr>
          <p:grpSpPr>
            <a:xfrm rot="5400000">
              <a:off x="2230658" y="1020186"/>
              <a:ext cx="514350" cy="360576"/>
              <a:chOff x="811070" y="531598"/>
              <a:chExt cx="514350" cy="360576"/>
            </a:xfrm>
          </p:grpSpPr>
          <p:sp>
            <p:nvSpPr>
              <p:cNvPr id="1981" name="Google Shape;1981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2" name="Google Shape;1982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3" name="Google Shape;1983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4" name="Google Shape;1984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5" name="Google Shape;1985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6" name="Google Shape;1986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7" name="Google Shape;1987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8" name="Google Shape;1988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9" name="Google Shape;1989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0" name="Google Shape;1990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1" name="Google Shape;1991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2" name="Google Shape;1992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93" name="Google Shape;1993;p33"/>
          <p:cNvSpPr/>
          <p:nvPr/>
        </p:nvSpPr>
        <p:spPr>
          <a:xfrm>
            <a:off x="2949900" y="2880825"/>
            <a:ext cx="1319400" cy="13194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124375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4288" y="177062"/>
            <a:ext cx="8648089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การจัดวางองค์ประกอบของแผน</a:t>
            </a:r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</a:rPr>
              <a:t>: </a:t>
            </a:r>
            <a:r>
              <a:rPr lang="th-TH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ความเชื่อมโยง </a:t>
            </a:r>
            <a:r>
              <a:rPr lang="en-US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3 </a:t>
            </a:r>
            <a:r>
              <a:rPr lang="th-TH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ระดับ</a:t>
            </a:r>
            <a:endParaRPr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4" y="845444"/>
            <a:ext cx="8552839" cy="42732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00513" y="2514600"/>
            <a:ext cx="17430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แผนย่อย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  <a:endParaRPr lang="th-TH" sz="1000" b="1" dirty="0">
              <a:solidFill>
                <a:schemeClr val="accent2">
                  <a:lumMod val="50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เป้าหมายของแผนย่อย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</a:p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ตัวชี้วัด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90934" y="3090720"/>
            <a:ext cx="597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**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68695" y="3230025"/>
            <a:ext cx="597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**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26276" y="3068598"/>
            <a:ext cx="597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**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23119" y="4983991"/>
            <a:ext cx="116327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**</a:t>
            </a:r>
            <a:r>
              <a:rPr lang="th-TH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ที่ กพร</a:t>
            </a:r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</a:t>
            </a:r>
            <a:r>
              <a:rPr lang="th-TH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เกี่ยวข้อง</a:t>
            </a:r>
            <a:endParaRPr lang="en-US" sz="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767189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0" y="400820"/>
            <a:ext cx="8648089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600" b="1" dirty="0">
                <a:latin typeface="Kanit" panose="00000500000000000000" pitchFamily="2" charset="-34"/>
                <a:cs typeface="Kanit" panose="00000500000000000000" pitchFamily="2" charset="-34"/>
              </a:rPr>
              <a:t>การเชื่อมต่อห่วงโซ่คุณค่า</a:t>
            </a:r>
            <a:endParaRPr sz="3600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157722"/>
              </p:ext>
            </p:extLst>
          </p:nvPr>
        </p:nvGraphicFramePr>
        <p:xfrm>
          <a:off x="570350" y="1051103"/>
          <a:ext cx="8013444" cy="2333319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1290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3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64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33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852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แผนแม่บท</a:t>
                      </a:r>
                      <a:endParaRPr lang="en-US" sz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แผนย่อย</a:t>
                      </a:r>
                      <a:endParaRPr lang="en-US" sz="1200" dirty="0"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เป้าหมาย</a:t>
                      </a:r>
                      <a:br>
                        <a:rPr lang="th-TH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</a:br>
                      <a:r>
                        <a:rPr lang="th-TH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ของแผนย่อย</a:t>
                      </a:r>
                      <a:endParaRPr lang="en-US" sz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ตัวชี้วัด</a:t>
                      </a:r>
                      <a:endParaRPr lang="en-US" sz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216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4.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 </a:t>
                      </a:r>
                      <a:r>
                        <a:rPr lang="th-TH" sz="1050" baseline="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อุตสาหกรรมและบริการแห่งอนาคต</a:t>
                      </a:r>
                      <a:endParaRPr lang="en-US" sz="1050" dirty="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การพัฒนาระบบนิเวศอุตสาหกรรมและบริการแห่งอนาคต</a:t>
                      </a:r>
                      <a:endParaRPr lang="en-US" sz="1050" dirty="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แรงงานไทยมีประสิทธิภาพเพิ่มขึ้น</a:t>
                      </a:r>
                      <a:endParaRPr lang="en-US" sz="1050" dirty="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อันดับความสามารถด้านประสิทธิภาพแรงงาน โดย 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WEF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56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11.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 </a:t>
                      </a:r>
                      <a:r>
                        <a:rPr lang="th-TH" sz="1050" baseline="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ศักยภาพคน</a:t>
                      </a:r>
                      <a:br>
                        <a:rPr lang="th-TH" sz="1050" baseline="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</a:br>
                      <a:r>
                        <a:rPr lang="th-TH" sz="1050" baseline="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ตลอดช่วงชีวิต</a:t>
                      </a:r>
                      <a:endParaRPr lang="en-US" sz="1050" dirty="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การพัฒนาและยกระดับศักยภาพวัยแรงงาน</a:t>
                      </a:r>
                      <a:endParaRPr lang="en-US" sz="1050" dirty="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แรงงานมีศักยภาพในการเพิ่มผลผลิต</a:t>
                      </a:r>
                      <a:r>
                        <a:rPr lang="th-TH" sz="1050" baseline="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 มีทักษะอาชีพสูง ตระหนักในความสำคัญที่จะพัฒนาตนเองให้เต็มศักยภาพ สามารถปรับตัวและเรียนรู้สิ่งใหม่ตามพลวัตของโครงสร้างอาชีพ และความต้องการของตลาดแรงงาน</a:t>
                      </a:r>
                      <a:endParaRPr lang="en-US" sz="1050" dirty="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ผลิตภาพแรงงาน 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(</a:t>
                      </a:r>
                      <a:r>
                        <a:rPr lang="th-TH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ร้อยละต่อปี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3099">
                <a:tc>
                  <a:txBody>
                    <a:bodyPr/>
                    <a:lstStyle/>
                    <a:p>
                      <a:endParaRPr lang="en-US" sz="105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มีคนไทยที่มีความสามารถและผู้เชี่ยวชาญต่างประเทศเข้ามาทำวิทยาศาสตร์</a:t>
                      </a:r>
                      <a:r>
                        <a:rPr lang="th-TH" sz="1050" baseline="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 เทคโนโลยี และนวัตกรรม ในอุตสาหกรรมเป้าหมายเพิ่มขึ้น</a:t>
                      </a:r>
                      <a:endParaRPr lang="en-US" sz="1050" dirty="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50" dirty="0">
                          <a:solidFill>
                            <a:srgbClr val="000000"/>
                          </a:solidFill>
                          <a:latin typeface="Kanit" panose="00000500000000000000" pitchFamily="2" charset="-34"/>
                          <a:cs typeface="Kanit" panose="00000500000000000000" pitchFamily="2" charset="-34"/>
                        </a:rPr>
                        <a:t>สัดส่วนกำลังแรงงานด้านวิทยาศาสตร์และเทคโนโลยี</a:t>
                      </a:r>
                      <a:endParaRPr lang="en-US" sz="1050" dirty="0">
                        <a:solidFill>
                          <a:srgbClr val="000000"/>
                        </a:solidFill>
                        <a:latin typeface="Kanit" panose="00000500000000000000" pitchFamily="2" charset="-34"/>
                        <a:cs typeface="Kanit" panose="00000500000000000000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586" t="39034" r="16330" b="22973"/>
          <a:stretch/>
        </p:blipFill>
        <p:spPr>
          <a:xfrm>
            <a:off x="730044" y="3443748"/>
            <a:ext cx="3517491" cy="15633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08469" y="1039761"/>
            <a:ext cx="5973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Y2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13585" y="1039761"/>
            <a:ext cx="5973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Y1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92991" y="1039760"/>
            <a:ext cx="5973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Y1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39662" y="1039759"/>
            <a:ext cx="5973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Y1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24044" y="3948414"/>
            <a:ext cx="17430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สถานการณ์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  <a:endParaRPr lang="th-TH" sz="1000" b="1" dirty="0">
              <a:solidFill>
                <a:schemeClr val="accent2">
                  <a:lumMod val="50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ค่าเป้าหมาย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</a:p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ค่าส่วนต่าง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95242" y="3933666"/>
            <a:ext cx="21228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องค์ประกอบใน 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VC?</a:t>
            </a:r>
            <a:endParaRPr lang="th-TH" sz="1000" b="1" dirty="0">
              <a:solidFill>
                <a:schemeClr val="accent2">
                  <a:lumMod val="50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ปัจจัยภายใต้องค์ประกอบนั้นๆ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</a:p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หน่วยงานขับเคลื่อน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5456905" y="4218039"/>
            <a:ext cx="2728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>
            <a:off x="5990301" y="4215581"/>
            <a:ext cx="2728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559218" y="4086272"/>
            <a:ext cx="5973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22244620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0" y="386072"/>
            <a:ext cx="8648089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1. 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อันดับความสามารถด้านประสิทธิภาพแรงงาน</a:t>
            </a:r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(WEF)</a:t>
            </a:r>
            <a:endParaRPr sz="28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945" y="803072"/>
            <a:ext cx="2300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สถานการณ์</a:t>
            </a:r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 (2018)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29083" y="799933"/>
            <a:ext cx="13371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ค่าเป้าหมาย</a:t>
            </a:r>
            <a:endParaRPr lang="en-US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8810" y="2167057"/>
            <a:ext cx="13470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ค่าส่วนต่าง</a:t>
            </a:r>
            <a:endParaRPr lang="en-US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70002" y="2002903"/>
            <a:ext cx="1578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องค์ประกอบใน </a:t>
            </a:r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VC</a:t>
            </a:r>
          </a:p>
          <a:p>
            <a:pPr algn="ctr"/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(12 </a:t>
            </a: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ตัวชี้วัดย่อย</a:t>
            </a:r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18820" y="2002903"/>
            <a:ext cx="2777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ปัจจัยภายใต้</a:t>
            </a:r>
            <a:b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</a:b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องค์ประกอบ</a:t>
            </a:r>
            <a:endParaRPr lang="en-US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91356" y="2002903"/>
            <a:ext cx="1656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หน่วยงาน</a:t>
            </a:r>
            <a:b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</a:b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ขับเคลื่อน</a:t>
            </a:r>
            <a:endParaRPr lang="en-US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090" t="40328" r="10752" b="45694"/>
          <a:stretch/>
        </p:blipFill>
        <p:spPr>
          <a:xfrm>
            <a:off x="2969963" y="1168521"/>
            <a:ext cx="5574888" cy="7669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573" y="1107711"/>
            <a:ext cx="2239124" cy="98549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6252" y="2526123"/>
            <a:ext cx="3223660" cy="2525200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490070" y="2526122"/>
            <a:ext cx="6069842" cy="2583987"/>
            <a:chOff x="490070" y="2526122"/>
            <a:chExt cx="6069842" cy="2583987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90070" y="2680119"/>
              <a:ext cx="2284464" cy="998540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336252" y="2526122"/>
              <a:ext cx="3223660" cy="25839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2847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0" y="386072"/>
            <a:ext cx="8648089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2. 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ผลิตภาพแรงงาน</a:t>
            </a:r>
            <a:endParaRPr sz="28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945" y="803072"/>
            <a:ext cx="2300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สถานการณ์</a:t>
            </a:r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 (2019)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29083" y="799933"/>
            <a:ext cx="13371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ค่าเป้าหมาย</a:t>
            </a:r>
            <a:endParaRPr lang="en-US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580" y="1107710"/>
            <a:ext cx="3106686" cy="10691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424" y="2265990"/>
            <a:ext cx="2350831" cy="7167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580" y="3071803"/>
            <a:ext cx="3188512" cy="10543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b="8566"/>
          <a:stretch/>
        </p:blipFill>
        <p:spPr>
          <a:xfrm>
            <a:off x="584096" y="4303130"/>
            <a:ext cx="2319486" cy="6780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69112" y="1283773"/>
            <a:ext cx="5389619" cy="682914"/>
          </a:xfrm>
          <a:prstGeom prst="rect">
            <a:avLst/>
          </a:prstGeom>
        </p:spPr>
      </p:pic>
      <p:sp>
        <p:nvSpPr>
          <p:cNvPr id="13" name="Right Arrow 12"/>
          <p:cNvSpPr/>
          <p:nvPr/>
        </p:nvSpPr>
        <p:spPr>
          <a:xfrm>
            <a:off x="3628103" y="2890684"/>
            <a:ext cx="508820" cy="4866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4220494" y="2980143"/>
            <a:ext cx="4561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“</a:t>
            </a: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รายได้เฉลี่ยของผู้ผ่านการฝึกอบรมพัฒนาฝีมือแรงงาน</a:t>
            </a:r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” (</a:t>
            </a: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ณ ราคาคงที่</a:t>
            </a:r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)</a:t>
            </a:r>
          </a:p>
        </p:txBody>
      </p:sp>
      <p:sp>
        <p:nvSpPr>
          <p:cNvPr id="24" name="Right Arrow 23"/>
          <p:cNvSpPr/>
          <p:nvPr/>
        </p:nvSpPr>
        <p:spPr>
          <a:xfrm rot="-5400000">
            <a:off x="6157452" y="2388888"/>
            <a:ext cx="508820" cy="4866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916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0" y="386072"/>
            <a:ext cx="8648089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3. 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สัดส่วนกำลังแรงงานด้าน </a:t>
            </a:r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S&amp;T</a:t>
            </a:r>
            <a:endParaRPr sz="28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80764" y="878995"/>
            <a:ext cx="2300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สถานการณ์</a:t>
            </a:r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 (2019)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29083" y="799933"/>
            <a:ext cx="13371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ค่าเป้าหมาย</a:t>
            </a:r>
            <a:endParaRPr lang="en-US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3660441" y="2886647"/>
            <a:ext cx="508820" cy="4866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7527506" y="3384056"/>
            <a:ext cx="16164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(</a:t>
            </a:r>
            <a:r>
              <a:rPr lang="th-TH" b="1" dirty="0">
                <a:latin typeface="Kanit" panose="00000500000000000000" pitchFamily="2" charset="-34"/>
                <a:cs typeface="Kanit" panose="00000500000000000000" pitchFamily="2" charset="-34"/>
              </a:rPr>
              <a:t>ปรับนิยามการนับ</a:t>
            </a:r>
            <a:r>
              <a:rPr lang="en-US" b="1" dirty="0">
                <a:latin typeface="Kanit" panose="00000500000000000000" pitchFamily="2" charset="-34"/>
                <a:cs typeface="Kanit" panose="00000500000000000000" pitchFamily="2" charset="-34"/>
              </a:rPr>
              <a:t>)</a:t>
            </a:r>
          </a:p>
        </p:txBody>
      </p:sp>
      <p:sp>
        <p:nvSpPr>
          <p:cNvPr id="24" name="Right Arrow 23"/>
          <p:cNvSpPr/>
          <p:nvPr/>
        </p:nvSpPr>
        <p:spPr>
          <a:xfrm rot="-5400000">
            <a:off x="5928853" y="2273638"/>
            <a:ext cx="508820" cy="4866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10127" b="21526"/>
          <a:stretch/>
        </p:blipFill>
        <p:spPr>
          <a:xfrm>
            <a:off x="286853" y="1186772"/>
            <a:ext cx="3198688" cy="17759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5541" y="1107710"/>
            <a:ext cx="5194523" cy="11548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4161" y="2783461"/>
            <a:ext cx="2963665" cy="236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2718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" y="386072"/>
            <a:ext cx="8082116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4. </a:t>
            </a:r>
            <a:r>
              <a:rPr lang="en-US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BR</a:t>
            </a:r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0503 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การเพิ่มโอกาสของผู้ประกอบการขนาดกลางและขนาดเล็กในอุตสาหกรรมและบริการเป้าหมาย</a:t>
            </a:r>
            <a:endParaRPr sz="28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95278" y="4223106"/>
            <a:ext cx="2300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สถานการณ์?</a:t>
            </a:r>
            <a:endParaRPr lang="en-US" b="1" dirty="0">
              <a:solidFill>
                <a:schemeClr val="bg1">
                  <a:lumMod val="75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64891" y="4223107"/>
            <a:ext cx="13371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ค่าเป้าหมาย?</a:t>
            </a:r>
            <a:endParaRPr lang="en-US" b="1" dirty="0">
              <a:solidFill>
                <a:schemeClr val="bg1">
                  <a:lumMod val="75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4914" y="4237472"/>
            <a:ext cx="13470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ค่าส่วนต่าง?</a:t>
            </a:r>
            <a:endParaRPr lang="en-US" b="1" dirty="0">
              <a:solidFill>
                <a:schemeClr val="bg1">
                  <a:lumMod val="75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64897" y="4136828"/>
            <a:ext cx="1711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องค์ประกอบใน </a:t>
            </a:r>
            <a:r>
              <a:rPr lang="en-US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VC</a:t>
            </a:r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  <a:endParaRPr lang="en-US" b="1" dirty="0">
              <a:solidFill>
                <a:schemeClr val="bg1">
                  <a:lumMod val="75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pPr algn="ctr"/>
            <a:r>
              <a:rPr lang="en-US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(12 </a:t>
            </a:r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ตัวชี้วัดย่อย</a:t>
            </a:r>
            <a:r>
              <a:rPr lang="en-US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24790" y="4141325"/>
            <a:ext cx="2777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ปัจจัยภายใต้</a:t>
            </a:r>
            <a:b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</a:br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องค์ประกอบ?</a:t>
            </a:r>
            <a:endParaRPr lang="en-US" b="1" dirty="0">
              <a:solidFill>
                <a:schemeClr val="bg1">
                  <a:lumMod val="75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205794" y="4115385"/>
            <a:ext cx="1656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หน่วยงาน</a:t>
            </a:r>
            <a:b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</a:br>
            <a:r>
              <a:rPr lang="th-TH" b="1" dirty="0">
                <a:solidFill>
                  <a:schemeClr val="bg1">
                    <a:lumMod val="75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ขับเคลื่อน?</a:t>
            </a:r>
            <a:endParaRPr lang="en-US" b="1" dirty="0">
              <a:solidFill>
                <a:schemeClr val="bg1">
                  <a:lumMod val="75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6" name="Google Shape;1928;p31"/>
          <p:cNvSpPr txBox="1">
            <a:spLocks/>
          </p:cNvSpPr>
          <p:nvPr/>
        </p:nvSpPr>
        <p:spPr>
          <a:xfrm>
            <a:off x="12910" y="1326609"/>
            <a:ext cx="8082116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5. </a:t>
            </a:r>
            <a:r>
              <a:rPr lang="en-US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BR</a:t>
            </a:r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0505 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การพัฒนาศักยภาพคนเพื่อเป็นพลังในการขับเคลื่อนเศรษฐกิจ</a:t>
            </a:r>
          </a:p>
        </p:txBody>
      </p:sp>
      <p:sp>
        <p:nvSpPr>
          <p:cNvPr id="17" name="Google Shape;1928;p31"/>
          <p:cNvSpPr txBox="1">
            <a:spLocks/>
          </p:cNvSpPr>
          <p:nvPr/>
        </p:nvSpPr>
        <p:spPr>
          <a:xfrm>
            <a:off x="0" y="2470933"/>
            <a:ext cx="850981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6. </a:t>
            </a:r>
            <a:r>
              <a:rPr lang="en-US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BR</a:t>
            </a:r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1204 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การจัดอาชีวศึกษาระบบทวิภาคีและระบบอื่นๆ ที่เน้นการฝึกปฏิบัติอย่างเต็มรูปแบบ นำไปสู่การจ้างงานและการสร้างงาน</a:t>
            </a:r>
          </a:p>
        </p:txBody>
      </p:sp>
      <p:sp>
        <p:nvSpPr>
          <p:cNvPr id="23" name="Google Shape;1928;p31"/>
          <p:cNvSpPr txBox="1">
            <a:spLocks/>
          </p:cNvSpPr>
          <p:nvPr/>
        </p:nvSpPr>
        <p:spPr>
          <a:xfrm>
            <a:off x="-1" y="3577504"/>
            <a:ext cx="8862527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7. </a:t>
            </a:r>
            <a:r>
              <a:rPr lang="en-US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BR</a:t>
            </a:r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1305 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การบริหารจัดการศักยภาพบุคลากรของประเทศ</a:t>
            </a:r>
          </a:p>
        </p:txBody>
      </p:sp>
    </p:spTree>
    <p:extLst>
      <p:ext uri="{BB962C8B-B14F-4D97-AF65-F5344CB8AC3E}">
        <p14:creationId xmlns:p14="http://schemas.microsoft.com/office/powerpoint/2010/main" val="38214615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4288" y="177062"/>
            <a:ext cx="8648089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การจัดวางองค์ประกอบของแผน</a:t>
            </a:r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</a:rPr>
              <a:t>: </a:t>
            </a:r>
            <a:r>
              <a:rPr lang="th-TH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แนวทางการพัฒนา</a:t>
            </a:r>
            <a:endParaRPr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4" y="845444"/>
            <a:ext cx="8552839" cy="42732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00513" y="2514600"/>
            <a:ext cx="17430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แผนย่อย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  <a:endParaRPr lang="th-TH" sz="1000" b="1" dirty="0">
              <a:solidFill>
                <a:schemeClr val="accent2">
                  <a:lumMod val="50000"/>
                </a:schemeClr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เป้าหมายของแผนย่อย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</a:p>
          <a:p>
            <a:pPr marL="285750" indent="-285750">
              <a:buFontTx/>
              <a:buChar char="-"/>
            </a:pPr>
            <a:r>
              <a:rPr lang="th-TH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ตัวชี้วัด</a:t>
            </a:r>
            <a:r>
              <a:rPr lang="en-US" sz="1000" b="1" dirty="0">
                <a:solidFill>
                  <a:schemeClr val="accent2">
                    <a:lumMod val="50000"/>
                  </a:schemeClr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90934" y="3090720"/>
            <a:ext cx="597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**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68695" y="3230025"/>
            <a:ext cx="597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**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26276" y="3068598"/>
            <a:ext cx="597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**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23119" y="4983991"/>
            <a:ext cx="116327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**</a:t>
            </a:r>
            <a:r>
              <a:rPr lang="th-TH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ที่ กพร</a:t>
            </a:r>
            <a:r>
              <a:rPr lang="en-US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</a:t>
            </a:r>
            <a:r>
              <a:rPr lang="th-TH" sz="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เกี่ยวข้อง</a:t>
            </a:r>
            <a:endParaRPr lang="en-US" sz="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0110" y="4188542"/>
            <a:ext cx="8406580" cy="589935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Google Shape;1963;p33"/>
          <p:cNvSpPr txBox="1">
            <a:spLocks/>
          </p:cNvSpPr>
          <p:nvPr/>
        </p:nvSpPr>
        <p:spPr>
          <a:xfrm>
            <a:off x="1016008" y="3918493"/>
            <a:ext cx="510450" cy="3786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  <a:sym typeface="Wingdings 2" panose="05020102010507070707" pitchFamily="18" charset="2"/>
              </a:rPr>
              <a:t></a:t>
            </a:r>
            <a:endParaRPr lang="en" sz="2800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376552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22" y="1162823"/>
            <a:ext cx="7992549" cy="2548349"/>
          </a:xfrm>
          <a:prstGeom prst="rect">
            <a:avLst/>
          </a:prstGeom>
        </p:spPr>
      </p:pic>
      <p:sp>
        <p:nvSpPr>
          <p:cNvPr id="14" name="Google Shape;1928;p31"/>
          <p:cNvSpPr txBox="1">
            <a:spLocks noGrp="1"/>
          </p:cNvSpPr>
          <p:nvPr>
            <p:ph type="title"/>
          </p:nvPr>
        </p:nvSpPr>
        <p:spPr>
          <a:xfrm>
            <a:off x="0" y="2366867"/>
            <a:ext cx="8648089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1. 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ประสิทธิภาพตลาดแรงงาน</a:t>
            </a:r>
            <a:endParaRPr sz="28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9" name="Google Shape;1928;p31"/>
          <p:cNvSpPr txBox="1">
            <a:spLocks/>
          </p:cNvSpPr>
          <p:nvPr/>
        </p:nvSpPr>
        <p:spPr>
          <a:xfrm>
            <a:off x="4717676" y="1408220"/>
            <a:ext cx="3668051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2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ผลิตภาพแรงงาน</a:t>
            </a:r>
          </a:p>
        </p:txBody>
      </p:sp>
      <p:sp>
        <p:nvSpPr>
          <p:cNvPr id="20" name="Google Shape;1928;p31"/>
          <p:cNvSpPr txBox="1">
            <a:spLocks/>
          </p:cNvSpPr>
          <p:nvPr/>
        </p:nvSpPr>
        <p:spPr>
          <a:xfrm>
            <a:off x="73742" y="1498063"/>
            <a:ext cx="4431890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3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กำลังแรงงานด้าน </a:t>
            </a:r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S&amp;T</a:t>
            </a:r>
            <a:endParaRPr lang="th-TH" sz="28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21" name="Google Shape;1928;p31"/>
          <p:cNvSpPr txBox="1">
            <a:spLocks/>
          </p:cNvSpPr>
          <p:nvPr/>
        </p:nvSpPr>
        <p:spPr>
          <a:xfrm>
            <a:off x="2377599" y="854943"/>
            <a:ext cx="5128791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4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</a:t>
            </a:r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SMEs 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ในอุตสาหกรรมเป้าหมาย</a:t>
            </a:r>
          </a:p>
        </p:txBody>
      </p:sp>
      <p:sp>
        <p:nvSpPr>
          <p:cNvPr id="22" name="Google Shape;1928;p31"/>
          <p:cNvSpPr txBox="1">
            <a:spLocks/>
          </p:cNvSpPr>
          <p:nvPr/>
        </p:nvSpPr>
        <p:spPr>
          <a:xfrm>
            <a:off x="5648633" y="2296737"/>
            <a:ext cx="2403987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5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ศักยภาพคน</a:t>
            </a:r>
          </a:p>
        </p:txBody>
      </p:sp>
      <p:sp>
        <p:nvSpPr>
          <p:cNvPr id="24" name="Google Shape;1928;p31"/>
          <p:cNvSpPr txBox="1">
            <a:spLocks/>
          </p:cNvSpPr>
          <p:nvPr/>
        </p:nvSpPr>
        <p:spPr>
          <a:xfrm>
            <a:off x="5648633" y="1856302"/>
            <a:ext cx="2403987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6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อาชีวศึกษา</a:t>
            </a:r>
          </a:p>
        </p:txBody>
      </p:sp>
      <p:sp>
        <p:nvSpPr>
          <p:cNvPr id="25" name="Google Shape;1928;p31"/>
          <p:cNvSpPr txBox="1">
            <a:spLocks/>
          </p:cNvSpPr>
          <p:nvPr/>
        </p:nvSpPr>
        <p:spPr>
          <a:xfrm>
            <a:off x="5830530" y="2807302"/>
            <a:ext cx="3217605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7</a:t>
            </a:r>
            <a:r>
              <a:rPr lang="th-TH" sz="28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ศักยภาพบุคลากร</a:t>
            </a:r>
          </a:p>
        </p:txBody>
      </p:sp>
      <p:sp>
        <p:nvSpPr>
          <p:cNvPr id="26" name="Google Shape;1928;p31"/>
          <p:cNvSpPr txBox="1">
            <a:spLocks/>
          </p:cNvSpPr>
          <p:nvPr/>
        </p:nvSpPr>
        <p:spPr>
          <a:xfrm>
            <a:off x="14288" y="177062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ตัวอย่างการกำหนด</a:t>
            </a:r>
            <a:r>
              <a:rPr lang="th-TH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แนวทางการพัฒนา</a:t>
            </a:r>
          </a:p>
        </p:txBody>
      </p:sp>
    </p:spTree>
    <p:extLst>
      <p:ext uri="{BB962C8B-B14F-4D97-AF65-F5344CB8AC3E}">
        <p14:creationId xmlns:p14="http://schemas.microsoft.com/office/powerpoint/2010/main" val="2757524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4288" y="177062"/>
            <a:ext cx="8893738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000" b="1" dirty="0">
                <a:latin typeface="Kanit" panose="00000500000000000000" pitchFamily="2" charset="-34"/>
                <a:cs typeface="Kanit" panose="00000500000000000000" pitchFamily="2" charset="-34"/>
              </a:rPr>
              <a:t>การจัดวางองค์ประกอบของแผน</a:t>
            </a:r>
            <a:r>
              <a:rPr lang="en-US" sz="2000" b="1" dirty="0">
                <a:latin typeface="Kanit" panose="00000500000000000000" pitchFamily="2" charset="-34"/>
                <a:cs typeface="Kanit" panose="00000500000000000000" pitchFamily="2" charset="-34"/>
              </a:rPr>
              <a:t>: </a:t>
            </a:r>
            <a:r>
              <a:rPr lang="th-TH" sz="20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แนวทางการพัฒนาย่อย เป้าประสงค์ และตัวชี้วัด</a:t>
            </a:r>
            <a:endParaRPr sz="20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89" y="652562"/>
            <a:ext cx="8981769" cy="4467821"/>
          </a:xfrm>
          <a:prstGeom prst="rect">
            <a:avLst/>
          </a:prstGeom>
        </p:spPr>
      </p:pic>
      <p:sp>
        <p:nvSpPr>
          <p:cNvPr id="13" name="Google Shape;1963;p33"/>
          <p:cNvSpPr txBox="1">
            <a:spLocks/>
          </p:cNvSpPr>
          <p:nvPr/>
        </p:nvSpPr>
        <p:spPr>
          <a:xfrm>
            <a:off x="1893537" y="1064680"/>
            <a:ext cx="510450" cy="3786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  <a:sym typeface="Wingdings 2" panose="05020102010507070707" pitchFamily="18" charset="2"/>
              </a:rPr>
              <a:t></a:t>
            </a:r>
            <a:endParaRPr lang="en" sz="2800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4" name="Google Shape;1963;p33"/>
          <p:cNvSpPr txBox="1">
            <a:spLocks/>
          </p:cNvSpPr>
          <p:nvPr/>
        </p:nvSpPr>
        <p:spPr>
          <a:xfrm>
            <a:off x="1893537" y="3382789"/>
            <a:ext cx="510450" cy="3786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  <a:sym typeface="Wingdings 2" panose="05020102010507070707" pitchFamily="18" charset="2"/>
              </a:rPr>
              <a:t></a:t>
            </a:r>
            <a:endParaRPr lang="en" sz="2800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5" name="Google Shape;1963;p33"/>
          <p:cNvSpPr txBox="1">
            <a:spLocks/>
          </p:cNvSpPr>
          <p:nvPr/>
        </p:nvSpPr>
        <p:spPr>
          <a:xfrm>
            <a:off x="4818634" y="1639006"/>
            <a:ext cx="510450" cy="3786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  <a:sym typeface="Wingdings 2" panose="05020102010507070707" pitchFamily="18" charset="2"/>
              </a:rPr>
              <a:t></a:t>
            </a:r>
            <a:endParaRPr lang="en" sz="2800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6" name="Google Shape;1963;p33"/>
          <p:cNvSpPr txBox="1">
            <a:spLocks/>
          </p:cNvSpPr>
          <p:nvPr/>
        </p:nvSpPr>
        <p:spPr>
          <a:xfrm>
            <a:off x="4818634" y="3467967"/>
            <a:ext cx="510450" cy="3786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  <a:sym typeface="Wingdings 2" panose="05020102010507070707" pitchFamily="18" charset="2"/>
              </a:rPr>
              <a:t></a:t>
            </a:r>
            <a:endParaRPr lang="en" sz="2800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7" name="Google Shape;1963;p33"/>
          <p:cNvSpPr txBox="1">
            <a:spLocks/>
          </p:cNvSpPr>
          <p:nvPr/>
        </p:nvSpPr>
        <p:spPr>
          <a:xfrm>
            <a:off x="7765853" y="1597774"/>
            <a:ext cx="510450" cy="3786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  <a:sym typeface="Wingdings 2" panose="05020102010507070707" pitchFamily="18" charset="2"/>
              </a:rPr>
              <a:t></a:t>
            </a:r>
            <a:endParaRPr lang="en" sz="2800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8" name="Google Shape;1963;p33"/>
          <p:cNvSpPr txBox="1">
            <a:spLocks/>
          </p:cNvSpPr>
          <p:nvPr/>
        </p:nvSpPr>
        <p:spPr>
          <a:xfrm>
            <a:off x="7743731" y="3572123"/>
            <a:ext cx="510450" cy="3786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  <a:sym typeface="Wingdings 2" panose="05020102010507070707" pitchFamily="18" charset="2"/>
              </a:rPr>
              <a:t></a:t>
            </a:r>
            <a:endParaRPr lang="en" sz="2800" b="1" dirty="0"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248372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8" y="921720"/>
            <a:ext cx="8988539" cy="4221780"/>
          </a:xfrm>
          <a:prstGeom prst="rect">
            <a:avLst/>
          </a:prstGeom>
        </p:spPr>
      </p:pic>
      <p:sp>
        <p:nvSpPr>
          <p:cNvPr id="5" name="Google Shape;1928;p31"/>
          <p:cNvSpPr txBox="1">
            <a:spLocks/>
          </p:cNvSpPr>
          <p:nvPr/>
        </p:nvSpPr>
        <p:spPr>
          <a:xfrm>
            <a:off x="14288" y="-29416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000" b="1" dirty="0">
                <a:latin typeface="Kanit" panose="00000500000000000000" pitchFamily="2" charset="-34"/>
                <a:cs typeface="Kanit" panose="00000500000000000000" pitchFamily="2" charset="-34"/>
              </a:rPr>
              <a:t>ตัวอย่างการกำหนด</a:t>
            </a:r>
            <a:r>
              <a:rPr lang="th-TH" sz="20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เป้าประสงค์และแนวทางการพัฒนาย่อย</a:t>
            </a:r>
          </a:p>
        </p:txBody>
      </p:sp>
      <p:sp>
        <p:nvSpPr>
          <p:cNvPr id="6" name="Google Shape;1928;p31"/>
          <p:cNvSpPr txBox="1">
            <a:spLocks/>
          </p:cNvSpPr>
          <p:nvPr/>
        </p:nvSpPr>
        <p:spPr>
          <a:xfrm>
            <a:off x="1367336" y="446084"/>
            <a:ext cx="7044320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400" b="1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ข้อสังเกต</a:t>
            </a:r>
            <a:r>
              <a:rPr lang="en-US" sz="2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:</a:t>
            </a:r>
            <a:r>
              <a:rPr lang="th-TH" sz="2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	เป้าประสงค์ </a:t>
            </a:r>
            <a:r>
              <a:rPr lang="en-US" sz="2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= </a:t>
            </a:r>
            <a:r>
              <a:rPr lang="th-TH" sz="2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องค์ประกอบ</a:t>
            </a:r>
          </a:p>
          <a:p>
            <a:r>
              <a:rPr lang="th-TH" sz="2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		แนวทางการพัฒนาย่อย</a:t>
            </a:r>
            <a:r>
              <a:rPr lang="en-US" sz="2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= </a:t>
            </a:r>
            <a:r>
              <a:rPr lang="th-TH" sz="2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ปัจจัย</a:t>
            </a:r>
          </a:p>
        </p:txBody>
      </p:sp>
    </p:spTree>
    <p:extLst>
      <p:ext uri="{BB962C8B-B14F-4D97-AF65-F5344CB8AC3E}">
        <p14:creationId xmlns:p14="http://schemas.microsoft.com/office/powerpoint/2010/main" val="18345200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28;p31"/>
          <p:cNvSpPr txBox="1">
            <a:spLocks/>
          </p:cNvSpPr>
          <p:nvPr/>
        </p:nvSpPr>
        <p:spPr>
          <a:xfrm>
            <a:off x="14288" y="-29416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000" b="1" dirty="0">
                <a:latin typeface="Kanit" panose="00000500000000000000" pitchFamily="2" charset="-34"/>
                <a:cs typeface="Kanit" panose="00000500000000000000" pitchFamily="2" charset="-34"/>
              </a:rPr>
              <a:t>ตัวอย่างการกำหนด</a:t>
            </a:r>
            <a:r>
              <a:rPr lang="th-TH" sz="20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ตัวชี้วัด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7606"/>
          <a:stretch/>
        </p:blipFill>
        <p:spPr>
          <a:xfrm>
            <a:off x="626346" y="446084"/>
            <a:ext cx="3547307" cy="45167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8826" y="482954"/>
            <a:ext cx="3901089" cy="12948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5578" y="1814677"/>
            <a:ext cx="3906799" cy="21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3616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4288" y="177062"/>
            <a:ext cx="8648089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การจัดวางองค์ประกอบของแผน</a:t>
            </a:r>
            <a:r>
              <a:rPr lang="en-US" sz="2800" b="1" dirty="0">
                <a:latin typeface="Kanit" panose="00000500000000000000" pitchFamily="2" charset="-34"/>
                <a:cs typeface="Kanit" panose="00000500000000000000" pitchFamily="2" charset="-34"/>
              </a:rPr>
              <a:t>: </a:t>
            </a:r>
            <a:r>
              <a:rPr lang="th-TH" sz="28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โครงการสำคัญ</a:t>
            </a:r>
            <a:endParaRPr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3" y="652562"/>
            <a:ext cx="8393083" cy="435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5181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28;p31"/>
          <p:cNvSpPr txBox="1">
            <a:spLocks/>
          </p:cNvSpPr>
          <p:nvPr/>
        </p:nvSpPr>
        <p:spPr>
          <a:xfrm>
            <a:off x="14288" y="-29416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000" b="1" dirty="0">
                <a:latin typeface="Kanit" panose="00000500000000000000" pitchFamily="2" charset="-34"/>
                <a:cs typeface="Kanit" panose="00000500000000000000" pitchFamily="2" charset="-34"/>
              </a:rPr>
              <a:t>ตัวอย่างการกำหนด</a:t>
            </a:r>
            <a:r>
              <a:rPr lang="th-TH" sz="20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โครงการสำคัญ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97" y="446084"/>
            <a:ext cx="8444919" cy="466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5481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28;p31"/>
          <p:cNvSpPr txBox="1">
            <a:spLocks/>
          </p:cNvSpPr>
          <p:nvPr/>
        </p:nvSpPr>
        <p:spPr>
          <a:xfrm>
            <a:off x="14288" y="-29416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000" b="1" dirty="0">
                <a:latin typeface="Kanit" panose="00000500000000000000" pitchFamily="2" charset="-34"/>
                <a:cs typeface="Kanit" panose="00000500000000000000" pitchFamily="2" charset="-34"/>
              </a:rPr>
              <a:t>ตัวอย่าง</a:t>
            </a:r>
            <a:r>
              <a:rPr lang="th-TH" sz="20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โครงร่างแผนปฏิบัติการ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373" y="652924"/>
            <a:ext cx="6915150" cy="29527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5690" y="2890684"/>
            <a:ext cx="6812833" cy="589935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1070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28;p31"/>
          <p:cNvSpPr txBox="1">
            <a:spLocks/>
          </p:cNvSpPr>
          <p:nvPr/>
        </p:nvSpPr>
        <p:spPr>
          <a:xfrm>
            <a:off x="14288" y="-29416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000" b="1" dirty="0">
                <a:latin typeface="Kanit" panose="00000500000000000000" pitchFamily="2" charset="-34"/>
                <a:cs typeface="Kanit" panose="00000500000000000000" pitchFamily="2" charset="-34"/>
              </a:rPr>
              <a:t>ตัวอย่าง</a:t>
            </a:r>
            <a:r>
              <a:rPr lang="th-TH" sz="20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โครงร่างแผนปฏิบัติการ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531" y="446084"/>
            <a:ext cx="4865191" cy="469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3509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28;p31"/>
          <p:cNvSpPr txBox="1">
            <a:spLocks/>
          </p:cNvSpPr>
          <p:nvPr/>
        </p:nvSpPr>
        <p:spPr>
          <a:xfrm>
            <a:off x="14288" y="-29416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000" b="1" dirty="0">
                <a:latin typeface="Kanit" panose="00000500000000000000" pitchFamily="2" charset="-34"/>
                <a:cs typeface="Kanit" panose="00000500000000000000" pitchFamily="2" charset="-34"/>
              </a:rPr>
              <a:t>ตัวอย่าง</a:t>
            </a:r>
            <a:r>
              <a:rPr lang="th-TH" sz="20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โครงร่างแผนปฏิบัติการ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8974" y="621119"/>
            <a:ext cx="6094924" cy="416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5369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9" name="Google Shape;1959;p33"/>
          <p:cNvGrpSpPr/>
          <p:nvPr/>
        </p:nvGrpSpPr>
        <p:grpSpPr>
          <a:xfrm>
            <a:off x="913356" y="943282"/>
            <a:ext cx="1319372" cy="1319369"/>
            <a:chOff x="3626573" y="4346800"/>
            <a:chExt cx="981602" cy="981600"/>
          </a:xfrm>
        </p:grpSpPr>
        <p:sp>
          <p:nvSpPr>
            <p:cNvPr id="1960" name="Google Shape;1960;p33"/>
            <p:cNvSpPr/>
            <p:nvPr/>
          </p:nvSpPr>
          <p:spPr>
            <a:xfrm flipH="1">
              <a:off x="3626573" y="4346800"/>
              <a:ext cx="981600" cy="981600"/>
            </a:xfrm>
            <a:prstGeom prst="pie">
              <a:avLst>
                <a:gd name="adj1" fmla="val 10740800"/>
                <a:gd name="adj2" fmla="val 2155890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961" name="Google Shape;1961;p33"/>
            <p:cNvPicPr preferRelativeResize="0"/>
            <p:nvPr/>
          </p:nvPicPr>
          <p:blipFill rotWithShape="1">
            <a:blip r:embed="rId3">
              <a:alphaModFix amt="47000"/>
            </a:blip>
            <a:srcRect t="268" b="23109"/>
            <a:stretch/>
          </p:blipFill>
          <p:spPr>
            <a:xfrm>
              <a:off x="3626575" y="4347400"/>
              <a:ext cx="981600" cy="980400"/>
            </a:xfrm>
            <a:prstGeom prst="pie">
              <a:avLst>
                <a:gd name="adj1" fmla="val 10744305"/>
                <a:gd name="adj2" fmla="val 61521"/>
              </a:avLst>
            </a:prstGeom>
            <a:noFill/>
            <a:ln>
              <a:noFill/>
            </a:ln>
          </p:spPr>
        </p:pic>
      </p:grpSp>
      <p:sp>
        <p:nvSpPr>
          <p:cNvPr id="1962" name="Google Shape;1962;p33"/>
          <p:cNvSpPr txBox="1">
            <a:spLocks noGrp="1"/>
          </p:cNvSpPr>
          <p:nvPr>
            <p:ph type="title"/>
          </p:nvPr>
        </p:nvSpPr>
        <p:spPr>
          <a:xfrm>
            <a:off x="5342850" y="2703275"/>
            <a:ext cx="2887800" cy="54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000" b="1" u="none" dirty="0">
                <a:latin typeface="Kanit" panose="00000500000000000000" pitchFamily="2" charset="-34"/>
                <a:ea typeface="Mukta ExtraBold"/>
                <a:cs typeface="Kanit" panose="00000500000000000000" pitchFamily="2" charset="-34"/>
                <a:sym typeface="Mukta ExtraBold"/>
              </a:rPr>
              <a:t>ผลการประเมินแผนฯ</a:t>
            </a:r>
            <a:endParaRPr sz="2000" b="1" u="none" dirty="0">
              <a:latin typeface="Kanit" panose="00000500000000000000" pitchFamily="2" charset="-34"/>
              <a:ea typeface="Mukta ExtraBold"/>
              <a:cs typeface="Kanit" panose="00000500000000000000" pitchFamily="2" charset="-34"/>
              <a:sym typeface="Mukta ExtraBold"/>
            </a:endParaRPr>
          </a:p>
        </p:txBody>
      </p:sp>
      <p:sp>
        <p:nvSpPr>
          <p:cNvPr id="1963" name="Google Shape;1963;p33"/>
          <p:cNvSpPr txBox="1">
            <a:spLocks noGrp="1"/>
          </p:cNvSpPr>
          <p:nvPr>
            <p:ph type="title" idx="2"/>
          </p:nvPr>
        </p:nvSpPr>
        <p:spPr>
          <a:xfrm>
            <a:off x="5342851" y="1227425"/>
            <a:ext cx="2887800" cy="1200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</a:t>
            </a:r>
            <a:r>
              <a:rPr lang="en-US" dirty="0"/>
              <a:t>3</a:t>
            </a:r>
            <a:endParaRPr dirty="0"/>
          </a:p>
        </p:txBody>
      </p:sp>
      <p:pic>
        <p:nvPicPr>
          <p:cNvPr id="1965" name="Google Shape;1965;p33"/>
          <p:cNvPicPr preferRelativeResize="0"/>
          <p:nvPr/>
        </p:nvPicPr>
        <p:blipFill rotWithShape="1">
          <a:blip r:embed="rId4">
            <a:alphaModFix/>
          </a:blip>
          <a:srcRect l="29778" r="13918"/>
          <a:stretch/>
        </p:blipFill>
        <p:spPr>
          <a:xfrm>
            <a:off x="1013500" y="1102500"/>
            <a:ext cx="2941200" cy="2938500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1966" name="Google Shape;1966;p33"/>
          <p:cNvGrpSpPr/>
          <p:nvPr/>
        </p:nvGrpSpPr>
        <p:grpSpPr>
          <a:xfrm>
            <a:off x="1494160" y="943274"/>
            <a:ext cx="820611" cy="514350"/>
            <a:chOff x="1847510" y="943299"/>
            <a:chExt cx="820611" cy="514350"/>
          </a:xfrm>
        </p:grpSpPr>
        <p:grpSp>
          <p:nvGrpSpPr>
            <p:cNvPr id="1967" name="Google Shape;1967;p33"/>
            <p:cNvGrpSpPr/>
            <p:nvPr/>
          </p:nvGrpSpPr>
          <p:grpSpPr>
            <a:xfrm rot="5400000">
              <a:off x="1770623" y="1020186"/>
              <a:ext cx="514350" cy="360576"/>
              <a:chOff x="811070" y="531598"/>
              <a:chExt cx="514350" cy="360576"/>
            </a:xfrm>
          </p:grpSpPr>
          <p:sp>
            <p:nvSpPr>
              <p:cNvPr id="1968" name="Google Shape;1968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9" name="Google Shape;1969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0" name="Google Shape;1970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1" name="Google Shape;1971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2" name="Google Shape;1972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3" name="Google Shape;1973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4" name="Google Shape;1974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5" name="Google Shape;1975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6" name="Google Shape;1976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7" name="Google Shape;1977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8" name="Google Shape;1978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9" name="Google Shape;1979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0" name="Google Shape;1980;p33"/>
            <p:cNvGrpSpPr/>
            <p:nvPr/>
          </p:nvGrpSpPr>
          <p:grpSpPr>
            <a:xfrm rot="5400000">
              <a:off x="2230658" y="1020186"/>
              <a:ext cx="514350" cy="360576"/>
              <a:chOff x="811070" y="531598"/>
              <a:chExt cx="514350" cy="360576"/>
            </a:xfrm>
          </p:grpSpPr>
          <p:sp>
            <p:nvSpPr>
              <p:cNvPr id="1981" name="Google Shape;1981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2" name="Google Shape;1982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3" name="Google Shape;1983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4" name="Google Shape;1984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5" name="Google Shape;1985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6" name="Google Shape;1986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7" name="Google Shape;1987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8" name="Google Shape;1988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9" name="Google Shape;1989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0" name="Google Shape;1990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1" name="Google Shape;1991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2" name="Google Shape;1992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93" name="Google Shape;1993;p33"/>
          <p:cNvSpPr/>
          <p:nvPr/>
        </p:nvSpPr>
        <p:spPr>
          <a:xfrm>
            <a:off x="2949900" y="2880825"/>
            <a:ext cx="1319400" cy="13194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07961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69607" y="1204607"/>
            <a:ext cx="8015748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1.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โครงการตามแผนปฏิบัติราชการการพัฒนาฝีมือแรงงาน ปีงบประมาณ พ.ศ.2563 มี</a:t>
            </a:r>
            <a:r>
              <a:rPr lang="th-TH" sz="14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ความสอดคล้อง เชื่อมโยง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กับนโยบายของรัฐบาล แผนพัฒนาเศรษฐกิจและสังคมแห่งชาติ ฉบับที่ 12 (พ.ศ. 2560 – 2564) กรอบยุทธศาสตร์การพัฒนาทรัพยากรมนุษย์ของประเทศระยะ 20 ปี (พ.ศ. 2560 – 2579) และแผนปฏิบัติราชการกรมพัฒนาฝีมือแรงงาน (พ.ศ. 2563 -2565) หรือไม่ อย่างไร</a:t>
            </a:r>
            <a:endParaRPr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2" name="Google Shape;1928;p31"/>
          <p:cNvSpPr txBox="1">
            <a:spLocks/>
          </p:cNvSpPr>
          <p:nvPr/>
        </p:nvSpPr>
        <p:spPr>
          <a:xfrm>
            <a:off x="14288" y="177062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คำถามสำคัญ</a:t>
            </a:r>
            <a:endParaRPr lang="th-TH"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3" name="Google Shape;1928;p31"/>
          <p:cNvSpPr txBox="1">
            <a:spLocks/>
          </p:cNvSpPr>
          <p:nvPr/>
        </p:nvSpPr>
        <p:spPr>
          <a:xfrm>
            <a:off x="169607" y="2374645"/>
            <a:ext cx="8015748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2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หลักสูตรฝึกอบรม</a:t>
            </a:r>
            <a:r>
              <a:rPr lang="th-TH" sz="1400" b="1" dirty="0">
                <a:solidFill>
                  <a:srgbClr val="C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สอดคล้อง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กับโครงการและกลุ่มเป้าหมายในระดับจังหวัด หรือไม่ อย่างไร</a:t>
            </a:r>
          </a:p>
        </p:txBody>
      </p:sp>
      <p:sp>
        <p:nvSpPr>
          <p:cNvPr id="14" name="Google Shape;1928;p31"/>
          <p:cNvSpPr txBox="1">
            <a:spLocks/>
          </p:cNvSpPr>
          <p:nvPr/>
        </p:nvSpPr>
        <p:spPr>
          <a:xfrm>
            <a:off x="169607" y="3544684"/>
            <a:ext cx="8015748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3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 กรมพัฒนาฝีมือแรงงาน และจังหวัดมีการจัดทำ</a:t>
            </a:r>
            <a:r>
              <a:rPr lang="th-TH" sz="1400" b="1" dirty="0">
                <a:solidFill>
                  <a:srgbClr val="FF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แผนการดำเนินงานโครงการ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หรือไม่ อย่างไร แผนที่จัดทำขึ้นมีความชัดเจนเหมาะสม ครอบคลุมกิจกรรม และมีความเป็นไปได้หรือไม่ อย่างไร</a:t>
            </a:r>
          </a:p>
        </p:txBody>
      </p:sp>
    </p:spTree>
    <p:extLst>
      <p:ext uri="{BB962C8B-B14F-4D97-AF65-F5344CB8AC3E}">
        <p14:creationId xmlns:p14="http://schemas.microsoft.com/office/powerpoint/2010/main" val="16904707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69607" y="1204607"/>
            <a:ext cx="8015748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4.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ความเพียงพอและความเหมาะสมของงบประมาณ</a:t>
            </a:r>
            <a:endParaRPr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2" name="Google Shape;1928;p31"/>
          <p:cNvSpPr txBox="1">
            <a:spLocks/>
          </p:cNvSpPr>
          <p:nvPr/>
        </p:nvSpPr>
        <p:spPr>
          <a:xfrm>
            <a:off x="14288" y="177062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คำถามสำคัญ</a:t>
            </a:r>
            <a:endParaRPr lang="th-TH"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3" name="Google Shape;1928;p31"/>
          <p:cNvSpPr txBox="1">
            <a:spLocks/>
          </p:cNvSpPr>
          <p:nvPr/>
        </p:nvSpPr>
        <p:spPr>
          <a:xfrm>
            <a:off x="169607" y="2374645"/>
            <a:ext cx="8015748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5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คุณภาพการฝึกอบรม ได้แก่ วิทยากร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สถานที่ฝึกอบรม สื่อการฝึกอบรม และเนื้อหาการฝึกอบรม  </a:t>
            </a:r>
          </a:p>
        </p:txBody>
      </p:sp>
      <p:sp>
        <p:nvSpPr>
          <p:cNvPr id="14" name="Google Shape;1928;p31"/>
          <p:cNvSpPr txBox="1">
            <a:spLocks/>
          </p:cNvSpPr>
          <p:nvPr/>
        </p:nvSpPr>
        <p:spPr>
          <a:xfrm>
            <a:off x="169607" y="3544684"/>
            <a:ext cx="8015748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6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การประชาสัมพันธ์ มีความเหมาะเข้าถึงกลุ่มเป้าหมายหรือไม่ อย่างไร</a:t>
            </a:r>
          </a:p>
        </p:txBody>
      </p:sp>
    </p:spTree>
    <p:extLst>
      <p:ext uri="{BB962C8B-B14F-4D97-AF65-F5344CB8AC3E}">
        <p14:creationId xmlns:p14="http://schemas.microsoft.com/office/powerpoint/2010/main" val="34530198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69607" y="1204607"/>
            <a:ext cx="8015748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7.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การประชุมชี้แจงเพื่อทำความเข้าใจโครงการ มีความชัดเจน เหมาะสมหรือไม่ อย่างไร </a:t>
            </a:r>
            <a:endParaRPr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2" name="Google Shape;1928;p31"/>
          <p:cNvSpPr txBox="1">
            <a:spLocks/>
          </p:cNvSpPr>
          <p:nvPr/>
        </p:nvSpPr>
        <p:spPr>
          <a:xfrm>
            <a:off x="14288" y="177062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คำถามสำคัญ</a:t>
            </a:r>
            <a:endParaRPr lang="th-TH"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3" name="Google Shape;1928;p31"/>
          <p:cNvSpPr txBox="1">
            <a:spLocks/>
          </p:cNvSpPr>
          <p:nvPr/>
        </p:nvSpPr>
        <p:spPr>
          <a:xfrm>
            <a:off x="169607" y="2374645"/>
            <a:ext cx="8015748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8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มีการกำกับติดตามและประเมินผล การดำเนินงานหรือไม่อย่างไร รูปแบบ/วิธีการในการติดตาม เครื่องมือในการติดตาม</a:t>
            </a:r>
          </a:p>
        </p:txBody>
      </p:sp>
      <p:sp>
        <p:nvSpPr>
          <p:cNvPr id="14" name="Google Shape;1928;p31"/>
          <p:cNvSpPr txBox="1">
            <a:spLocks/>
          </p:cNvSpPr>
          <p:nvPr/>
        </p:nvSpPr>
        <p:spPr>
          <a:xfrm>
            <a:off x="169607" y="3544684"/>
            <a:ext cx="8015748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9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มีการนำผลการติดตามและประเมินผลมาใช้ในการปรับปรุงและพัฒนาโครงการโครงการหรือไม่ อย่างไร </a:t>
            </a:r>
          </a:p>
        </p:txBody>
      </p:sp>
    </p:spTree>
    <p:extLst>
      <p:ext uri="{BB962C8B-B14F-4D97-AF65-F5344CB8AC3E}">
        <p14:creationId xmlns:p14="http://schemas.microsoft.com/office/powerpoint/2010/main" val="32450828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69607" y="1204607"/>
            <a:ext cx="8015748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10.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จำนวนผู้เข้ารับการฝึกอบรมและผู้ผ่านการฝึกอบรมเป็นไปตามเป้าหมาย</a:t>
            </a:r>
            <a:endParaRPr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2" name="Google Shape;1928;p31"/>
          <p:cNvSpPr txBox="1">
            <a:spLocks/>
          </p:cNvSpPr>
          <p:nvPr/>
        </p:nvSpPr>
        <p:spPr>
          <a:xfrm>
            <a:off x="14288" y="177062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คำถามสำคัญ</a:t>
            </a:r>
            <a:endParaRPr lang="th-TH"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3" name="Google Shape;1928;p31"/>
          <p:cNvSpPr txBox="1">
            <a:spLocks/>
          </p:cNvSpPr>
          <p:nvPr/>
        </p:nvSpPr>
        <p:spPr>
          <a:xfrm>
            <a:off x="169607" y="2374645"/>
            <a:ext cx="8015748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11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ผลการดำเนินงานเป็นไปตามเป้าหมายตัวชี้วัดของแผนปฏิบัติราชการการพัฒนาฝีมือแรงงาน ปีงบประมาณ พ.ศ. 2563</a:t>
            </a:r>
          </a:p>
        </p:txBody>
      </p:sp>
      <p:sp>
        <p:nvSpPr>
          <p:cNvPr id="14" name="Google Shape;1928;p31"/>
          <p:cNvSpPr txBox="1">
            <a:spLocks/>
          </p:cNvSpPr>
          <p:nvPr/>
        </p:nvSpPr>
        <p:spPr>
          <a:xfrm>
            <a:off x="169606" y="3544684"/>
            <a:ext cx="8352887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12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การเพิ่มขึ้นของประสิทธิภาพการผลิตของปัจจัยด้านแรงงาน</a:t>
            </a:r>
            <a:endParaRPr lang="en-US"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endParaRPr lang="en-US"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83200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8" name="Google Shape;1928;p31"/>
          <p:cNvSpPr txBox="1">
            <a:spLocks noGrp="1"/>
          </p:cNvSpPr>
          <p:nvPr>
            <p:ph type="title"/>
          </p:nvPr>
        </p:nvSpPr>
        <p:spPr>
          <a:xfrm>
            <a:off x="169607" y="1204607"/>
            <a:ext cx="8195724" cy="4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13.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แรงงานที่ผ่านการฝึกอบรม ได้รับการฝึกอบรมตรงกับงานที่ทำและสามารถนำความรู้ไปใช้ในชีวิตประจำวันได้</a:t>
            </a:r>
            <a:endParaRPr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2" name="Google Shape;1928;p31"/>
          <p:cNvSpPr txBox="1">
            <a:spLocks/>
          </p:cNvSpPr>
          <p:nvPr/>
        </p:nvSpPr>
        <p:spPr>
          <a:xfrm>
            <a:off x="14288" y="177062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คำถามสำคัญ</a:t>
            </a:r>
            <a:endParaRPr lang="th-TH"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sp>
        <p:nvSpPr>
          <p:cNvPr id="13" name="Google Shape;1928;p31"/>
          <p:cNvSpPr txBox="1">
            <a:spLocks/>
          </p:cNvSpPr>
          <p:nvPr/>
        </p:nvSpPr>
        <p:spPr>
          <a:xfrm>
            <a:off x="169606" y="2041639"/>
            <a:ext cx="8015748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14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ผลการดำเนินงานเป็นไปตามเป้าหมายตัวชี้วัดของแผนปฏิบัติราชการการพัฒนาฝีมือแรงงาน ปีงบประมาณ พ.ศ. 2563</a:t>
            </a:r>
          </a:p>
        </p:txBody>
      </p:sp>
      <p:sp>
        <p:nvSpPr>
          <p:cNvPr id="14" name="Google Shape;1928;p31"/>
          <p:cNvSpPr txBox="1">
            <a:spLocks/>
          </p:cNvSpPr>
          <p:nvPr/>
        </p:nvSpPr>
        <p:spPr>
          <a:xfrm>
            <a:off x="233900" y="3337515"/>
            <a:ext cx="8352887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15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.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สถานประกอบกิจการที่เห็นว่าการฝึกอบรมสามารถพัฒนาทักษะของพนักงานได้จริง</a:t>
            </a:r>
            <a:endParaRPr lang="en-US"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endParaRPr lang="en-US"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endParaRPr lang="en-US"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16.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ผลิตภาพแรงงาน การเพิ่มขึ้นของผลิตภาพแรงงาน (ร้อยละ 2.5) </a:t>
            </a:r>
            <a:endParaRPr lang="en-US"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endParaRPr lang="th-TH"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endParaRPr lang="en-US" sz="1400" b="1" dirty="0">
              <a:solidFill>
                <a:srgbClr val="0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  <a:p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17.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ความคุ้มค่า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 (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เชิงปริมาณ 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/ </a:t>
            </a:r>
            <a:r>
              <a:rPr lang="th-TH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คุณภาพ</a:t>
            </a:r>
            <a:r>
              <a:rPr lang="en-US" sz="1400" b="1" dirty="0">
                <a:solidFill>
                  <a:srgbClr val="000000"/>
                </a:solidFill>
                <a:latin typeface="Kanit" panose="00000500000000000000" pitchFamily="2" charset="-34"/>
                <a:cs typeface="Kanit" panose="00000500000000000000" pitchFamily="2" charset="-34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423697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928;p31"/>
          <p:cNvSpPr txBox="1">
            <a:spLocks/>
          </p:cNvSpPr>
          <p:nvPr/>
        </p:nvSpPr>
        <p:spPr>
          <a:xfrm>
            <a:off x="14288" y="177062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ผลการประเมิน</a:t>
            </a:r>
            <a:endParaRPr lang="th-TH"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647336" y="177062"/>
            <a:ext cx="3136263" cy="1087463"/>
            <a:chOff x="2412327" y="177062"/>
            <a:chExt cx="3136263" cy="108746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/>
            <a:srcRect b="78633"/>
            <a:stretch/>
          </p:blipFill>
          <p:spPr>
            <a:xfrm>
              <a:off x="2412327" y="177062"/>
              <a:ext cx="3136263" cy="1087463"/>
            </a:xfrm>
            <a:prstGeom prst="rect">
              <a:avLst/>
            </a:prstGeom>
          </p:spPr>
        </p:pic>
        <p:sp>
          <p:nvSpPr>
            <p:cNvPr id="11" name="Oval 10"/>
            <p:cNvSpPr/>
            <p:nvPr/>
          </p:nvSpPr>
          <p:spPr>
            <a:xfrm>
              <a:off x="3468178" y="652562"/>
              <a:ext cx="845726" cy="40558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2248" t="19635" r="36785" b="20329"/>
          <a:stretch/>
        </p:blipFill>
        <p:spPr>
          <a:xfrm>
            <a:off x="379958" y="1533643"/>
            <a:ext cx="3746092" cy="308796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21740" t="23813" r="37030" b="13945"/>
          <a:stretch/>
        </p:blipFill>
        <p:spPr>
          <a:xfrm>
            <a:off x="4338332" y="1533643"/>
            <a:ext cx="3016045" cy="269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8261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928;p31"/>
          <p:cNvSpPr txBox="1">
            <a:spLocks/>
          </p:cNvSpPr>
          <p:nvPr/>
        </p:nvSpPr>
        <p:spPr>
          <a:xfrm>
            <a:off x="14288" y="177062"/>
            <a:ext cx="8648089" cy="4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Mukta ExtraBold"/>
              <a:buNone/>
              <a:defRPr sz="4000" b="0" i="0" u="none" strike="noStrike" cap="none">
                <a:solidFill>
                  <a:schemeClr val="lt1"/>
                </a:solidFill>
                <a:latin typeface="Mukta ExtraBold"/>
                <a:ea typeface="Mukta ExtraBold"/>
                <a:cs typeface="Mukta ExtraBold"/>
                <a:sym typeface="Mukta ExtraBold"/>
              </a:defRPr>
            </a:lvl9pPr>
          </a:lstStyle>
          <a:p>
            <a:r>
              <a:rPr lang="th-TH" sz="2800" b="1" dirty="0">
                <a:latin typeface="Kanit" panose="00000500000000000000" pitchFamily="2" charset="-34"/>
                <a:cs typeface="Kanit" panose="00000500000000000000" pitchFamily="2" charset="-34"/>
              </a:rPr>
              <a:t>ผลการประเมิน</a:t>
            </a:r>
            <a:endParaRPr lang="th-TH" sz="2800" b="1" dirty="0">
              <a:solidFill>
                <a:srgbClr val="C00000"/>
              </a:solidFill>
              <a:latin typeface="Kanit" panose="00000500000000000000" pitchFamily="2" charset="-34"/>
              <a:cs typeface="Kanit" panose="00000500000000000000" pitchFamily="2" charset="-34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49783" y="883040"/>
            <a:ext cx="2787446" cy="2765322"/>
            <a:chOff x="5548590" y="589936"/>
            <a:chExt cx="2787446" cy="276532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/>
            <a:srcRect l="22480" t="24507" r="39416" b="8289"/>
            <a:stretch/>
          </p:blipFill>
          <p:spPr>
            <a:xfrm>
              <a:off x="5548590" y="589936"/>
              <a:ext cx="2787446" cy="2765322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6585155" y="1651820"/>
              <a:ext cx="870155" cy="40558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1129" t="44013" r="35539" b="9822"/>
          <a:stretch/>
        </p:blipFill>
        <p:spPr>
          <a:xfrm>
            <a:off x="3468177" y="1085829"/>
            <a:ext cx="3962242" cy="2374491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468177" y="1704331"/>
            <a:ext cx="4053500" cy="129234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792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9" name="Google Shape;1959;p33"/>
          <p:cNvGrpSpPr/>
          <p:nvPr/>
        </p:nvGrpSpPr>
        <p:grpSpPr>
          <a:xfrm>
            <a:off x="913356" y="943282"/>
            <a:ext cx="1319372" cy="1319369"/>
            <a:chOff x="3626573" y="4346800"/>
            <a:chExt cx="981602" cy="981600"/>
          </a:xfrm>
        </p:grpSpPr>
        <p:sp>
          <p:nvSpPr>
            <p:cNvPr id="1960" name="Google Shape;1960;p33"/>
            <p:cNvSpPr/>
            <p:nvPr/>
          </p:nvSpPr>
          <p:spPr>
            <a:xfrm flipH="1">
              <a:off x="3626573" y="4346800"/>
              <a:ext cx="981600" cy="981600"/>
            </a:xfrm>
            <a:prstGeom prst="pie">
              <a:avLst>
                <a:gd name="adj1" fmla="val 10740800"/>
                <a:gd name="adj2" fmla="val 2155890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961" name="Google Shape;1961;p33"/>
            <p:cNvPicPr preferRelativeResize="0"/>
            <p:nvPr/>
          </p:nvPicPr>
          <p:blipFill rotWithShape="1">
            <a:blip r:embed="rId3">
              <a:alphaModFix amt="47000"/>
            </a:blip>
            <a:srcRect t="268" b="23109"/>
            <a:stretch/>
          </p:blipFill>
          <p:spPr>
            <a:xfrm>
              <a:off x="3626575" y="4347400"/>
              <a:ext cx="981600" cy="980400"/>
            </a:xfrm>
            <a:prstGeom prst="pie">
              <a:avLst>
                <a:gd name="adj1" fmla="val 10744305"/>
                <a:gd name="adj2" fmla="val 61521"/>
              </a:avLst>
            </a:prstGeom>
            <a:noFill/>
            <a:ln>
              <a:noFill/>
            </a:ln>
          </p:spPr>
        </p:pic>
      </p:grpSp>
      <p:sp>
        <p:nvSpPr>
          <p:cNvPr id="1962" name="Google Shape;1962;p33"/>
          <p:cNvSpPr txBox="1">
            <a:spLocks noGrp="1"/>
          </p:cNvSpPr>
          <p:nvPr>
            <p:ph type="title"/>
          </p:nvPr>
        </p:nvSpPr>
        <p:spPr>
          <a:xfrm>
            <a:off x="5342850" y="2703275"/>
            <a:ext cx="2887800" cy="54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th-TH" sz="2000" b="1" u="none" dirty="0">
                <a:latin typeface="Kanit" panose="00000500000000000000" pitchFamily="2" charset="-34"/>
                <a:ea typeface="Mukta ExtraBold"/>
                <a:cs typeface="Kanit" panose="00000500000000000000" pitchFamily="2" charset="-34"/>
              </a:rPr>
              <a:t>แผนงาน/โครงการ ปีงบประมาณ พ.ศ. 2565</a:t>
            </a:r>
            <a:endParaRPr sz="2000" b="1" u="none" dirty="0">
              <a:latin typeface="Kanit" panose="00000500000000000000" pitchFamily="2" charset="-34"/>
              <a:ea typeface="Mukta ExtraBold"/>
              <a:cs typeface="Kanit" panose="00000500000000000000" pitchFamily="2" charset="-34"/>
              <a:sym typeface="Mukta ExtraBold"/>
            </a:endParaRPr>
          </a:p>
        </p:txBody>
      </p:sp>
      <p:sp>
        <p:nvSpPr>
          <p:cNvPr id="1963" name="Google Shape;1963;p33"/>
          <p:cNvSpPr txBox="1">
            <a:spLocks noGrp="1"/>
          </p:cNvSpPr>
          <p:nvPr>
            <p:ph type="title" idx="2"/>
          </p:nvPr>
        </p:nvSpPr>
        <p:spPr>
          <a:xfrm>
            <a:off x="5342851" y="1227425"/>
            <a:ext cx="2887800" cy="1200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</a:t>
            </a:r>
            <a:r>
              <a:rPr lang="en-US" dirty="0"/>
              <a:t>4</a:t>
            </a:r>
            <a:endParaRPr dirty="0"/>
          </a:p>
        </p:txBody>
      </p:sp>
      <p:pic>
        <p:nvPicPr>
          <p:cNvPr id="1965" name="Google Shape;1965;p33"/>
          <p:cNvPicPr preferRelativeResize="0"/>
          <p:nvPr/>
        </p:nvPicPr>
        <p:blipFill rotWithShape="1">
          <a:blip r:embed="rId4">
            <a:alphaModFix/>
          </a:blip>
          <a:srcRect l="29778" r="13918"/>
          <a:stretch/>
        </p:blipFill>
        <p:spPr>
          <a:xfrm>
            <a:off x="1013500" y="1102500"/>
            <a:ext cx="2941200" cy="2938500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1966" name="Google Shape;1966;p33"/>
          <p:cNvGrpSpPr/>
          <p:nvPr/>
        </p:nvGrpSpPr>
        <p:grpSpPr>
          <a:xfrm>
            <a:off x="1494160" y="943274"/>
            <a:ext cx="820611" cy="514350"/>
            <a:chOff x="1847510" y="943299"/>
            <a:chExt cx="820611" cy="514350"/>
          </a:xfrm>
        </p:grpSpPr>
        <p:grpSp>
          <p:nvGrpSpPr>
            <p:cNvPr id="1967" name="Google Shape;1967;p33"/>
            <p:cNvGrpSpPr/>
            <p:nvPr/>
          </p:nvGrpSpPr>
          <p:grpSpPr>
            <a:xfrm rot="5400000">
              <a:off x="1770623" y="1020186"/>
              <a:ext cx="514350" cy="360576"/>
              <a:chOff x="811070" y="531598"/>
              <a:chExt cx="514350" cy="360576"/>
            </a:xfrm>
          </p:grpSpPr>
          <p:sp>
            <p:nvSpPr>
              <p:cNvPr id="1968" name="Google Shape;1968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9" name="Google Shape;1969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0" name="Google Shape;1970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1" name="Google Shape;1971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2" name="Google Shape;1972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3" name="Google Shape;1973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4" name="Google Shape;1974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5" name="Google Shape;1975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6" name="Google Shape;1976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7" name="Google Shape;1977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8" name="Google Shape;1978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9" name="Google Shape;1979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0" name="Google Shape;1980;p33"/>
            <p:cNvGrpSpPr/>
            <p:nvPr/>
          </p:nvGrpSpPr>
          <p:grpSpPr>
            <a:xfrm rot="5400000">
              <a:off x="2230658" y="1020186"/>
              <a:ext cx="514350" cy="360576"/>
              <a:chOff x="811070" y="531598"/>
              <a:chExt cx="514350" cy="360576"/>
            </a:xfrm>
          </p:grpSpPr>
          <p:sp>
            <p:nvSpPr>
              <p:cNvPr id="1981" name="Google Shape;1981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2" name="Google Shape;1982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3" name="Google Shape;1983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4" name="Google Shape;1984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5" name="Google Shape;1985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6" name="Google Shape;1986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7" name="Google Shape;1987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8" name="Google Shape;1988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9" name="Google Shape;1989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0" name="Google Shape;1990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1" name="Google Shape;1991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2" name="Google Shape;1992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93" name="Google Shape;1993;p33"/>
          <p:cNvSpPr/>
          <p:nvPr/>
        </p:nvSpPr>
        <p:spPr>
          <a:xfrm>
            <a:off x="2949900" y="2880825"/>
            <a:ext cx="1319400" cy="13194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86454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9" name="Google Shape;1959;p33"/>
          <p:cNvGrpSpPr/>
          <p:nvPr/>
        </p:nvGrpSpPr>
        <p:grpSpPr>
          <a:xfrm>
            <a:off x="913356" y="943282"/>
            <a:ext cx="1319372" cy="1319369"/>
            <a:chOff x="3626573" y="4346800"/>
            <a:chExt cx="981602" cy="981600"/>
          </a:xfrm>
        </p:grpSpPr>
        <p:sp>
          <p:nvSpPr>
            <p:cNvPr id="1960" name="Google Shape;1960;p33"/>
            <p:cNvSpPr/>
            <p:nvPr/>
          </p:nvSpPr>
          <p:spPr>
            <a:xfrm flipH="1">
              <a:off x="3626573" y="4346800"/>
              <a:ext cx="981600" cy="981600"/>
            </a:xfrm>
            <a:prstGeom prst="pie">
              <a:avLst>
                <a:gd name="adj1" fmla="val 10740800"/>
                <a:gd name="adj2" fmla="val 21558904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961" name="Google Shape;1961;p33"/>
            <p:cNvPicPr preferRelativeResize="0"/>
            <p:nvPr/>
          </p:nvPicPr>
          <p:blipFill rotWithShape="1">
            <a:blip r:embed="rId3">
              <a:alphaModFix amt="47000"/>
            </a:blip>
            <a:srcRect t="268" b="23109"/>
            <a:stretch/>
          </p:blipFill>
          <p:spPr>
            <a:xfrm>
              <a:off x="3626575" y="4347400"/>
              <a:ext cx="981600" cy="980400"/>
            </a:xfrm>
            <a:prstGeom prst="pie">
              <a:avLst>
                <a:gd name="adj1" fmla="val 10744305"/>
                <a:gd name="adj2" fmla="val 61521"/>
              </a:avLst>
            </a:prstGeom>
            <a:noFill/>
            <a:ln>
              <a:noFill/>
            </a:ln>
          </p:spPr>
        </p:pic>
      </p:grpSp>
      <p:sp>
        <p:nvSpPr>
          <p:cNvPr id="1962" name="Google Shape;1962;p33"/>
          <p:cNvSpPr txBox="1">
            <a:spLocks noGrp="1"/>
          </p:cNvSpPr>
          <p:nvPr>
            <p:ph type="title"/>
          </p:nvPr>
        </p:nvSpPr>
        <p:spPr>
          <a:xfrm>
            <a:off x="5342850" y="2703275"/>
            <a:ext cx="2887800" cy="54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th-TH" sz="2000" b="1" u="none">
                <a:latin typeface="Kanit" panose="00000500000000000000" pitchFamily="2" charset="-34"/>
                <a:ea typeface="Mukta ExtraBold"/>
                <a:cs typeface="Kanit" panose="00000500000000000000" pitchFamily="2" charset="-34"/>
              </a:rPr>
              <a:t>การระดมความคิดเห็น</a:t>
            </a:r>
            <a:endParaRPr sz="2000" b="1" u="none" dirty="0">
              <a:latin typeface="Kanit" panose="00000500000000000000" pitchFamily="2" charset="-34"/>
              <a:ea typeface="Mukta ExtraBold"/>
              <a:cs typeface="Kanit" panose="00000500000000000000" pitchFamily="2" charset="-34"/>
              <a:sym typeface="Mukta ExtraBold"/>
            </a:endParaRPr>
          </a:p>
        </p:txBody>
      </p:sp>
      <p:sp>
        <p:nvSpPr>
          <p:cNvPr id="1963" name="Google Shape;1963;p33"/>
          <p:cNvSpPr txBox="1">
            <a:spLocks noGrp="1"/>
          </p:cNvSpPr>
          <p:nvPr>
            <p:ph type="title" idx="2"/>
          </p:nvPr>
        </p:nvSpPr>
        <p:spPr>
          <a:xfrm>
            <a:off x="5342851" y="1227425"/>
            <a:ext cx="2887800" cy="1200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</a:t>
            </a:r>
            <a:r>
              <a:rPr lang="en-US" dirty="0"/>
              <a:t>5</a:t>
            </a:r>
            <a:endParaRPr dirty="0"/>
          </a:p>
        </p:txBody>
      </p:sp>
      <p:pic>
        <p:nvPicPr>
          <p:cNvPr id="1965" name="Google Shape;1965;p33"/>
          <p:cNvPicPr preferRelativeResize="0"/>
          <p:nvPr/>
        </p:nvPicPr>
        <p:blipFill rotWithShape="1">
          <a:blip r:embed="rId4">
            <a:alphaModFix/>
          </a:blip>
          <a:srcRect l="29778" r="13918"/>
          <a:stretch/>
        </p:blipFill>
        <p:spPr>
          <a:xfrm>
            <a:off x="1013500" y="1102500"/>
            <a:ext cx="2941200" cy="2938500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1966" name="Google Shape;1966;p33"/>
          <p:cNvGrpSpPr/>
          <p:nvPr/>
        </p:nvGrpSpPr>
        <p:grpSpPr>
          <a:xfrm>
            <a:off x="1494160" y="943274"/>
            <a:ext cx="820611" cy="514350"/>
            <a:chOff x="1847510" y="943299"/>
            <a:chExt cx="820611" cy="514350"/>
          </a:xfrm>
        </p:grpSpPr>
        <p:grpSp>
          <p:nvGrpSpPr>
            <p:cNvPr id="1967" name="Google Shape;1967;p33"/>
            <p:cNvGrpSpPr/>
            <p:nvPr/>
          </p:nvGrpSpPr>
          <p:grpSpPr>
            <a:xfrm rot="5400000">
              <a:off x="1770623" y="1020186"/>
              <a:ext cx="514350" cy="360576"/>
              <a:chOff x="811070" y="531598"/>
              <a:chExt cx="514350" cy="360576"/>
            </a:xfrm>
          </p:grpSpPr>
          <p:sp>
            <p:nvSpPr>
              <p:cNvPr id="1968" name="Google Shape;1968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9" name="Google Shape;1969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0" name="Google Shape;1970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1" name="Google Shape;1971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2" name="Google Shape;1972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3" name="Google Shape;1973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4" name="Google Shape;1974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5" name="Google Shape;1975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6" name="Google Shape;1976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7" name="Google Shape;1977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8" name="Google Shape;1978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9" name="Google Shape;1979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0" name="Google Shape;1980;p33"/>
            <p:cNvGrpSpPr/>
            <p:nvPr/>
          </p:nvGrpSpPr>
          <p:grpSpPr>
            <a:xfrm rot="5400000">
              <a:off x="2230658" y="1020186"/>
              <a:ext cx="514350" cy="360576"/>
              <a:chOff x="811070" y="531598"/>
              <a:chExt cx="514350" cy="360576"/>
            </a:xfrm>
          </p:grpSpPr>
          <p:sp>
            <p:nvSpPr>
              <p:cNvPr id="1981" name="Google Shape;1981;p33"/>
              <p:cNvSpPr/>
              <p:nvPr/>
            </p:nvSpPr>
            <p:spPr>
              <a:xfrm rot="2700000">
                <a:off x="972493" y="53977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595"/>
                      <a:pt x="183" y="744"/>
                      <a:pt x="376" y="744"/>
                    </a:cubicBezTo>
                    <a:cubicBezTo>
                      <a:pt x="466" y="744"/>
                      <a:pt x="560" y="711"/>
                      <a:pt x="637" y="637"/>
                    </a:cubicBezTo>
                    <a:cubicBezTo>
                      <a:pt x="777" y="485"/>
                      <a:pt x="777" y="255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2" name="Google Shape;1982;p33"/>
              <p:cNvSpPr/>
              <p:nvPr/>
            </p:nvSpPr>
            <p:spPr>
              <a:xfrm rot="2700000">
                <a:off x="972568" y="693793"/>
                <a:ext cx="37589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48" extrusionOk="0">
                    <a:moveTo>
                      <a:pt x="375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5" y="747"/>
                    </a:cubicBezTo>
                    <a:cubicBezTo>
                      <a:pt x="466" y="747"/>
                      <a:pt x="559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59" y="33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3" name="Google Shape;1983;p33"/>
              <p:cNvSpPr/>
              <p:nvPr/>
            </p:nvSpPr>
            <p:spPr>
              <a:xfrm rot="2700000">
                <a:off x="972048" y="847735"/>
                <a:ext cx="38218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9" extrusionOk="0">
                    <a:moveTo>
                      <a:pt x="381" y="1"/>
                    </a:moveTo>
                    <a:cubicBezTo>
                      <a:pt x="189" y="1"/>
                      <a:pt x="0" y="149"/>
                      <a:pt x="0" y="375"/>
                    </a:cubicBezTo>
                    <a:cubicBezTo>
                      <a:pt x="0" y="600"/>
                      <a:pt x="189" y="748"/>
                      <a:pt x="381" y="748"/>
                    </a:cubicBezTo>
                    <a:cubicBezTo>
                      <a:pt x="472" y="748"/>
                      <a:pt x="563" y="715"/>
                      <a:pt x="637" y="642"/>
                    </a:cubicBezTo>
                    <a:cubicBezTo>
                      <a:pt x="790" y="489"/>
                      <a:pt x="790" y="260"/>
                      <a:pt x="637" y="107"/>
                    </a:cubicBezTo>
                    <a:cubicBezTo>
                      <a:pt x="563" y="34"/>
                      <a:pt x="472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4" name="Google Shape;1984;p33"/>
              <p:cNvSpPr/>
              <p:nvPr/>
            </p:nvSpPr>
            <p:spPr>
              <a:xfrm rot="2700000">
                <a:off x="818352" y="539605"/>
                <a:ext cx="37637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8" extrusionOk="0">
                    <a:moveTo>
                      <a:pt x="376" y="0"/>
                    </a:moveTo>
                    <a:cubicBezTo>
                      <a:pt x="183" y="0"/>
                      <a:pt x="0" y="149"/>
                      <a:pt x="0" y="374"/>
                    </a:cubicBezTo>
                    <a:cubicBezTo>
                      <a:pt x="0" y="599"/>
                      <a:pt x="183" y="747"/>
                      <a:pt x="376" y="747"/>
                    </a:cubicBezTo>
                    <a:cubicBezTo>
                      <a:pt x="467" y="747"/>
                      <a:pt x="560" y="715"/>
                      <a:pt x="637" y="641"/>
                    </a:cubicBezTo>
                    <a:cubicBezTo>
                      <a:pt x="777" y="488"/>
                      <a:pt x="777" y="259"/>
                      <a:pt x="637" y="106"/>
                    </a:cubicBezTo>
                    <a:cubicBezTo>
                      <a:pt x="560" y="33"/>
                      <a:pt x="467" y="0"/>
                      <a:pt x="3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5" name="Google Shape;1985;p33"/>
              <p:cNvSpPr/>
              <p:nvPr/>
            </p:nvSpPr>
            <p:spPr>
              <a:xfrm rot="2700000">
                <a:off x="818369" y="693769"/>
                <a:ext cx="37637" cy="3623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9" extrusionOk="0">
                    <a:moveTo>
                      <a:pt x="376" y="1"/>
                    </a:moveTo>
                    <a:cubicBezTo>
                      <a:pt x="183" y="1"/>
                      <a:pt x="0" y="149"/>
                      <a:pt x="0" y="375"/>
                    </a:cubicBezTo>
                    <a:cubicBezTo>
                      <a:pt x="0" y="600"/>
                      <a:pt x="183" y="748"/>
                      <a:pt x="376" y="748"/>
                    </a:cubicBezTo>
                    <a:cubicBezTo>
                      <a:pt x="466" y="748"/>
                      <a:pt x="560" y="715"/>
                      <a:pt x="637" y="642"/>
                    </a:cubicBezTo>
                    <a:cubicBezTo>
                      <a:pt x="777" y="489"/>
                      <a:pt x="777" y="260"/>
                      <a:pt x="637" y="107"/>
                    </a:cubicBezTo>
                    <a:cubicBezTo>
                      <a:pt x="560" y="34"/>
                      <a:pt x="466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6" name="Google Shape;1986;p33"/>
              <p:cNvSpPr/>
              <p:nvPr/>
            </p:nvSpPr>
            <p:spPr>
              <a:xfrm rot="2700000">
                <a:off x="818530" y="847779"/>
                <a:ext cx="37589" cy="36283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0" extrusionOk="0">
                    <a:moveTo>
                      <a:pt x="375" y="0"/>
                    </a:moveTo>
                    <a:cubicBezTo>
                      <a:pt x="182" y="0"/>
                      <a:pt x="0" y="154"/>
                      <a:pt x="0" y="379"/>
                    </a:cubicBezTo>
                    <a:cubicBezTo>
                      <a:pt x="0" y="602"/>
                      <a:pt x="178" y="749"/>
                      <a:pt x="368" y="749"/>
                    </a:cubicBezTo>
                    <a:cubicBezTo>
                      <a:pt x="461" y="749"/>
                      <a:pt x="557" y="714"/>
                      <a:pt x="637" y="634"/>
                    </a:cubicBezTo>
                    <a:cubicBezTo>
                      <a:pt x="777" y="494"/>
                      <a:pt x="777" y="252"/>
                      <a:pt x="637" y="112"/>
                    </a:cubicBezTo>
                    <a:cubicBezTo>
                      <a:pt x="559" y="34"/>
                      <a:pt x="466" y="0"/>
                      <a:pt x="3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7" name="Google Shape;1987;p33"/>
              <p:cNvSpPr/>
              <p:nvPr/>
            </p:nvSpPr>
            <p:spPr>
              <a:xfrm rot="2700000">
                <a:off x="1280074" y="539839"/>
                <a:ext cx="38218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90" h="744" extrusionOk="0">
                    <a:moveTo>
                      <a:pt x="381" y="0"/>
                    </a:moveTo>
                    <a:cubicBezTo>
                      <a:pt x="189" y="0"/>
                      <a:pt x="0" y="149"/>
                      <a:pt x="0" y="374"/>
                    </a:cubicBezTo>
                    <a:cubicBezTo>
                      <a:pt x="0" y="596"/>
                      <a:pt x="184" y="744"/>
                      <a:pt x="374" y="744"/>
                    </a:cubicBezTo>
                    <a:cubicBezTo>
                      <a:pt x="467" y="744"/>
                      <a:pt x="561" y="708"/>
                      <a:pt x="637" y="629"/>
                    </a:cubicBezTo>
                    <a:cubicBezTo>
                      <a:pt x="790" y="489"/>
                      <a:pt x="790" y="247"/>
                      <a:pt x="637" y="107"/>
                    </a:cubicBezTo>
                    <a:cubicBezTo>
                      <a:pt x="563" y="33"/>
                      <a:pt x="472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8" name="Google Shape;1988;p33"/>
              <p:cNvSpPr/>
              <p:nvPr/>
            </p:nvSpPr>
            <p:spPr>
              <a:xfrm rot="2700000">
                <a:off x="1280261" y="693861"/>
                <a:ext cx="37637" cy="35605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36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0"/>
                      <a:pt x="188" y="735"/>
                      <a:pt x="380" y="735"/>
                    </a:cubicBezTo>
                    <a:cubicBezTo>
                      <a:pt x="472" y="735"/>
                      <a:pt x="564" y="702"/>
                      <a:pt x="638" y="629"/>
                    </a:cubicBezTo>
                    <a:cubicBezTo>
                      <a:pt x="778" y="488"/>
                      <a:pt x="778" y="247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9" name="Google Shape;1989;p33"/>
              <p:cNvSpPr/>
              <p:nvPr/>
            </p:nvSpPr>
            <p:spPr>
              <a:xfrm rot="2700000">
                <a:off x="1280432" y="847702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74" y="0"/>
                    </a:moveTo>
                    <a:cubicBezTo>
                      <a:pt x="184" y="0"/>
                      <a:pt x="1" y="148"/>
                      <a:pt x="1" y="370"/>
                    </a:cubicBezTo>
                    <a:cubicBezTo>
                      <a:pt x="1" y="595"/>
                      <a:pt x="189" y="744"/>
                      <a:pt x="382" y="744"/>
                    </a:cubicBezTo>
                    <a:cubicBezTo>
                      <a:pt x="472" y="744"/>
                      <a:pt x="564" y="711"/>
                      <a:pt x="637" y="637"/>
                    </a:cubicBezTo>
                    <a:cubicBezTo>
                      <a:pt x="778" y="485"/>
                      <a:pt x="778" y="255"/>
                      <a:pt x="637" y="115"/>
                    </a:cubicBezTo>
                    <a:cubicBezTo>
                      <a:pt x="562" y="36"/>
                      <a:pt x="467" y="0"/>
                      <a:pt x="3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0" name="Google Shape;1990;p33"/>
              <p:cNvSpPr/>
              <p:nvPr/>
            </p:nvSpPr>
            <p:spPr>
              <a:xfrm rot="2700000">
                <a:off x="1126555" y="539690"/>
                <a:ext cx="37589" cy="36428"/>
              </a:xfrm>
              <a:custGeom>
                <a:avLst/>
                <a:gdLst/>
                <a:ahLst/>
                <a:cxnLst/>
                <a:rect l="l" t="t" r="r" b="b"/>
                <a:pathLst>
                  <a:path w="777" h="753" extrusionOk="0">
                    <a:moveTo>
                      <a:pt x="368" y="0"/>
                    </a:moveTo>
                    <a:cubicBezTo>
                      <a:pt x="178" y="0"/>
                      <a:pt x="0" y="148"/>
                      <a:pt x="0" y="370"/>
                    </a:cubicBezTo>
                    <a:cubicBezTo>
                      <a:pt x="0" y="602"/>
                      <a:pt x="179" y="752"/>
                      <a:pt x="370" y="752"/>
                    </a:cubicBezTo>
                    <a:cubicBezTo>
                      <a:pt x="462" y="752"/>
                      <a:pt x="558" y="717"/>
                      <a:pt x="637" y="638"/>
                    </a:cubicBezTo>
                    <a:cubicBezTo>
                      <a:pt x="777" y="497"/>
                      <a:pt x="777" y="256"/>
                      <a:pt x="637" y="115"/>
                    </a:cubicBezTo>
                    <a:cubicBezTo>
                      <a:pt x="557" y="36"/>
                      <a:pt x="461" y="0"/>
                      <a:pt x="3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1" name="Google Shape;1991;p33"/>
              <p:cNvSpPr/>
              <p:nvPr/>
            </p:nvSpPr>
            <p:spPr>
              <a:xfrm rot="2700000">
                <a:off x="1126668" y="693941"/>
                <a:ext cx="37637" cy="3599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744" extrusionOk="0">
                    <a:moveTo>
                      <a:pt x="365" y="0"/>
                    </a:moveTo>
                    <a:cubicBezTo>
                      <a:pt x="179" y="0"/>
                      <a:pt x="1" y="148"/>
                      <a:pt x="1" y="370"/>
                    </a:cubicBezTo>
                    <a:cubicBezTo>
                      <a:pt x="1" y="595"/>
                      <a:pt x="183" y="744"/>
                      <a:pt x="372" y="744"/>
                    </a:cubicBezTo>
                    <a:cubicBezTo>
                      <a:pt x="461" y="744"/>
                      <a:pt x="551" y="711"/>
                      <a:pt x="625" y="637"/>
                    </a:cubicBezTo>
                    <a:cubicBezTo>
                      <a:pt x="778" y="485"/>
                      <a:pt x="778" y="255"/>
                      <a:pt x="625" y="115"/>
                    </a:cubicBezTo>
                    <a:cubicBezTo>
                      <a:pt x="549" y="36"/>
                      <a:pt x="45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2" name="Google Shape;1992;p33"/>
              <p:cNvSpPr/>
              <p:nvPr/>
            </p:nvSpPr>
            <p:spPr>
              <a:xfrm rot="2700000">
                <a:off x="1126199" y="847759"/>
                <a:ext cx="38266" cy="36186"/>
              </a:xfrm>
              <a:custGeom>
                <a:avLst/>
                <a:gdLst/>
                <a:ahLst/>
                <a:cxnLst/>
                <a:rect l="l" t="t" r="r" b="b"/>
                <a:pathLst>
                  <a:path w="791" h="748" extrusionOk="0">
                    <a:moveTo>
                      <a:pt x="382" y="0"/>
                    </a:moveTo>
                    <a:cubicBezTo>
                      <a:pt x="189" y="0"/>
                      <a:pt x="1" y="149"/>
                      <a:pt x="1" y="374"/>
                    </a:cubicBezTo>
                    <a:cubicBezTo>
                      <a:pt x="1" y="599"/>
                      <a:pt x="189" y="747"/>
                      <a:pt x="382" y="747"/>
                    </a:cubicBezTo>
                    <a:cubicBezTo>
                      <a:pt x="473" y="747"/>
                      <a:pt x="564" y="715"/>
                      <a:pt x="638" y="641"/>
                    </a:cubicBezTo>
                    <a:cubicBezTo>
                      <a:pt x="790" y="488"/>
                      <a:pt x="790" y="259"/>
                      <a:pt x="638" y="106"/>
                    </a:cubicBezTo>
                    <a:cubicBezTo>
                      <a:pt x="564" y="33"/>
                      <a:pt x="473" y="0"/>
                      <a:pt x="3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93" name="Google Shape;1993;p33"/>
          <p:cNvSpPr/>
          <p:nvPr/>
        </p:nvSpPr>
        <p:spPr>
          <a:xfrm>
            <a:off x="2949900" y="2880825"/>
            <a:ext cx="1319400" cy="13194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4833892"/>
      </p:ext>
    </p:extLst>
  </p:cSld>
  <p:clrMapOvr>
    <a:masterClrMapping/>
  </p:clrMapOvr>
</p:sld>
</file>

<file path=ppt/theme/theme1.xml><?xml version="1.0" encoding="utf-8"?>
<a:theme xmlns:a="http://schemas.openxmlformats.org/drawingml/2006/main" name="Leadership and Organizational Culture Thesis Defense by Slidesgo">
  <a:themeElements>
    <a:clrScheme name="Simple Light">
      <a:dk1>
        <a:srgbClr val="FFFFFF"/>
      </a:dk1>
      <a:lt1>
        <a:srgbClr val="1116A8"/>
      </a:lt1>
      <a:dk2>
        <a:srgbClr val="FDC061"/>
      </a:dk2>
      <a:lt2>
        <a:srgbClr val="FFFAF2"/>
      </a:lt2>
      <a:accent1>
        <a:srgbClr val="29C2AA"/>
      </a:accent1>
      <a:accent2>
        <a:srgbClr val="F57676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1116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1567</TotalTime>
  <Words>1359</Words>
  <Application>Microsoft Office PowerPoint</Application>
  <PresentationFormat>On-screen Show (16:9)</PresentationFormat>
  <Paragraphs>196</Paragraphs>
  <Slides>44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Kanit</vt:lpstr>
      <vt:lpstr>Angsana New</vt:lpstr>
      <vt:lpstr>Mukta Medium</vt:lpstr>
      <vt:lpstr>TH SarabunPSK</vt:lpstr>
      <vt:lpstr>Mukta</vt:lpstr>
      <vt:lpstr>Arial</vt:lpstr>
      <vt:lpstr>Inter</vt:lpstr>
      <vt:lpstr>Mukta ExtraBold</vt:lpstr>
      <vt:lpstr>Leadership and Organizational Culture Thesis Defense by Slidesgo</vt:lpstr>
      <vt:lpstr>การทบทวนแผนปฏิบัติการระยะ 3 ปี (พ.ศ. 2563 - 2565)  กรมพัฒนาฝีมือแรงงาน</vt:lpstr>
      <vt:lpstr>สถานการณ์ความท้าทาย</vt:lpstr>
      <vt:lpstr>กลุ่มเปราะบาง</vt:lpstr>
      <vt:lpstr>การมองแผนจากปัญหาในพื้นที่</vt:lpstr>
      <vt:lpstr>พลวัตรการเปลี่ยนแปลง</vt:lpstr>
      <vt:lpstr>พลวัตรการแข่งขัน</vt:lpstr>
      <vt:lpstr>สถานการณ์ความท้าทาย</vt:lpstr>
      <vt:lpstr>สถานการณ์ความท้าทาย</vt:lpstr>
      <vt:lpstr>องค์ประกอบของแผน และความเชื่อมโยง</vt:lpstr>
      <vt:lpstr>การคิดงานแบบบูรณาการ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ตัวอย่างการประยุกต์ใช้</vt:lpstr>
      <vt:lpstr>ตัวอย่างการประยุกต์ใช้</vt:lpstr>
      <vt:lpstr>การจัดวางองค์ประกอบของแผนและแสดงความเชื่อมโยง</vt:lpstr>
      <vt:lpstr>การจัดวางองค์ประกอบของแผน: ความเชื่อมโยง 3 ระดับ</vt:lpstr>
      <vt:lpstr>การเชื่อมต่อห่วงโซ่คุณค่า</vt:lpstr>
      <vt:lpstr>1. อันดับความสามารถด้านประสิทธิภาพแรงงาน (WEF)</vt:lpstr>
      <vt:lpstr>2. ผลิตภาพแรงงาน</vt:lpstr>
      <vt:lpstr>3. สัดส่วนกำลังแรงงานด้าน S&amp;T</vt:lpstr>
      <vt:lpstr>4. BR0503 การเพิ่มโอกาสของผู้ประกอบการขนาดกลางและขนาดเล็กในอุตสาหกรรมและบริการเป้าหมาย</vt:lpstr>
      <vt:lpstr>การจัดวางองค์ประกอบของแผน: แนวทางการพัฒนา</vt:lpstr>
      <vt:lpstr>1. ประสิทธิภาพตลาดแรงงาน</vt:lpstr>
      <vt:lpstr>การจัดวางองค์ประกอบของแผน: แนวทางการพัฒนาย่อย เป้าประสงค์ และตัวชี้วัด</vt:lpstr>
      <vt:lpstr>PowerPoint Presentation</vt:lpstr>
      <vt:lpstr>PowerPoint Presentation</vt:lpstr>
      <vt:lpstr>การจัดวางองค์ประกอบของแผน: โครงการสำคัญ</vt:lpstr>
      <vt:lpstr>PowerPoint Presentation</vt:lpstr>
      <vt:lpstr>PowerPoint Presentation</vt:lpstr>
      <vt:lpstr>PowerPoint Presentation</vt:lpstr>
      <vt:lpstr>PowerPoint Presentation</vt:lpstr>
      <vt:lpstr>ผลการประเมินแผนฯ</vt:lpstr>
      <vt:lpstr>1. โครงการตามแผนปฏิบัติราชการการพัฒนาฝีมือแรงงาน ปีงบประมาณ พ.ศ.2563 มีความสอดคล้อง เชื่อมโยงกับนโยบายของรัฐบาล แผนพัฒนาเศรษฐกิจและสังคมแห่งชาติ ฉบับที่ 12 (พ.ศ. 2560 – 2564) กรอบยุทธศาสตร์การพัฒนาทรัพยากรมนุษย์ของประเทศระยะ 20 ปี (พ.ศ. 2560 – 2579) และแผนปฏิบัติราชการกรมพัฒนาฝีมือแรงงาน (พ.ศ. 2563 -2565) หรือไม่ อย่างไร</vt:lpstr>
      <vt:lpstr>4. ความเพียงพอและความเหมาะสมของงบประมาณ</vt:lpstr>
      <vt:lpstr>7. การประชุมชี้แจงเพื่อทำความเข้าใจโครงการ มีความชัดเจน เหมาะสมหรือไม่ อย่างไร </vt:lpstr>
      <vt:lpstr>10. จำนวนผู้เข้ารับการฝึกอบรมและผู้ผ่านการฝึกอบรมเป็นไปตามเป้าหมาย</vt:lpstr>
      <vt:lpstr>13. แรงงานที่ผ่านการฝึกอบรม ได้รับการฝึกอบรมตรงกับงานที่ทำและสามารถนำความรู้ไปใช้ในชีวิตประจำวันได้</vt:lpstr>
      <vt:lpstr>PowerPoint Presentation</vt:lpstr>
      <vt:lpstr>PowerPoint Presentation</vt:lpstr>
      <vt:lpstr>แผนงาน/โครงการ ปีงบประมาณ พ.ศ. 2565</vt:lpstr>
      <vt:lpstr>การระดมความคิดเห็น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การทบทวนแผนปฏิบัติการระยะ 3 ปี (พ.ศ. 2563 - 2565)  กรมพัฒนาฝีมือแรงงาน</dc:title>
  <dc:creator>Eggaluck Suwannakarn</dc:creator>
  <cp:lastModifiedBy>Teerasak Yuphech</cp:lastModifiedBy>
  <cp:revision>65</cp:revision>
  <cp:lastPrinted>2021-08-16T18:51:51Z</cp:lastPrinted>
  <dcterms:modified xsi:type="dcterms:W3CDTF">2021-08-18T02:26:51Z</dcterms:modified>
</cp:coreProperties>
</file>