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9461" autoAdjust="0"/>
  </p:normalViewPr>
  <p:slideViewPr>
    <p:cSldViewPr snapToGrid="0">
      <p:cViewPr varScale="1">
        <p:scale>
          <a:sx n="78" d="100"/>
          <a:sy n="78" d="100"/>
        </p:scale>
        <p:origin x="64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64D0CC-3F2A-4EE6-872F-D023A75550F8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A379B-B804-4B58-BCBE-01F39516D76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89102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4C958A-7644-4CA3-AF5C-AAA71804B4B3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7A29F-C111-4BE8-B2CC-F88998C9972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7909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7A29F-C111-4BE8-B2CC-F88998C99720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3451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7A29F-C111-4BE8-B2CC-F88998C99720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345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364841-FB67-4DCD-9433-E6036D6719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sz="7200" b="1" dirty="0"/>
              <a:t>การเป็นศูนย์กลางข้อมูลแรงงานระดับจังหวัด</a:t>
            </a:r>
            <a:r>
              <a:rPr lang="th-TH" dirty="0"/>
              <a:t/>
            </a:r>
            <a:br>
              <a:rPr lang="th-TH" dirty="0"/>
            </a:br>
            <a:r>
              <a:rPr lang="en-US" dirty="0"/>
              <a:t>Provincial Data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BD02109-2F4A-4531-B7FE-15D0D409D6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945" y="5979196"/>
            <a:ext cx="11165982" cy="742279"/>
          </a:xfrm>
        </p:spPr>
        <p:txBody>
          <a:bodyPr>
            <a:normAutofit lnSpcReduction="10000"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กลุ่ม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6</a:t>
            </a:r>
            <a:r>
              <a:rPr lang="en-US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1.จันทบุรี 2.นราธิวาส 3.ระนอง 4.ราชบุรี 5.พระนครศรีอยุธยา 6.นครนายก </a:t>
            </a:r>
          </a:p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7.นครราชสีมา 8.พะเยา 9.นครพนม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344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26FFCE-8B66-4EAE-B7C8-08B089B8B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-42928"/>
            <a:ext cx="10178322" cy="596023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6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การเป็นศูนย์รวมข้อมูลแรงงานระดับจังหวัด</a:t>
            </a:r>
            <a:endParaRPr lang="en-US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FD5A5AB-0D6C-406A-9B6B-4C7DC672F7E8}"/>
              </a:ext>
            </a:extLst>
          </p:cNvPr>
          <p:cNvSpPr/>
          <p:nvPr/>
        </p:nvSpPr>
        <p:spPr>
          <a:xfrm>
            <a:off x="1008529" y="725330"/>
            <a:ext cx="2713465" cy="753762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สถานการณ์ด้านฐานข้อมูลแรงงานในจังหวัด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23D7E6F-E9EA-4731-B6D3-6256F0BBF122}"/>
              </a:ext>
            </a:extLst>
          </p:cNvPr>
          <p:cNvSpPr/>
          <p:nvPr/>
        </p:nvSpPr>
        <p:spPr>
          <a:xfrm>
            <a:off x="3863254" y="725330"/>
            <a:ext cx="2774296" cy="753762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เป้าหมายระยะสั้น 1  ปี</a:t>
            </a:r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748F8FD-DB0F-479B-92D9-632C3EAB708C}"/>
              </a:ext>
            </a:extLst>
          </p:cNvPr>
          <p:cNvSpPr/>
          <p:nvPr/>
        </p:nvSpPr>
        <p:spPr>
          <a:xfrm>
            <a:off x="6907290" y="725330"/>
            <a:ext cx="2203622" cy="753762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เป้าหมายระยะกลาง  2 </a:t>
            </a:r>
            <a:r>
              <a:rPr lang="th-TH" sz="2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– 4 ปี</a:t>
            </a:r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E62A2FA-6BCA-4B8F-AE47-D88943FE7E40}"/>
              </a:ext>
            </a:extLst>
          </p:cNvPr>
          <p:cNvSpPr/>
          <p:nvPr/>
        </p:nvSpPr>
        <p:spPr>
          <a:xfrm>
            <a:off x="9373398" y="725330"/>
            <a:ext cx="2312096" cy="753762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เป้าหมายระยะยาว 5 ปี</a:t>
            </a:r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1E5659FF-A6C1-43FF-8AA7-EF9B7C6942B4}"/>
              </a:ext>
            </a:extLst>
          </p:cNvPr>
          <p:cNvSpPr/>
          <p:nvPr/>
        </p:nvSpPr>
        <p:spPr>
          <a:xfrm>
            <a:off x="3876134" y="1556880"/>
            <a:ext cx="2761416" cy="30323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เกิดมาตรฐานในการจัดเก็บและสำรวจข้อมูลในทิศทางเดียวกันทั่วประเทศ 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เกิดการบูรณาการด้านข้อมูลภายในหน่วยงาน / จังหวัด ผ่าน 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Platform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เดียวกัน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เกิดการเชื่อมโยงของข้อมูล ไม่เกิดความซ้ำซ้อน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เจ้าหน้าที่/ผู้บริหาร ที่รับผิดชอบมีความรู้ด้านการจัดการข้อมูล ด้าน 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IT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และการวิเคราะห์ข้อมูล 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แบบการเก็บข้อมูลมีความกระชับ สะดวกต่อผู้ให้ข้อมูล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มีการนำการใช้ 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BI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ภายในหน่วยงานของกระทรวงแรงงานเพื่อการใช้ประโยชน์จาก 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Big Data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เกิดการกำหนดโจทย์การใช้ประโยชน์จากข้อมูลตามนโยบาย และการคาดการที่จะเกิดขึ้นจากหน่วยงานส่วนกลาง / ภูมิภาค</a:t>
            </a:r>
            <a:endParaRPr lang="en-US" sz="13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D4A7CD8-DB18-4282-A57F-E7D3B96C1CEB}"/>
              </a:ext>
            </a:extLst>
          </p:cNvPr>
          <p:cNvSpPr/>
          <p:nvPr/>
        </p:nvSpPr>
        <p:spPr>
          <a:xfrm>
            <a:off x="6907290" y="1556881"/>
            <a:ext cx="2203622" cy="30323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thaiDist">
              <a:buFont typeface="+mj-lt"/>
              <a:buAutoNum type="arabicPeriod"/>
            </a:pP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เกิดระบบ </a:t>
            </a:r>
            <a:r>
              <a:rPr lang="en-US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Electronic </a:t>
            </a: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ในการจัดเก็บข้อมูลจากสถานประกอบการ และอื่น ๆ ที่เกี่ยวข้อง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เกิดการใช้ประโยชน์จากฐานข้อมูลอย่างเต็มประสิทธิภาพ ผ่านการแสดงรายงานรูปแบบ </a:t>
            </a:r>
            <a:r>
              <a:rPr lang="en-US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BI </a:t>
            </a: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ระหว่างหน่วยงาน</a:t>
            </a:r>
          </a:p>
          <a:p>
            <a:endParaRPr lang="th-TH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CB4C68A8-6A35-4819-8D47-5EE54E93E636}"/>
              </a:ext>
            </a:extLst>
          </p:cNvPr>
          <p:cNvSpPr/>
          <p:nvPr/>
        </p:nvSpPr>
        <p:spPr>
          <a:xfrm>
            <a:off x="9373398" y="1556881"/>
            <a:ext cx="2312096" cy="30323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thaiDist">
              <a:buFont typeface="+mj-lt"/>
              <a:buAutoNum type="arabicPeriod"/>
            </a:pP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มีระบบการจัดการ </a:t>
            </a:r>
            <a:r>
              <a:rPr lang="en-US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Big Data </a:t>
            </a: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ได้อย่างสมบูรณ์ </a:t>
            </a: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สนับสนุนเทคโนโลยี</a:t>
            </a: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ด้าน </a:t>
            </a:r>
            <a:r>
              <a:rPr lang="en-US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AI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มีการจัดเก็บข้อมูลรูปแบบรายทะเบียนบุคคลด้านแรงงาน/สถานประกอบการอย่างครบถ้วน</a:t>
            </a:r>
            <a:endParaRPr lang="en-US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D652C37D-3302-4CD1-9892-8FA636808232}"/>
              </a:ext>
            </a:extLst>
          </p:cNvPr>
          <p:cNvSpPr/>
          <p:nvPr/>
        </p:nvSpPr>
        <p:spPr>
          <a:xfrm>
            <a:off x="1008529" y="1556880"/>
            <a:ext cx="2713465" cy="523474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เกิดการซับซ้อนของการจัดเก็บข้อมูลในระบบสารสนเทศด้านจัดการข้อมูลที่ต่างกัน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ยังไม่สามารถแสดงภาพรวมข้อมูลด้านแรงงานได้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ข้อมูลในการอ้างอิงในการวิเคราะห์เปรียบเทียบไม่มีความสอดคล้องกัน (มาจากแหล่งข้อมูลที่ต่างกัน คนละเวลากัน)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แบบการจัดเก็บข้อมูลที่ต่างกัน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บุคลากรขาดความรู้ความเข้าใจในการจัดการข้อมูล (ผู้ปฏิบัติ/ผู้บริหาร)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ข้อมูลด้านแรงงานไม่สมบูรณ์ (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Demand - Supply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โดยเฉพาะข้อมูลจากสถานประกอบการ (ไม่สามารถให้ข้อมูลที่สะท้อนสภาพความเป็นจริง - การให้ความร่วมมือของสถานประกอบการ)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แบบการจัดเก็บข้อมูลสถานประกอบการ/แรงงานนอกระบบ ต้องมีความกระชับ ไม่ลงรายละเอียดมากไป หรือ อำนวยความสะดวกในการส่งข้อมูลแก่ผู้ประกอบการ/ส่วนอื่นที่เกี่ยวข้องในช่องทางอื่น ๆ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รูปแบบในการส่งข้อมูลอยู่ในรูปแบบเฉพาะ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upload – download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เท่านั้น ควรอยู่ในรูปแบบการที่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Input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ข้อมูลได้เลย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การใช้ประโยชน์จากข้อมูลสถานการณ์แรงงานอย่างไม่เต็มประสิทธิภาพในการดำเนินการ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เสถียรภาพของระบบฐานข้อมูลด้าน</a:t>
            </a:r>
            <a:r>
              <a:rPr lang="th-TH" sz="13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marL="342900" indent="-342900" algn="thaiDist">
              <a:buFont typeface="+mj-lt"/>
              <a:buAutoNum type="arabicPeriod"/>
            </a:pPr>
            <a:r>
              <a:rPr lang="th-TH" sz="13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ผู้ปฏิบัติ/ผู้บริหารขาดความรู้ทักษะด้านการจัดการ</a:t>
            </a:r>
            <a:r>
              <a:rPr lang="en-US" sz="13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Big Data</a:t>
            </a:r>
            <a:endParaRPr lang="en-US" sz="13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0FA2EA37-B1B4-4F9E-A5A7-9B5B380AE76B}"/>
              </a:ext>
            </a:extLst>
          </p:cNvPr>
          <p:cNvSpPr/>
          <p:nvPr/>
        </p:nvSpPr>
        <p:spPr>
          <a:xfrm>
            <a:off x="3863254" y="5046728"/>
            <a:ext cx="2774296" cy="17448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+mj-lt"/>
              <a:buAutoNum type="arabicPeriod"/>
            </a:pPr>
            <a:r>
              <a:rPr lang="en-US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Platform 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การจัดเก็บข้อมูล</a:t>
            </a: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กลางด้านแรงงาน 1 ระบบ</a:t>
            </a:r>
            <a:endParaRPr lang="en-US" sz="1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มาตรฐานกลางของการจัดการข้อมูลของกระทรวงแรงงาน</a:t>
            </a:r>
            <a:endParaRPr lang="th-TH" sz="1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ในการพัฒนาข้อมูลด้านแรงงานอย่างน้อย .... เรื่อง / ปี</a:t>
            </a:r>
            <a:r>
              <a:rPr lang="en-US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ทำ</a:t>
            </a:r>
            <a:r>
              <a:rPr lang="en-US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MOU 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เพื่อการบูรณาการข้อมูลระหว่างหน่วยงานภายใน/ภายนอก ภายในปี .....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กิจกรรม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ในการให้ความรู้แก่ผู้ปฏิบัติในจังหวัด .... ครั้ง/ปี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จำนวนครั้งในการใช้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งานด้านข้อมูลของแต่ละ</a:t>
            </a: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หน่วยงานใน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แต่ละปี 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จำนวนการ</a:t>
            </a: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บุรณาการระหว่างระบบ .... ต่อปี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จำนวนการจัดเก็บข้อมูล ... ต่อปี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1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จำนวนการเข้าใช้งานข้อมูล ... ต่อ</a:t>
            </a:r>
            <a:r>
              <a:rPr lang="th-TH" sz="1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ปี</a:t>
            </a:r>
            <a:endParaRPr lang="en-US" sz="1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54ED10A7-CDFB-487F-A31D-64420BE699A0}"/>
              </a:ext>
            </a:extLst>
          </p:cNvPr>
          <p:cNvSpPr/>
          <p:nvPr/>
        </p:nvSpPr>
        <p:spPr>
          <a:xfrm>
            <a:off x="6907290" y="5046728"/>
            <a:ext cx="2203622" cy="17448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เกิดระบบ </a:t>
            </a:r>
            <a:r>
              <a:rPr lang="en-US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Electronic </a:t>
            </a:r>
            <a:r>
              <a: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ด้านการสำรวจข้อมูล </a:t>
            </a:r>
          </a:p>
          <a:p>
            <a:pPr marL="342900" indent="-342900">
              <a:buFont typeface="+mj-lt"/>
              <a:buAutoNum type="arabicPeriod"/>
            </a:pPr>
            <a:r>
              <a:rPr lang="th-TH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จำนวนหน่วยงานที่สามารถเข้าเช้าประโยชน์จากการแสดงข้อมูลด้านแรงงานด้วยระบบ </a:t>
            </a:r>
            <a:r>
              <a:rPr lang="en-US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BI</a:t>
            </a:r>
            <a:endParaRPr lang="en-US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83C5A3CA-A75A-474F-8B16-3A8BE1ED1BF5}"/>
              </a:ext>
            </a:extLst>
          </p:cNvPr>
          <p:cNvSpPr/>
          <p:nvPr/>
        </p:nvSpPr>
        <p:spPr>
          <a:xfrm>
            <a:off x="9373398" y="5046728"/>
            <a:ext cx="2312096" cy="17448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ร้อยละ....ของการจัดเก็บข้อมูลรายทะเบียนบุคคลด้านแรงงาน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ร้อยละ....ของการจัดเก็บข้อมูลรายทะเบียนสถานประกอบการ</a:t>
            </a:r>
            <a:endParaRPr lang="en-US" sz="16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FDCCA000-244E-4033-9A90-999DA853A8E4}"/>
              </a:ext>
            </a:extLst>
          </p:cNvPr>
          <p:cNvSpPr/>
          <p:nvPr/>
        </p:nvSpPr>
        <p:spPr>
          <a:xfrm>
            <a:off x="3863252" y="4633094"/>
            <a:ext cx="7822241" cy="343328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ตัวอย่าง ตัวชี้วัด</a:t>
            </a:r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103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สี่เหลี่ยมผืนผ้ามุมมน 20"/>
          <p:cNvSpPr/>
          <p:nvPr/>
        </p:nvSpPr>
        <p:spPr>
          <a:xfrm rot="5400000">
            <a:off x="3182118" y="2305100"/>
            <a:ext cx="618565" cy="156065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Central Platform</a:t>
            </a:r>
          </a:p>
          <a:p>
            <a:pPr algn="ctr"/>
            <a:r>
              <a:rPr lang="th-TH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(ระบบกลางในการติดตาม</a:t>
            </a:r>
          </a:p>
          <a:p>
            <a:pPr algn="ctr"/>
            <a:r>
              <a:rPr lang="th-TH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และตรวจสอบสถานะแรงงาน)</a:t>
            </a:r>
            <a:endParaRPr lang="en-U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สี่เหลี่ยมผืนผ้ามุมมน 30"/>
          <p:cNvSpPr/>
          <p:nvPr/>
        </p:nvSpPr>
        <p:spPr>
          <a:xfrm rot="5400000">
            <a:off x="3182117" y="1123461"/>
            <a:ext cx="618565" cy="156065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Provincial Data</a:t>
            </a:r>
          </a:p>
          <a:p>
            <a:pPr algn="ctr"/>
            <a:r>
              <a:rPr lang="th-TH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(แรงงานจังหวัดรวบรวมข้อมูล)</a:t>
            </a:r>
            <a:endParaRPr lang="en-U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ลูกศรขวา 13"/>
          <p:cNvSpPr/>
          <p:nvPr/>
        </p:nvSpPr>
        <p:spPr>
          <a:xfrm rot="5400000">
            <a:off x="3210817" y="2081876"/>
            <a:ext cx="355527" cy="825451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Input</a:t>
            </a:r>
            <a:endParaRPr lang="th-TH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ลูกศรซ้าย-ขวา 21"/>
          <p:cNvSpPr/>
          <p:nvPr/>
        </p:nvSpPr>
        <p:spPr>
          <a:xfrm>
            <a:off x="4433357" y="2791819"/>
            <a:ext cx="942234" cy="557777"/>
          </a:xfrm>
          <a:prstGeom prst="leftRightArrow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Exchange Data</a:t>
            </a:r>
            <a:endParaRPr lang="th-TH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1501201" y="3705109"/>
            <a:ext cx="5669698" cy="541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ศูนย์เทคโนโลยีสารสนเทศและการสื่อสาร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สป</a:t>
            </a:r>
            <a:r>
              <a:rPr lang="th-TH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.) ดำเนินการพัฒนาและดูแลระบบ</a:t>
            </a:r>
            <a:endParaRPr lang="th-TH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 rot="16200000">
            <a:off x="1268172" y="1827531"/>
            <a:ext cx="1800202" cy="13341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8118590" y="3976098"/>
            <a:ext cx="3435569" cy="2709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ทุกหน่วยงานเข้าใช้ประโยชน์จากข้อมูล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สี่เหลี่ยมผืนผ้ามุมมน 22"/>
          <p:cNvSpPr/>
          <p:nvPr/>
        </p:nvSpPr>
        <p:spPr>
          <a:xfrm rot="5400000">
            <a:off x="6081291" y="2309261"/>
            <a:ext cx="618565" cy="156065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NLIC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สี่เหลี่ยมผืนผ้ามุมมน 29"/>
          <p:cNvSpPr/>
          <p:nvPr/>
        </p:nvSpPr>
        <p:spPr>
          <a:xfrm rot="5400000">
            <a:off x="6081291" y="1423298"/>
            <a:ext cx="618565" cy="1560650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BI Server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For Data Analytics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ลูกศรโค้งลง 4"/>
          <p:cNvSpPr/>
          <p:nvPr/>
        </p:nvSpPr>
        <p:spPr>
          <a:xfrm rot="16200000">
            <a:off x="5186560" y="2556596"/>
            <a:ext cx="542167" cy="164105"/>
          </a:xfrm>
          <a:prstGeom prst="curved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8123623" y="1337588"/>
            <a:ext cx="1436379" cy="26087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10117780" y="1337588"/>
            <a:ext cx="1436379" cy="26087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ลูกศรขวา 42"/>
          <p:cNvSpPr/>
          <p:nvPr/>
        </p:nvSpPr>
        <p:spPr>
          <a:xfrm>
            <a:off x="7291480" y="2345525"/>
            <a:ext cx="755911" cy="592859"/>
          </a:xfrm>
          <a:prstGeom prst="rightArrow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O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utput</a:t>
            </a:r>
            <a:endParaRPr lang="th-TH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7995326" y="1409311"/>
            <a:ext cx="1637761" cy="322729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ข้อมูลรายทะเบียน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สี่เหลี่ยมผืนผ้ามุมมน 44"/>
          <p:cNvSpPr/>
          <p:nvPr/>
        </p:nvSpPr>
        <p:spPr>
          <a:xfrm>
            <a:off x="10019781" y="1409312"/>
            <a:ext cx="1637761" cy="322729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ข้อมูลสรุป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23623" y="1679394"/>
            <a:ext cx="14363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ข้อมูลส่วนบุคคล</a:t>
            </a:r>
            <a:endParaRPr lang="th-TH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047391" y="1845568"/>
            <a:ext cx="8816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เลข 13 หลัก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ที่อยู่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การศึกษา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การประกันตน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69915" y="1849970"/>
            <a:ext cx="8816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การทำงาน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ทักษะอาชีพ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ฝึกอบรม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05688" y="2575889"/>
            <a:ext cx="1436379" cy="27699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ข้อมูลสถานประกอบการ</a:t>
            </a:r>
            <a:endParaRPr lang="th-TH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047391" y="2743808"/>
            <a:ext cx="8816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เลข 13 หลัก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ชื่อ ที่อยู่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ประเภทธุรกิจ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ผู้มีอำนาจ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760958" y="2743808"/>
            <a:ext cx="881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สถานะ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จำนวนลูกจ้าง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104878" y="1670419"/>
            <a:ext cx="14363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ข้อมูลสรุปเฉพาะเรื่อง</a:t>
            </a:r>
            <a:endParaRPr lang="th-TH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046581" y="1823126"/>
            <a:ext cx="8816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ความต้องการแรงงาน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การจัดหางาน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การประกันตน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796008" y="1838338"/>
            <a:ext cx="881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การฝึกอบรม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สวัสดิการ</a:t>
            </a: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104878" y="2459339"/>
            <a:ext cx="15368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นัยสำคัญจากข้อมูลแหล่งอื่น ๆ </a:t>
            </a:r>
            <a:endParaRPr lang="th-TH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046580" y="2612046"/>
            <a:ext cx="1027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Social Media</a:t>
            </a:r>
            <a:endParaRPr lang="th-TH" sz="11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ความต้องการ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ความสนใจ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110874" y="3070708"/>
            <a:ext cx="14363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ข้อมูลสรุปรวมมิติ</a:t>
            </a:r>
            <a:endParaRPr lang="th-TH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052576" y="3223415"/>
            <a:ext cx="1589199" cy="93871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การฝึก/ทดสอบ/รับรอง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รายได้น้อย/อบรม/หางาน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อุปสงค์</a:t>
            </a: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100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อุปทาน</a:t>
            </a: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ด้านแรงงาน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801607" y="2623924"/>
            <a:ext cx="881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h-TH" sz="11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ฯลฯ</a:t>
            </a:r>
          </a:p>
          <a:p>
            <a:pPr marL="171450" indent="-171450">
              <a:buFont typeface="Arial" pitchFamily="34" charset="0"/>
              <a:buChar char="•"/>
            </a:pPr>
            <a:endParaRPr lang="th-TH" sz="11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Title 1">
            <a:extLst>
              <a:ext uri="{FF2B5EF4-FFF2-40B4-BE49-F238E27FC236}">
                <a16:creationId xmlns="" xmlns:a16="http://schemas.microsoft.com/office/drawing/2014/main" id="{ED26FFCE-8B66-4EAE-B7C8-08B089B8B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439" y="0"/>
            <a:ext cx="10178322" cy="596023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Model:</a:t>
            </a:r>
            <a:r>
              <a:rPr lang="th-TH" sz="4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ศูนย์กลางข้อมูลแรงงานระดับจังหวัด</a:t>
            </a:r>
            <a:br>
              <a:rPr lang="th-TH" sz="4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สู่การเชื่อมโยงข้อมูลแรงงานแห่งชาติ</a:t>
            </a:r>
            <a:endParaRPr lang="en-US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386929" y="1708137"/>
            <a:ext cx="156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คณะกรรมทำงานบูรณาการฐานข้อมูลเพื่อการพัฒนาแรงงานกำหนดแบบนำเข้าข้อมูล</a:t>
            </a:r>
          </a:p>
          <a:p>
            <a:pPr algn="ctr"/>
            <a:endParaRPr lang="th-TH" dirty="0"/>
          </a:p>
        </p:txBody>
      </p:sp>
      <p:sp>
        <p:nvSpPr>
          <p:cNvPr id="70" name="คำบรรยายภาพแบบลูกศรลง 69"/>
          <p:cNvSpPr/>
          <p:nvPr/>
        </p:nvSpPr>
        <p:spPr>
          <a:xfrm>
            <a:off x="1501201" y="4337480"/>
            <a:ext cx="10052958" cy="469392"/>
          </a:xfrm>
          <a:prstGeom prst="downArrowCallou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สนับสนุนขับเคลื่อนการดำเนินการ ตามนโยบายสำคัญ  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2" name="รูปภาพ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13" y="4879238"/>
            <a:ext cx="6661149" cy="18471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ลูกศรขึ้น-ลง 1"/>
          <p:cNvSpPr/>
          <p:nvPr/>
        </p:nvSpPr>
        <p:spPr>
          <a:xfrm rot="5400000">
            <a:off x="2569954" y="-88473"/>
            <a:ext cx="633194" cy="3318298"/>
          </a:xfrm>
          <a:prstGeom prst="upDownArrow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th-TH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พัฒนาบุคลากรให้มีทักษะด้านการจัดการข้อมูล และ 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IT</a:t>
            </a:r>
            <a:endParaRPr lang="th-TH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(ผู้บริหาร/ผู้ปฏิบัติ)</a:t>
            </a:r>
            <a:endParaRPr lang="th-TH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644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2266</TotalTime>
  <Words>768</Words>
  <Application>Microsoft Office PowerPoint</Application>
  <PresentationFormat>แบบจอกว้าง</PresentationFormat>
  <Paragraphs>100</Paragraphs>
  <Slides>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Cordia New</vt:lpstr>
      <vt:lpstr>Gill Sans MT</vt:lpstr>
      <vt:lpstr>Impact</vt:lpstr>
      <vt:lpstr>TH SarabunPSK</vt:lpstr>
      <vt:lpstr>Badge</vt:lpstr>
      <vt:lpstr>การเป็นศูนย์กลางข้อมูลแรงงานระดับจังหวัด Provincial Data</vt:lpstr>
      <vt:lpstr>กลุ่ม 6:การเป็นศูนย์รวมข้อมูลแรงงานระดับจังหวัด</vt:lpstr>
      <vt:lpstr>Model: ศูนย์กลางข้อมูลแรงงานระดับจังหวัด สู่การเชื่อมโยงข้อมูลแรงงานแห่งชาติ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การเป็นศูนย์กลางข้อมูลแรงงานระดับจังหวัด Provincial Data</dc:title>
  <dc:creator>Sorrow Mind</dc:creator>
  <cp:lastModifiedBy>Kuroi_Ying</cp:lastModifiedBy>
  <cp:revision>53</cp:revision>
  <cp:lastPrinted>2018-09-25T09:11:05Z</cp:lastPrinted>
  <dcterms:created xsi:type="dcterms:W3CDTF">2018-09-25T02:22:49Z</dcterms:created>
  <dcterms:modified xsi:type="dcterms:W3CDTF">2018-10-17T02:31:14Z</dcterms:modified>
</cp:coreProperties>
</file>