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02438" cy="99345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6600"/>
    <a:srgbClr val="ECF1F8"/>
    <a:srgbClr val="FFEDB3"/>
    <a:srgbClr val="CC9B00"/>
    <a:srgbClr val="E2CC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89045" autoAdjust="0"/>
  </p:normalViewPr>
  <p:slideViewPr>
    <p:cSldViewPr>
      <p:cViewPr varScale="1">
        <p:scale>
          <a:sx n="78" d="100"/>
          <a:sy n="78" d="100"/>
        </p:scale>
        <p:origin x="109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EE97E7-D34D-4D5D-907D-F15B7246D992}" type="doc">
      <dgm:prSet loTypeId="urn:microsoft.com/office/officeart/2005/8/layout/arrow2" loCatId="process" qsTypeId="urn:microsoft.com/office/officeart/2005/8/quickstyle/simple1" qsCatId="simple" csTypeId="urn:microsoft.com/office/officeart/2005/8/colors/colorful1" csCatId="colorful" phldr="1"/>
      <dgm:spPr/>
    </dgm:pt>
    <dgm:pt modelId="{C4A58383-92FC-4D42-A0FE-332ABD0155DD}">
      <dgm:prSet phldrT="[Text]" custT="1"/>
      <dgm:spPr/>
      <dgm:t>
        <a:bodyPr/>
        <a:lstStyle/>
        <a:p>
          <a:r>
            <a:rPr lang="th-TH" sz="1800" b="1" dirty="0">
              <a:latin typeface="TH SarabunPSK" pitchFamily="34" charset="-34"/>
              <a:cs typeface="TH SarabunPSK" pitchFamily="34" charset="-34"/>
            </a:rPr>
            <a:t>วางกรอบการพัฒนา</a:t>
          </a:r>
          <a:endParaRPr lang="en-US" sz="1800" b="1" dirty="0">
            <a:latin typeface="TH SarabunPSK" pitchFamily="34" charset="-34"/>
            <a:cs typeface="TH SarabunPSK" pitchFamily="34" charset="-34"/>
          </a:endParaRPr>
        </a:p>
      </dgm:t>
    </dgm:pt>
    <dgm:pt modelId="{6976EDAB-E1FF-4A41-91C3-0C29EBB177BE}" type="parTrans" cxnId="{761EF3F6-3900-4375-BE5A-D9D21909B7D3}">
      <dgm:prSet/>
      <dgm:spPr/>
      <dgm:t>
        <a:bodyPr/>
        <a:lstStyle/>
        <a:p>
          <a:endParaRPr lang="en-US" b="1">
            <a:latin typeface="TH SarabunPSK" pitchFamily="34" charset="-34"/>
            <a:cs typeface="TH SarabunPSK" pitchFamily="34" charset="-34"/>
          </a:endParaRPr>
        </a:p>
      </dgm:t>
    </dgm:pt>
    <dgm:pt modelId="{8154490C-1DA1-4218-90A5-2AC6D6AF1749}" type="sibTrans" cxnId="{761EF3F6-3900-4375-BE5A-D9D21909B7D3}">
      <dgm:prSet/>
      <dgm:spPr/>
      <dgm:t>
        <a:bodyPr/>
        <a:lstStyle/>
        <a:p>
          <a:endParaRPr lang="en-US" b="1">
            <a:latin typeface="TH SarabunPSK" pitchFamily="34" charset="-34"/>
            <a:cs typeface="TH SarabunPSK" pitchFamily="34" charset="-34"/>
          </a:endParaRPr>
        </a:p>
      </dgm:t>
    </dgm:pt>
    <dgm:pt modelId="{7364E86D-4077-4371-B3BB-03D65A2CA7DB}">
      <dgm:prSet phldrT="[Text]" custT="1"/>
      <dgm:spPr/>
      <dgm:t>
        <a:bodyPr/>
        <a:lstStyle/>
        <a:p>
          <a:r>
            <a:rPr lang="en-US" sz="1800" b="1">
              <a:latin typeface="TH SarabunPSK" pitchFamily="34" charset="-34"/>
              <a:cs typeface="TH SarabunPSK" pitchFamily="34" charset="-34"/>
            </a:rPr>
            <a:t>One Plan</a:t>
          </a:r>
          <a:endParaRPr lang="en-US" sz="1800" b="1" dirty="0">
            <a:latin typeface="TH SarabunPSK" pitchFamily="34" charset="-34"/>
            <a:cs typeface="TH SarabunPSK" pitchFamily="34" charset="-34"/>
          </a:endParaRPr>
        </a:p>
      </dgm:t>
    </dgm:pt>
    <dgm:pt modelId="{566598E9-6130-46A5-98D3-D639222642E1}" type="parTrans" cxnId="{8777E332-080B-45B8-9DBB-B3202819F87D}">
      <dgm:prSet/>
      <dgm:spPr/>
      <dgm:t>
        <a:bodyPr/>
        <a:lstStyle/>
        <a:p>
          <a:endParaRPr lang="en-US" b="1">
            <a:latin typeface="TH SarabunPSK" pitchFamily="34" charset="-34"/>
            <a:cs typeface="TH SarabunPSK" pitchFamily="34" charset="-34"/>
          </a:endParaRPr>
        </a:p>
      </dgm:t>
    </dgm:pt>
    <dgm:pt modelId="{8D9FF3AC-EC02-4526-97DC-334D16922FC7}" type="sibTrans" cxnId="{8777E332-080B-45B8-9DBB-B3202819F87D}">
      <dgm:prSet/>
      <dgm:spPr/>
      <dgm:t>
        <a:bodyPr/>
        <a:lstStyle/>
        <a:p>
          <a:endParaRPr lang="en-US" b="1">
            <a:latin typeface="TH SarabunPSK" pitchFamily="34" charset="-34"/>
            <a:cs typeface="TH SarabunPSK" pitchFamily="34" charset="-34"/>
          </a:endParaRPr>
        </a:p>
      </dgm:t>
    </dgm:pt>
    <dgm:pt modelId="{602F6A83-EA16-4CBB-AC35-168BB90DCCC6}">
      <dgm:prSet phldrT="[Text]" custT="1"/>
      <dgm:spPr/>
      <dgm:t>
        <a:bodyPr/>
        <a:lstStyle/>
        <a:p>
          <a:endParaRPr lang="en-US" sz="1800" b="1" dirty="0">
            <a:latin typeface="TH SarabunPSK" pitchFamily="34" charset="-34"/>
            <a:cs typeface="TH SarabunPSK" pitchFamily="34" charset="-34"/>
          </a:endParaRPr>
        </a:p>
      </dgm:t>
    </dgm:pt>
    <dgm:pt modelId="{28AB39D1-2A60-4143-9D04-89E32FD26BEA}" type="parTrans" cxnId="{4C286E22-2D24-45D2-A741-609465415A12}">
      <dgm:prSet/>
      <dgm:spPr/>
      <dgm:t>
        <a:bodyPr/>
        <a:lstStyle/>
        <a:p>
          <a:endParaRPr lang="en-US" b="1">
            <a:latin typeface="TH SarabunPSK" pitchFamily="34" charset="-34"/>
            <a:cs typeface="TH SarabunPSK" pitchFamily="34" charset="-34"/>
          </a:endParaRPr>
        </a:p>
      </dgm:t>
    </dgm:pt>
    <dgm:pt modelId="{96BACB89-3B19-4C93-A771-24A6A2AA8C76}" type="sibTrans" cxnId="{4C286E22-2D24-45D2-A741-609465415A12}">
      <dgm:prSet/>
      <dgm:spPr/>
      <dgm:t>
        <a:bodyPr/>
        <a:lstStyle/>
        <a:p>
          <a:endParaRPr lang="en-US" b="1">
            <a:latin typeface="TH SarabunPSK" pitchFamily="34" charset="-34"/>
            <a:cs typeface="TH SarabunPSK" pitchFamily="34" charset="-34"/>
          </a:endParaRPr>
        </a:p>
      </dgm:t>
    </dgm:pt>
    <dgm:pt modelId="{EF0EE617-53F5-4F25-ABE1-A2E34F57B860}" type="pres">
      <dgm:prSet presAssocID="{A1EE97E7-D34D-4D5D-907D-F15B7246D992}" presName="arrowDiagram" presStyleCnt="0">
        <dgm:presLayoutVars>
          <dgm:chMax val="5"/>
          <dgm:dir/>
          <dgm:resizeHandles val="exact"/>
        </dgm:presLayoutVars>
      </dgm:prSet>
      <dgm:spPr/>
    </dgm:pt>
    <dgm:pt modelId="{A27EFE4B-D358-4EB2-95C6-B04274FD63A9}" type="pres">
      <dgm:prSet presAssocID="{A1EE97E7-D34D-4D5D-907D-F15B7246D992}" presName="arrow" presStyleLbl="bgShp" presStyleIdx="0" presStyleCnt="1" custLinFactNeighborX="-4218" custLinFactNeighborY="-91798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FFC000"/>
        </a:solidFill>
        <a:ln>
          <a:noFill/>
        </a:ln>
      </dgm:spPr>
    </dgm:pt>
    <dgm:pt modelId="{3DB1679C-FB0B-4268-A773-1867E0AF5685}" type="pres">
      <dgm:prSet presAssocID="{A1EE97E7-D34D-4D5D-907D-F15B7246D992}" presName="arrowDiagram3" presStyleCnt="0"/>
      <dgm:spPr/>
    </dgm:pt>
    <dgm:pt modelId="{16CDD65B-A66A-465E-983F-4DD552D534F5}" type="pres">
      <dgm:prSet presAssocID="{C4A58383-92FC-4D42-A0FE-332ABD0155DD}" presName="bullet3a" presStyleLbl="node1" presStyleIdx="0" presStyleCnt="3" custScaleX="121224" custScaleY="121224"/>
      <dgm:spPr>
        <a:solidFill>
          <a:schemeClr val="bg2">
            <a:lumMod val="75000"/>
          </a:schemeClr>
        </a:solidFill>
      </dgm:spPr>
    </dgm:pt>
    <dgm:pt modelId="{F0730414-E5AB-493D-B665-C1A260FF53A6}" type="pres">
      <dgm:prSet presAssocID="{C4A58383-92FC-4D42-A0FE-332ABD0155DD}" presName="textBox3a" presStyleLbl="revTx" presStyleIdx="0" presStyleCnt="3" custScaleX="21816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0DC985B-6F50-4CB3-95EF-69C8FD99388E}" type="pres">
      <dgm:prSet presAssocID="{7364E86D-4077-4371-B3BB-03D65A2CA7DB}" presName="bullet3b" presStyleLbl="node1" presStyleIdx="1" presStyleCnt="3" custLinFactX="132488" custLinFactY="-33457" custLinFactNeighborX="200000" custLinFactNeighborY="-100000"/>
      <dgm:spPr>
        <a:solidFill>
          <a:schemeClr val="accent4"/>
        </a:solidFill>
      </dgm:spPr>
    </dgm:pt>
    <dgm:pt modelId="{01658310-5864-49D1-A990-15C558CD491E}" type="pres">
      <dgm:prSet presAssocID="{7364E86D-4077-4371-B3BB-03D65A2CA7DB}" presName="textBox3b" presStyleLbl="revTx" presStyleIdx="1" presStyleCnt="3" custScaleX="136686" custScaleY="17406" custLinFactNeighborX="32898" custLinFactNeighborY="-5124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4BE73F1-FB3E-4158-A5F7-F91B6C7AF7C3}" type="pres">
      <dgm:prSet presAssocID="{602F6A83-EA16-4CBB-AC35-168BB90DCCC6}" presName="bullet3c" presStyleLbl="node1" presStyleIdx="2" presStyleCnt="3" custLinFactX="200000" custLinFactNeighborX="213888" custLinFactNeighborY="-58335"/>
      <dgm:spPr>
        <a:solidFill>
          <a:schemeClr val="accent3"/>
        </a:solidFill>
      </dgm:spPr>
    </dgm:pt>
    <dgm:pt modelId="{73E799CC-E28F-431F-920F-EC18725D52E3}" type="pres">
      <dgm:prSet presAssocID="{602F6A83-EA16-4CBB-AC35-168BB90DCCC6}" presName="textBox3c" presStyleLbl="revTx" presStyleIdx="2" presStyleCnt="3" custScaleX="148819" custLinFactX="32739" custLinFactNeighborX="100000" custLinFactNeighborY="-447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4C286E22-2D24-45D2-A741-609465415A12}" srcId="{A1EE97E7-D34D-4D5D-907D-F15B7246D992}" destId="{602F6A83-EA16-4CBB-AC35-168BB90DCCC6}" srcOrd="2" destOrd="0" parTransId="{28AB39D1-2A60-4143-9D04-89E32FD26BEA}" sibTransId="{96BACB89-3B19-4C93-A771-24A6A2AA8C76}"/>
    <dgm:cxn modelId="{E46FBC6B-C240-4FA2-BC3F-5DC094DDB5E1}" type="presOf" srcId="{C4A58383-92FC-4D42-A0FE-332ABD0155DD}" destId="{F0730414-E5AB-493D-B665-C1A260FF53A6}" srcOrd="0" destOrd="0" presId="urn:microsoft.com/office/officeart/2005/8/layout/arrow2"/>
    <dgm:cxn modelId="{8777E332-080B-45B8-9DBB-B3202819F87D}" srcId="{A1EE97E7-D34D-4D5D-907D-F15B7246D992}" destId="{7364E86D-4077-4371-B3BB-03D65A2CA7DB}" srcOrd="1" destOrd="0" parTransId="{566598E9-6130-46A5-98D3-D639222642E1}" sibTransId="{8D9FF3AC-EC02-4526-97DC-334D16922FC7}"/>
    <dgm:cxn modelId="{7413CB00-0075-4D7A-B7EF-2E9C41796955}" type="presOf" srcId="{7364E86D-4077-4371-B3BB-03D65A2CA7DB}" destId="{01658310-5864-49D1-A990-15C558CD491E}" srcOrd="0" destOrd="0" presId="urn:microsoft.com/office/officeart/2005/8/layout/arrow2"/>
    <dgm:cxn modelId="{A6B4B48D-425A-443D-8BE2-9E052FA0ED46}" type="presOf" srcId="{602F6A83-EA16-4CBB-AC35-168BB90DCCC6}" destId="{73E799CC-E28F-431F-920F-EC18725D52E3}" srcOrd="0" destOrd="0" presId="urn:microsoft.com/office/officeart/2005/8/layout/arrow2"/>
    <dgm:cxn modelId="{9D3E389E-663F-46CC-BE00-7FCC716FD34B}" type="presOf" srcId="{A1EE97E7-D34D-4D5D-907D-F15B7246D992}" destId="{EF0EE617-53F5-4F25-ABE1-A2E34F57B860}" srcOrd="0" destOrd="0" presId="urn:microsoft.com/office/officeart/2005/8/layout/arrow2"/>
    <dgm:cxn modelId="{761EF3F6-3900-4375-BE5A-D9D21909B7D3}" srcId="{A1EE97E7-D34D-4D5D-907D-F15B7246D992}" destId="{C4A58383-92FC-4D42-A0FE-332ABD0155DD}" srcOrd="0" destOrd="0" parTransId="{6976EDAB-E1FF-4A41-91C3-0C29EBB177BE}" sibTransId="{8154490C-1DA1-4218-90A5-2AC6D6AF1749}"/>
    <dgm:cxn modelId="{281BC875-663A-43AF-A15E-529B26E4C624}" type="presParOf" srcId="{EF0EE617-53F5-4F25-ABE1-A2E34F57B860}" destId="{A27EFE4B-D358-4EB2-95C6-B04274FD63A9}" srcOrd="0" destOrd="0" presId="urn:microsoft.com/office/officeart/2005/8/layout/arrow2"/>
    <dgm:cxn modelId="{D904CE18-2A3F-46E8-8A93-A7A6F05592EF}" type="presParOf" srcId="{EF0EE617-53F5-4F25-ABE1-A2E34F57B860}" destId="{3DB1679C-FB0B-4268-A773-1867E0AF5685}" srcOrd="1" destOrd="0" presId="urn:microsoft.com/office/officeart/2005/8/layout/arrow2"/>
    <dgm:cxn modelId="{0AC4FFDC-6DE3-4382-880D-80558D2509FE}" type="presParOf" srcId="{3DB1679C-FB0B-4268-A773-1867E0AF5685}" destId="{16CDD65B-A66A-465E-983F-4DD552D534F5}" srcOrd="0" destOrd="0" presId="urn:microsoft.com/office/officeart/2005/8/layout/arrow2"/>
    <dgm:cxn modelId="{EBB4D615-D222-4251-ACE9-A61734476F2D}" type="presParOf" srcId="{3DB1679C-FB0B-4268-A773-1867E0AF5685}" destId="{F0730414-E5AB-493D-B665-C1A260FF53A6}" srcOrd="1" destOrd="0" presId="urn:microsoft.com/office/officeart/2005/8/layout/arrow2"/>
    <dgm:cxn modelId="{519283F5-7166-4135-A0FF-B8FDB16EB327}" type="presParOf" srcId="{3DB1679C-FB0B-4268-A773-1867E0AF5685}" destId="{20DC985B-6F50-4CB3-95EF-69C8FD99388E}" srcOrd="2" destOrd="0" presId="urn:microsoft.com/office/officeart/2005/8/layout/arrow2"/>
    <dgm:cxn modelId="{C5B48FD4-98D7-4FA0-980D-BC77E09595A4}" type="presParOf" srcId="{3DB1679C-FB0B-4268-A773-1867E0AF5685}" destId="{01658310-5864-49D1-A990-15C558CD491E}" srcOrd="3" destOrd="0" presId="urn:microsoft.com/office/officeart/2005/8/layout/arrow2"/>
    <dgm:cxn modelId="{9903D072-E60E-4F22-AB01-9E7647AA1BB8}" type="presParOf" srcId="{3DB1679C-FB0B-4268-A773-1867E0AF5685}" destId="{F4BE73F1-FB3E-4158-A5F7-F91B6C7AF7C3}" srcOrd="4" destOrd="0" presId="urn:microsoft.com/office/officeart/2005/8/layout/arrow2"/>
    <dgm:cxn modelId="{167534B7-FAD8-4F76-9F53-4E2365D49AC7}" type="presParOf" srcId="{3DB1679C-FB0B-4268-A773-1867E0AF5685}" destId="{73E799CC-E28F-431F-920F-EC18725D52E3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E0EAEF-D3E1-4168-A523-AF13F678AF19}" type="doc">
      <dgm:prSet loTypeId="urn:microsoft.com/office/officeart/2005/8/layout/hProcess4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E302E3D-2306-4FEF-B886-84DA82202D35}">
      <dgm:prSet phldrT="[Text]" custT="1"/>
      <dgm:spPr/>
      <dgm:t>
        <a:bodyPr/>
        <a:lstStyle/>
        <a:p>
          <a:r>
            <a:rPr lang="th-TH" sz="1600" b="1">
              <a:latin typeface="TH SarabunPSK" panose="020B0500040200020003" pitchFamily="34" charset="-34"/>
              <a:cs typeface="TH SarabunPSK" panose="020B0500040200020003" pitchFamily="34" charset="-34"/>
            </a:rPr>
            <a:t>ส่งเสริม</a:t>
          </a:r>
          <a:endParaRPr lang="en-US" sz="1600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8C04EA-970C-40DD-AB71-A70CABEEA8C4}" type="parTrans" cxnId="{0BE7D9DF-0592-4662-9B68-1E424A8A44C2}">
      <dgm:prSet/>
      <dgm:spPr/>
      <dgm:t>
        <a:bodyPr/>
        <a:lstStyle/>
        <a:p>
          <a:endParaRPr lang="en-US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64BC0D4-3387-41A6-9B18-C14DF9072FCF}" type="sibTrans" cxnId="{0BE7D9DF-0592-4662-9B68-1E424A8A44C2}">
      <dgm:prSet/>
      <dgm:spPr/>
      <dgm:t>
        <a:bodyPr/>
        <a:lstStyle/>
        <a:p>
          <a:endParaRPr lang="en-US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CA5CBE1-D6DA-40AA-B341-9885D596FD78}">
      <dgm:prSet phldrT="[Text]" custT="1"/>
      <dgm:spPr/>
      <dgm:t>
        <a:bodyPr/>
        <a:lstStyle/>
        <a:p>
          <a:r>
            <a:rPr lang="th-TH" sz="1600" b="1">
              <a:latin typeface="TH SarabunPSK" panose="020B0500040200020003" pitchFamily="34" charset="-34"/>
              <a:cs typeface="TH SarabunPSK" panose="020B0500040200020003" pitchFamily="34" charset="-34"/>
            </a:rPr>
            <a:t>คุ้มครอง</a:t>
          </a:r>
          <a:endParaRPr lang="en-US" sz="1600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525FF6E-BEC3-48F4-AB82-DA14855D866D}" type="parTrans" cxnId="{CC766361-AAE0-438D-B820-8600B54D4535}">
      <dgm:prSet/>
      <dgm:spPr/>
      <dgm:t>
        <a:bodyPr/>
        <a:lstStyle/>
        <a:p>
          <a:endParaRPr lang="en-US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E701FAFB-E6A9-4BFF-BDF0-C06E9260BD7D}" type="sibTrans" cxnId="{CC766361-AAE0-438D-B820-8600B54D4535}">
      <dgm:prSet/>
      <dgm:spPr/>
      <dgm:t>
        <a:bodyPr/>
        <a:lstStyle/>
        <a:p>
          <a:endParaRPr lang="en-US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C1E69AB-ECA9-455A-9D2B-AC0CB70620B4}">
      <dgm:prSet phldrT="[Text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ln w="12700"/>
      </dgm:spPr>
      <dgm:t>
        <a:bodyPr/>
        <a:lstStyle/>
        <a:p>
          <a:r>
            <a:rPr lang="th-TH" sz="1600" b="1">
              <a:latin typeface="TH SarabunPSK" panose="020B0500040200020003" pitchFamily="34" charset="-34"/>
              <a:cs typeface="TH SarabunPSK" panose="020B0500040200020003" pitchFamily="34" charset="-34"/>
            </a:rPr>
            <a:t>พัฒนา</a:t>
          </a:r>
          <a:endParaRPr lang="en-US" sz="1600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E31F5C3E-6812-4990-91B5-EE0C3C0A66E3}" type="parTrans" cxnId="{B5434BBD-7068-4BFA-9290-F73D915596EA}">
      <dgm:prSet/>
      <dgm:spPr/>
      <dgm:t>
        <a:bodyPr/>
        <a:lstStyle/>
        <a:p>
          <a:endParaRPr lang="en-US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2B8613A-059C-4302-B911-18AE64E9B92A}" type="sibTrans" cxnId="{B5434BBD-7068-4BFA-9290-F73D915596EA}">
      <dgm:prSet/>
      <dgm:spPr/>
      <dgm:t>
        <a:bodyPr/>
        <a:lstStyle/>
        <a:p>
          <a:endParaRPr lang="en-US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08116CC-2EEE-413F-99A5-48D9DECB7584}" type="pres">
      <dgm:prSet presAssocID="{F5E0EAEF-D3E1-4168-A523-AF13F678AF1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62813248-B6D2-43F5-AB65-CA8A90A716FF}" type="pres">
      <dgm:prSet presAssocID="{F5E0EAEF-D3E1-4168-A523-AF13F678AF19}" presName="tSp" presStyleCnt="0"/>
      <dgm:spPr/>
    </dgm:pt>
    <dgm:pt modelId="{7EAA9468-9598-4B4E-9CF3-9F5F39E3B2B1}" type="pres">
      <dgm:prSet presAssocID="{F5E0EAEF-D3E1-4168-A523-AF13F678AF19}" presName="bSp" presStyleCnt="0"/>
      <dgm:spPr/>
    </dgm:pt>
    <dgm:pt modelId="{6DD5B114-5291-4E5F-9460-CD92B0FB5627}" type="pres">
      <dgm:prSet presAssocID="{F5E0EAEF-D3E1-4168-A523-AF13F678AF19}" presName="process" presStyleCnt="0"/>
      <dgm:spPr/>
    </dgm:pt>
    <dgm:pt modelId="{89848DFB-FD57-4959-A590-2766CA377114}" type="pres">
      <dgm:prSet presAssocID="{FE302E3D-2306-4FEF-B886-84DA82202D35}" presName="composite1" presStyleCnt="0"/>
      <dgm:spPr/>
    </dgm:pt>
    <dgm:pt modelId="{0B203592-875E-4711-9ADD-ECFC42858CC4}" type="pres">
      <dgm:prSet presAssocID="{FE302E3D-2306-4FEF-B886-84DA82202D35}" presName="dummyNode1" presStyleLbl="node1" presStyleIdx="0" presStyleCnt="3"/>
      <dgm:spPr/>
    </dgm:pt>
    <dgm:pt modelId="{EFF111A9-75A4-4982-92AC-200BBF4B1E11}" type="pres">
      <dgm:prSet presAssocID="{FE302E3D-2306-4FEF-B886-84DA82202D35}" presName="childNode1" presStyleLbl="bgAcc1" presStyleIdx="0" presStyleCnt="3" custScaleY="127678">
        <dgm:presLayoutVars>
          <dgm:bulletEnabled val="1"/>
        </dgm:presLayoutVars>
      </dgm:prSet>
      <dgm:spPr/>
    </dgm:pt>
    <dgm:pt modelId="{B8BFBDB8-36EA-42CD-9E55-9D07881912BD}" type="pres">
      <dgm:prSet presAssocID="{FE302E3D-2306-4FEF-B886-84DA82202D35}" presName="childNode1tx" presStyleLbl="bgAcc1" presStyleIdx="0" presStyleCnt="3">
        <dgm:presLayoutVars>
          <dgm:bulletEnabled val="1"/>
        </dgm:presLayoutVars>
      </dgm:prSet>
      <dgm:spPr/>
    </dgm:pt>
    <dgm:pt modelId="{7996FC74-8A56-411A-8FCF-72F668938E45}" type="pres">
      <dgm:prSet presAssocID="{FE302E3D-2306-4FEF-B886-84DA82202D35}" presName="parentNode1" presStyleLbl="node1" presStyleIdx="0" presStyleCnt="3" custScaleX="128134" custScaleY="112217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A315199-FD93-46FE-B8D3-1E5D5D96AC89}" type="pres">
      <dgm:prSet presAssocID="{FE302E3D-2306-4FEF-B886-84DA82202D35}" presName="connSite1" presStyleCnt="0"/>
      <dgm:spPr/>
    </dgm:pt>
    <dgm:pt modelId="{76474688-3747-4AF9-A13A-E0D5866AAAFE}" type="pres">
      <dgm:prSet presAssocID="{164BC0D4-3387-41A6-9B18-C14DF9072FCF}" presName="Name9" presStyleLbl="sibTrans2D1" presStyleIdx="0" presStyleCnt="2"/>
      <dgm:spPr/>
      <dgm:t>
        <a:bodyPr/>
        <a:lstStyle/>
        <a:p>
          <a:endParaRPr lang="th-TH"/>
        </a:p>
      </dgm:t>
    </dgm:pt>
    <dgm:pt modelId="{493F7D68-FE95-4803-B2B4-C8B6599BE92D}" type="pres">
      <dgm:prSet presAssocID="{3CA5CBE1-D6DA-40AA-B341-9885D596FD78}" presName="composite2" presStyleCnt="0"/>
      <dgm:spPr/>
    </dgm:pt>
    <dgm:pt modelId="{9DF29240-FBDF-4BA7-A002-86585AD6F13A}" type="pres">
      <dgm:prSet presAssocID="{3CA5CBE1-D6DA-40AA-B341-9885D596FD78}" presName="dummyNode2" presStyleLbl="node1" presStyleIdx="0" presStyleCnt="3"/>
      <dgm:spPr/>
    </dgm:pt>
    <dgm:pt modelId="{87C02191-73D1-4165-9FC3-EFFE1BE4E78E}" type="pres">
      <dgm:prSet presAssocID="{3CA5CBE1-D6DA-40AA-B341-9885D596FD78}" presName="childNode2" presStyleLbl="bgAcc1" presStyleIdx="1" presStyleCnt="3" custScaleX="130852" custScaleY="131066">
        <dgm:presLayoutVars>
          <dgm:bulletEnabled val="1"/>
        </dgm:presLayoutVars>
      </dgm:prSet>
      <dgm:spPr/>
    </dgm:pt>
    <dgm:pt modelId="{B0C05EA8-31E7-4B10-A613-81B3C09C158E}" type="pres">
      <dgm:prSet presAssocID="{3CA5CBE1-D6DA-40AA-B341-9885D596FD78}" presName="childNode2tx" presStyleLbl="bgAcc1" presStyleIdx="1" presStyleCnt="3">
        <dgm:presLayoutVars>
          <dgm:bulletEnabled val="1"/>
        </dgm:presLayoutVars>
      </dgm:prSet>
      <dgm:spPr/>
    </dgm:pt>
    <dgm:pt modelId="{FE3C61E6-1AEA-4D10-A24F-4040EA6B21FD}" type="pres">
      <dgm:prSet presAssocID="{3CA5CBE1-D6DA-40AA-B341-9885D596FD78}" presName="parentNode2" presStyleLbl="node1" presStyleIdx="1" presStyleCnt="3" custScaleX="130416" custScaleY="130241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DD92725-B31E-4FF4-82B9-519461C7CE66}" type="pres">
      <dgm:prSet presAssocID="{3CA5CBE1-D6DA-40AA-B341-9885D596FD78}" presName="connSite2" presStyleCnt="0"/>
      <dgm:spPr/>
    </dgm:pt>
    <dgm:pt modelId="{D97F557C-30B3-41C5-955A-B6F9F807376A}" type="pres">
      <dgm:prSet presAssocID="{E701FAFB-E6A9-4BFF-BDF0-C06E9260BD7D}" presName="Name18" presStyleLbl="sibTrans2D1" presStyleIdx="1" presStyleCnt="2"/>
      <dgm:spPr/>
      <dgm:t>
        <a:bodyPr/>
        <a:lstStyle/>
        <a:p>
          <a:endParaRPr lang="th-TH"/>
        </a:p>
      </dgm:t>
    </dgm:pt>
    <dgm:pt modelId="{1D69F509-20EB-4851-89F5-7952B5C06A6C}" type="pres">
      <dgm:prSet presAssocID="{AC1E69AB-ECA9-455A-9D2B-AC0CB70620B4}" presName="composite1" presStyleCnt="0"/>
      <dgm:spPr/>
    </dgm:pt>
    <dgm:pt modelId="{B7D2EE59-1B4B-4FF7-97CD-66EB32844EDD}" type="pres">
      <dgm:prSet presAssocID="{AC1E69AB-ECA9-455A-9D2B-AC0CB70620B4}" presName="dummyNode1" presStyleLbl="node1" presStyleIdx="1" presStyleCnt="3"/>
      <dgm:spPr/>
    </dgm:pt>
    <dgm:pt modelId="{6E247B35-D422-46C7-8449-FCBABC8E8D2D}" type="pres">
      <dgm:prSet presAssocID="{AC1E69AB-ECA9-455A-9D2B-AC0CB70620B4}" presName="childNode1" presStyleLbl="bgAcc1" presStyleIdx="2" presStyleCnt="3">
        <dgm:presLayoutVars>
          <dgm:bulletEnabled val="1"/>
        </dgm:presLayoutVars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</dgm:pt>
    <dgm:pt modelId="{A1E45657-1B9D-4591-8D46-34F127D8C228}" type="pres">
      <dgm:prSet presAssocID="{AC1E69AB-ECA9-455A-9D2B-AC0CB70620B4}" presName="childNode1tx" presStyleLbl="bgAcc1" presStyleIdx="2" presStyleCnt="3">
        <dgm:presLayoutVars>
          <dgm:bulletEnabled val="1"/>
        </dgm:presLayoutVars>
      </dgm:prSet>
      <dgm:spPr/>
    </dgm:pt>
    <dgm:pt modelId="{E725E16B-1BDC-490A-9FFB-9209B483CA1D}" type="pres">
      <dgm:prSet presAssocID="{AC1E69AB-ECA9-455A-9D2B-AC0CB70620B4}" presName="parentNode1" presStyleLbl="node1" presStyleIdx="2" presStyleCnt="3" custScaleX="112115" custScaleY="93756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44B050F-38A6-48D6-B2EA-5E06FA6D8FD3}" type="pres">
      <dgm:prSet presAssocID="{AC1E69AB-ECA9-455A-9D2B-AC0CB70620B4}" presName="connSite1" presStyleCnt="0"/>
      <dgm:spPr/>
    </dgm:pt>
  </dgm:ptLst>
  <dgm:cxnLst>
    <dgm:cxn modelId="{140AF22D-8CA7-402C-8FF0-97A45CA5198B}" type="presOf" srcId="{FE302E3D-2306-4FEF-B886-84DA82202D35}" destId="{7996FC74-8A56-411A-8FCF-72F668938E45}" srcOrd="0" destOrd="0" presId="urn:microsoft.com/office/officeart/2005/8/layout/hProcess4"/>
    <dgm:cxn modelId="{60941506-DA36-4C42-A330-E978336EC0FB}" type="presOf" srcId="{AC1E69AB-ECA9-455A-9D2B-AC0CB70620B4}" destId="{E725E16B-1BDC-490A-9FFB-9209B483CA1D}" srcOrd="0" destOrd="0" presId="urn:microsoft.com/office/officeart/2005/8/layout/hProcess4"/>
    <dgm:cxn modelId="{BC61924F-0E19-4F9C-A52E-FCD81C8D58C8}" type="presOf" srcId="{164BC0D4-3387-41A6-9B18-C14DF9072FCF}" destId="{76474688-3747-4AF9-A13A-E0D5866AAAFE}" srcOrd="0" destOrd="0" presId="urn:microsoft.com/office/officeart/2005/8/layout/hProcess4"/>
    <dgm:cxn modelId="{111B2949-DD47-4342-B9A8-F190B0D5C211}" type="presOf" srcId="{F5E0EAEF-D3E1-4168-A523-AF13F678AF19}" destId="{008116CC-2EEE-413F-99A5-48D9DECB7584}" srcOrd="0" destOrd="0" presId="urn:microsoft.com/office/officeart/2005/8/layout/hProcess4"/>
    <dgm:cxn modelId="{4D87D98E-30E7-461C-917A-BCF518B4FF47}" type="presOf" srcId="{E701FAFB-E6A9-4BFF-BDF0-C06E9260BD7D}" destId="{D97F557C-30B3-41C5-955A-B6F9F807376A}" srcOrd="0" destOrd="0" presId="urn:microsoft.com/office/officeart/2005/8/layout/hProcess4"/>
    <dgm:cxn modelId="{B5434BBD-7068-4BFA-9290-F73D915596EA}" srcId="{F5E0EAEF-D3E1-4168-A523-AF13F678AF19}" destId="{AC1E69AB-ECA9-455A-9D2B-AC0CB70620B4}" srcOrd="2" destOrd="0" parTransId="{E31F5C3E-6812-4990-91B5-EE0C3C0A66E3}" sibTransId="{32B8613A-059C-4302-B911-18AE64E9B92A}"/>
    <dgm:cxn modelId="{0BE7D9DF-0592-4662-9B68-1E424A8A44C2}" srcId="{F5E0EAEF-D3E1-4168-A523-AF13F678AF19}" destId="{FE302E3D-2306-4FEF-B886-84DA82202D35}" srcOrd="0" destOrd="0" parTransId="{6A8C04EA-970C-40DD-AB71-A70CABEEA8C4}" sibTransId="{164BC0D4-3387-41A6-9B18-C14DF9072FCF}"/>
    <dgm:cxn modelId="{CC766361-AAE0-438D-B820-8600B54D4535}" srcId="{F5E0EAEF-D3E1-4168-A523-AF13F678AF19}" destId="{3CA5CBE1-D6DA-40AA-B341-9885D596FD78}" srcOrd="1" destOrd="0" parTransId="{8525FF6E-BEC3-48F4-AB82-DA14855D866D}" sibTransId="{E701FAFB-E6A9-4BFF-BDF0-C06E9260BD7D}"/>
    <dgm:cxn modelId="{0C4E80F5-2CDD-4A73-96EC-D31AED5E190B}" type="presOf" srcId="{3CA5CBE1-D6DA-40AA-B341-9885D596FD78}" destId="{FE3C61E6-1AEA-4D10-A24F-4040EA6B21FD}" srcOrd="0" destOrd="0" presId="urn:microsoft.com/office/officeart/2005/8/layout/hProcess4"/>
    <dgm:cxn modelId="{C5D98780-622F-4F75-B48B-88F871DC7133}" type="presParOf" srcId="{008116CC-2EEE-413F-99A5-48D9DECB7584}" destId="{62813248-B6D2-43F5-AB65-CA8A90A716FF}" srcOrd="0" destOrd="0" presId="urn:microsoft.com/office/officeart/2005/8/layout/hProcess4"/>
    <dgm:cxn modelId="{6ECA5553-9310-4D9A-999F-D050945863E8}" type="presParOf" srcId="{008116CC-2EEE-413F-99A5-48D9DECB7584}" destId="{7EAA9468-9598-4B4E-9CF3-9F5F39E3B2B1}" srcOrd="1" destOrd="0" presId="urn:microsoft.com/office/officeart/2005/8/layout/hProcess4"/>
    <dgm:cxn modelId="{AB997DF6-4E33-4751-90FF-D7462F91040B}" type="presParOf" srcId="{008116CC-2EEE-413F-99A5-48D9DECB7584}" destId="{6DD5B114-5291-4E5F-9460-CD92B0FB5627}" srcOrd="2" destOrd="0" presId="urn:microsoft.com/office/officeart/2005/8/layout/hProcess4"/>
    <dgm:cxn modelId="{55D042D3-7087-4A52-87AA-0100132098DA}" type="presParOf" srcId="{6DD5B114-5291-4E5F-9460-CD92B0FB5627}" destId="{89848DFB-FD57-4959-A590-2766CA377114}" srcOrd="0" destOrd="0" presId="urn:microsoft.com/office/officeart/2005/8/layout/hProcess4"/>
    <dgm:cxn modelId="{6D5290B2-AFE4-42D6-B33F-5A2820845628}" type="presParOf" srcId="{89848DFB-FD57-4959-A590-2766CA377114}" destId="{0B203592-875E-4711-9ADD-ECFC42858CC4}" srcOrd="0" destOrd="0" presId="urn:microsoft.com/office/officeart/2005/8/layout/hProcess4"/>
    <dgm:cxn modelId="{8E6A12D4-CE1E-412A-8FAF-F14A12BC4CB0}" type="presParOf" srcId="{89848DFB-FD57-4959-A590-2766CA377114}" destId="{EFF111A9-75A4-4982-92AC-200BBF4B1E11}" srcOrd="1" destOrd="0" presId="urn:microsoft.com/office/officeart/2005/8/layout/hProcess4"/>
    <dgm:cxn modelId="{1404B864-304C-4799-BE79-4482474AC9F9}" type="presParOf" srcId="{89848DFB-FD57-4959-A590-2766CA377114}" destId="{B8BFBDB8-36EA-42CD-9E55-9D07881912BD}" srcOrd="2" destOrd="0" presId="urn:microsoft.com/office/officeart/2005/8/layout/hProcess4"/>
    <dgm:cxn modelId="{CDCB10A4-C1A6-43F2-AC69-5216C9EC4F04}" type="presParOf" srcId="{89848DFB-FD57-4959-A590-2766CA377114}" destId="{7996FC74-8A56-411A-8FCF-72F668938E45}" srcOrd="3" destOrd="0" presId="urn:microsoft.com/office/officeart/2005/8/layout/hProcess4"/>
    <dgm:cxn modelId="{2586225C-722B-4C34-B439-7B4098B0CC32}" type="presParOf" srcId="{89848DFB-FD57-4959-A590-2766CA377114}" destId="{7A315199-FD93-46FE-B8D3-1E5D5D96AC89}" srcOrd="4" destOrd="0" presId="urn:microsoft.com/office/officeart/2005/8/layout/hProcess4"/>
    <dgm:cxn modelId="{5A9325DD-E78B-43C6-AFB2-B1FA970AD309}" type="presParOf" srcId="{6DD5B114-5291-4E5F-9460-CD92B0FB5627}" destId="{76474688-3747-4AF9-A13A-E0D5866AAAFE}" srcOrd="1" destOrd="0" presId="urn:microsoft.com/office/officeart/2005/8/layout/hProcess4"/>
    <dgm:cxn modelId="{5B600F8E-D41C-493E-8173-A266D2A8CE81}" type="presParOf" srcId="{6DD5B114-5291-4E5F-9460-CD92B0FB5627}" destId="{493F7D68-FE95-4803-B2B4-C8B6599BE92D}" srcOrd="2" destOrd="0" presId="urn:microsoft.com/office/officeart/2005/8/layout/hProcess4"/>
    <dgm:cxn modelId="{C096F0E4-3756-48F5-9401-356EEE9B2E55}" type="presParOf" srcId="{493F7D68-FE95-4803-B2B4-C8B6599BE92D}" destId="{9DF29240-FBDF-4BA7-A002-86585AD6F13A}" srcOrd="0" destOrd="0" presId="urn:microsoft.com/office/officeart/2005/8/layout/hProcess4"/>
    <dgm:cxn modelId="{1704089B-AD2C-43E7-9003-9696454DA64B}" type="presParOf" srcId="{493F7D68-FE95-4803-B2B4-C8B6599BE92D}" destId="{87C02191-73D1-4165-9FC3-EFFE1BE4E78E}" srcOrd="1" destOrd="0" presId="urn:microsoft.com/office/officeart/2005/8/layout/hProcess4"/>
    <dgm:cxn modelId="{9059EF99-0B61-4095-8CCF-BF1C75348D2D}" type="presParOf" srcId="{493F7D68-FE95-4803-B2B4-C8B6599BE92D}" destId="{B0C05EA8-31E7-4B10-A613-81B3C09C158E}" srcOrd="2" destOrd="0" presId="urn:microsoft.com/office/officeart/2005/8/layout/hProcess4"/>
    <dgm:cxn modelId="{0ADF4975-9785-4920-AB52-3088F8E9E28B}" type="presParOf" srcId="{493F7D68-FE95-4803-B2B4-C8B6599BE92D}" destId="{FE3C61E6-1AEA-4D10-A24F-4040EA6B21FD}" srcOrd="3" destOrd="0" presId="urn:microsoft.com/office/officeart/2005/8/layout/hProcess4"/>
    <dgm:cxn modelId="{D83BF363-865E-4C6F-B029-FCE896FA9A9B}" type="presParOf" srcId="{493F7D68-FE95-4803-B2B4-C8B6599BE92D}" destId="{4DD92725-B31E-4FF4-82B9-519461C7CE66}" srcOrd="4" destOrd="0" presId="urn:microsoft.com/office/officeart/2005/8/layout/hProcess4"/>
    <dgm:cxn modelId="{E523DD2D-6053-4B76-9988-0E162BD7D4AF}" type="presParOf" srcId="{6DD5B114-5291-4E5F-9460-CD92B0FB5627}" destId="{D97F557C-30B3-41C5-955A-B6F9F807376A}" srcOrd="3" destOrd="0" presId="urn:microsoft.com/office/officeart/2005/8/layout/hProcess4"/>
    <dgm:cxn modelId="{01E95793-DC6F-4FF9-B892-C6E192F2D37B}" type="presParOf" srcId="{6DD5B114-5291-4E5F-9460-CD92B0FB5627}" destId="{1D69F509-20EB-4851-89F5-7952B5C06A6C}" srcOrd="4" destOrd="0" presId="urn:microsoft.com/office/officeart/2005/8/layout/hProcess4"/>
    <dgm:cxn modelId="{1236D021-9F38-4348-A099-F638701DBB5D}" type="presParOf" srcId="{1D69F509-20EB-4851-89F5-7952B5C06A6C}" destId="{B7D2EE59-1B4B-4FF7-97CD-66EB32844EDD}" srcOrd="0" destOrd="0" presId="urn:microsoft.com/office/officeart/2005/8/layout/hProcess4"/>
    <dgm:cxn modelId="{D6E5342D-5A35-4329-BB73-B5E1CFB9976D}" type="presParOf" srcId="{1D69F509-20EB-4851-89F5-7952B5C06A6C}" destId="{6E247B35-D422-46C7-8449-FCBABC8E8D2D}" srcOrd="1" destOrd="0" presId="urn:microsoft.com/office/officeart/2005/8/layout/hProcess4"/>
    <dgm:cxn modelId="{BF27F482-BA8E-4D54-9820-F8BEBB056A66}" type="presParOf" srcId="{1D69F509-20EB-4851-89F5-7952B5C06A6C}" destId="{A1E45657-1B9D-4591-8D46-34F127D8C228}" srcOrd="2" destOrd="0" presId="urn:microsoft.com/office/officeart/2005/8/layout/hProcess4"/>
    <dgm:cxn modelId="{C6ACBD6E-5220-473E-AA5C-2DA9176D48E3}" type="presParOf" srcId="{1D69F509-20EB-4851-89F5-7952B5C06A6C}" destId="{E725E16B-1BDC-490A-9FFB-9209B483CA1D}" srcOrd="3" destOrd="0" presId="urn:microsoft.com/office/officeart/2005/8/layout/hProcess4"/>
    <dgm:cxn modelId="{C0DAA198-BA9A-44E6-908E-7D9D747860C1}" type="presParOf" srcId="{1D69F509-20EB-4851-89F5-7952B5C06A6C}" destId="{744B050F-38A6-48D6-B2EA-5E06FA6D8FD3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7EFE4B-D358-4EB2-95C6-B04274FD63A9}">
      <dsp:nvSpPr>
        <dsp:cNvPr id="0" name=""/>
        <dsp:cNvSpPr/>
      </dsp:nvSpPr>
      <dsp:spPr>
        <a:xfrm>
          <a:off x="0" y="0"/>
          <a:ext cx="2901175" cy="1813234"/>
        </a:xfrm>
        <a:prstGeom prst="swooshArrow">
          <a:avLst>
            <a:gd name="adj1" fmla="val 25000"/>
            <a:gd name="adj2" fmla="val 25000"/>
          </a:avLst>
        </a:prstGeom>
        <a:solidFill>
          <a:srgbClr val="FFC000"/>
        </a:solidFill>
        <a:ln w="9525" cap="flat" cmpd="sng" algn="ctr">
          <a:noFill/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</dsp:sp>
    <dsp:sp modelId="{16CDD65B-A66A-465E-983F-4DD552D534F5}">
      <dsp:nvSpPr>
        <dsp:cNvPr id="0" name=""/>
        <dsp:cNvSpPr/>
      </dsp:nvSpPr>
      <dsp:spPr>
        <a:xfrm>
          <a:off x="360444" y="1398813"/>
          <a:ext cx="91439" cy="91439"/>
        </a:xfrm>
        <a:prstGeom prst="ellipse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730414-E5AB-493D-B665-C1A260FF53A6}">
      <dsp:nvSpPr>
        <dsp:cNvPr id="0" name=""/>
        <dsp:cNvSpPr/>
      </dsp:nvSpPr>
      <dsp:spPr>
        <a:xfrm>
          <a:off x="6799" y="1444533"/>
          <a:ext cx="1474704" cy="524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969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>
              <a:latin typeface="TH SarabunPSK" pitchFamily="34" charset="-34"/>
              <a:cs typeface="TH SarabunPSK" pitchFamily="34" charset="-34"/>
            </a:rPr>
            <a:t>วางกรอบการพัฒนา</a:t>
          </a:r>
          <a:endParaRPr lang="en-US" sz="18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6799" y="1444533"/>
        <a:ext cx="1474704" cy="524024"/>
      </dsp:txXfrm>
    </dsp:sp>
    <dsp:sp modelId="{20DC985B-6F50-4CB3-95EF-69C8FD99388E}">
      <dsp:nvSpPr>
        <dsp:cNvPr id="0" name=""/>
        <dsp:cNvSpPr/>
      </dsp:nvSpPr>
      <dsp:spPr>
        <a:xfrm>
          <a:off x="1487633" y="732005"/>
          <a:ext cx="136355" cy="136355"/>
        </a:xfrm>
        <a:prstGeom prst="ellipse">
          <a:avLst/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658310-5864-49D1-A990-15C558CD491E}">
      <dsp:nvSpPr>
        <dsp:cNvPr id="0" name=""/>
        <dsp:cNvSpPr/>
      </dsp:nvSpPr>
      <dsp:spPr>
        <a:xfrm>
          <a:off x="1203790" y="883992"/>
          <a:ext cx="951720" cy="171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252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>
              <a:latin typeface="TH SarabunPSK" pitchFamily="34" charset="-34"/>
              <a:cs typeface="TH SarabunPSK" pitchFamily="34" charset="-34"/>
            </a:rPr>
            <a:t>One Plan</a:t>
          </a:r>
          <a:endParaRPr lang="en-US" sz="18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1203790" y="883992"/>
        <a:ext cx="951720" cy="171692"/>
      </dsp:txXfrm>
    </dsp:sp>
    <dsp:sp modelId="{F4BE73F1-FB3E-4158-A5F7-F91B6C7AF7C3}">
      <dsp:nvSpPr>
        <dsp:cNvPr id="0" name=""/>
        <dsp:cNvSpPr/>
      </dsp:nvSpPr>
      <dsp:spPr>
        <a:xfrm>
          <a:off x="2615488" y="504066"/>
          <a:ext cx="188576" cy="188576"/>
        </a:xfrm>
        <a:prstGeom prst="ellipse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E799CC-E28F-431F-920F-EC18725D52E3}">
      <dsp:nvSpPr>
        <dsp:cNvPr id="0" name=""/>
        <dsp:cNvSpPr/>
      </dsp:nvSpPr>
      <dsp:spPr>
        <a:xfrm>
          <a:off x="1864975" y="652016"/>
          <a:ext cx="1036199" cy="1260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923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1864975" y="652016"/>
        <a:ext cx="1036199" cy="12601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F111A9-75A4-4982-92AC-200BBF4B1E11}">
      <dsp:nvSpPr>
        <dsp:cNvPr id="0" name=""/>
        <dsp:cNvSpPr/>
      </dsp:nvSpPr>
      <dsp:spPr>
        <a:xfrm>
          <a:off x="982" y="168939"/>
          <a:ext cx="550739" cy="5799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474688-3747-4AF9-A13A-E0D5866AAAFE}">
      <dsp:nvSpPr>
        <dsp:cNvPr id="0" name=""/>
        <dsp:cNvSpPr/>
      </dsp:nvSpPr>
      <dsp:spPr>
        <a:xfrm>
          <a:off x="293873" y="197037"/>
          <a:ext cx="824359" cy="824359"/>
        </a:xfrm>
        <a:prstGeom prst="leftCircularArrow">
          <a:avLst>
            <a:gd name="adj1" fmla="val 2959"/>
            <a:gd name="adj2" fmla="val 362533"/>
            <a:gd name="adj3" fmla="val 2183278"/>
            <a:gd name="adj4" fmla="val 9069723"/>
            <a:gd name="adj5" fmla="val 3453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96FC74-8A56-411A-8FCF-72F668938E45}">
      <dsp:nvSpPr>
        <dsp:cNvPr id="0" name=""/>
        <dsp:cNvSpPr/>
      </dsp:nvSpPr>
      <dsp:spPr>
        <a:xfrm>
          <a:off x="54504" y="576817"/>
          <a:ext cx="627274" cy="21845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>
              <a:latin typeface="TH SarabunPSK" panose="020B0500040200020003" pitchFamily="34" charset="-34"/>
              <a:cs typeface="TH SarabunPSK" panose="020B0500040200020003" pitchFamily="34" charset="-34"/>
            </a:rPr>
            <a:t>ส่งเสริม</a:t>
          </a:r>
          <a:endParaRPr lang="en-US" sz="1600" b="1" kern="120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60902" y="583215"/>
        <a:ext cx="614478" cy="205663"/>
      </dsp:txXfrm>
    </dsp:sp>
    <dsp:sp modelId="{87C02191-73D1-4165-9FC3-EFFE1BE4E78E}">
      <dsp:nvSpPr>
        <dsp:cNvPr id="0" name=""/>
        <dsp:cNvSpPr/>
      </dsp:nvSpPr>
      <dsp:spPr>
        <a:xfrm>
          <a:off x="797953" y="180955"/>
          <a:ext cx="720653" cy="5953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7F557C-30B3-41C5-955A-B6F9F807376A}">
      <dsp:nvSpPr>
        <dsp:cNvPr id="0" name=""/>
        <dsp:cNvSpPr/>
      </dsp:nvSpPr>
      <dsp:spPr>
        <a:xfrm>
          <a:off x="1170268" y="-84133"/>
          <a:ext cx="803592" cy="803592"/>
        </a:xfrm>
        <a:prstGeom prst="circularArrow">
          <a:avLst>
            <a:gd name="adj1" fmla="val 3036"/>
            <a:gd name="adj2" fmla="val 372572"/>
            <a:gd name="adj3" fmla="val 19532085"/>
            <a:gd name="adj4" fmla="val 12655678"/>
            <a:gd name="adj5" fmla="val 354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3C61E6-1AEA-4D10-A24F-4040EA6B21FD}">
      <dsp:nvSpPr>
        <dsp:cNvPr id="0" name=""/>
        <dsp:cNvSpPr/>
      </dsp:nvSpPr>
      <dsp:spPr>
        <a:xfrm>
          <a:off x="930846" y="124739"/>
          <a:ext cx="638446" cy="25354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>
              <a:latin typeface="TH SarabunPSK" panose="020B0500040200020003" pitchFamily="34" charset="-34"/>
              <a:cs typeface="TH SarabunPSK" panose="020B0500040200020003" pitchFamily="34" charset="-34"/>
            </a:rPr>
            <a:t>คุ้มครอง</a:t>
          </a:r>
          <a:endParaRPr lang="en-US" sz="1600" b="1" kern="120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938272" y="132165"/>
        <a:ext cx="623594" cy="238696"/>
      </dsp:txXfrm>
    </dsp:sp>
    <dsp:sp modelId="{6E247B35-D422-46C7-8449-FCBABC8E8D2D}">
      <dsp:nvSpPr>
        <dsp:cNvPr id="0" name=""/>
        <dsp:cNvSpPr/>
      </dsp:nvSpPr>
      <dsp:spPr>
        <a:xfrm>
          <a:off x="1685467" y="237299"/>
          <a:ext cx="550739" cy="45424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</dsp:sp>
    <dsp:sp modelId="{E725E16B-1BDC-490A-9FFB-9209B483CA1D}">
      <dsp:nvSpPr>
        <dsp:cNvPr id="0" name=""/>
        <dsp:cNvSpPr/>
      </dsp:nvSpPr>
      <dsp:spPr>
        <a:xfrm>
          <a:off x="1778199" y="600283"/>
          <a:ext cx="548854" cy="182520"/>
        </a:xfrm>
        <a:prstGeom prst="roundRect">
          <a:avLst>
            <a:gd name="adj" fmla="val 10000"/>
          </a:avLst>
        </a:prstGeom>
        <a:solidFill>
          <a:schemeClr val="accent6"/>
        </a:solidFill>
        <a:ln w="127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>
              <a:latin typeface="TH SarabunPSK" panose="020B0500040200020003" pitchFamily="34" charset="-34"/>
              <a:cs typeface="TH SarabunPSK" panose="020B0500040200020003" pitchFamily="34" charset="-34"/>
            </a:rPr>
            <a:t>พัฒนา</a:t>
          </a:r>
          <a:endParaRPr lang="en-US" sz="1600" b="1" kern="120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1783545" y="605629"/>
        <a:ext cx="538162" cy="1718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7723" cy="4984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3141" y="0"/>
            <a:ext cx="2947723" cy="4984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2C189C-0C11-43C4-82AC-3955D55D3825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9475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244" y="4781014"/>
            <a:ext cx="5441950" cy="39117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6123"/>
            <a:ext cx="2947723" cy="4984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3141" y="9436123"/>
            <a:ext cx="2947723" cy="4984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278B4-8307-482A-BF2A-FB4A0CB7C3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065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5278B4-8307-482A-BF2A-FB4A0CB7C3F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231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16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33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495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660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82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991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2156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532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83AB-3A21-4D15-9247-244271E7FB64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28B9E-913B-4BFF-AA2D-F26E63EEBF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033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83AB-3A21-4D15-9247-244271E7FB64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28B9E-913B-4BFF-AA2D-F26E63EEBF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528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2769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6"/>
            <a:ext cx="10363200" cy="1500187"/>
          </a:xfrm>
        </p:spPr>
        <p:txBody>
          <a:bodyPr anchor="b"/>
          <a:lstStyle>
            <a:lvl1pPr marL="0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1pPr>
            <a:lvl2pPr marL="316520" indent="0">
              <a:buNone/>
              <a:defRPr sz="1246">
                <a:solidFill>
                  <a:schemeClr val="tx1">
                    <a:tint val="75000"/>
                  </a:schemeClr>
                </a:solidFill>
              </a:defRPr>
            </a:lvl2pPr>
            <a:lvl3pPr marL="633039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3pPr>
            <a:lvl4pPr marL="949559" indent="0">
              <a:buNone/>
              <a:defRPr sz="969">
                <a:solidFill>
                  <a:schemeClr val="tx1">
                    <a:tint val="75000"/>
                  </a:schemeClr>
                </a:solidFill>
              </a:defRPr>
            </a:lvl4pPr>
            <a:lvl5pPr marL="1266078" indent="0">
              <a:buNone/>
              <a:defRPr sz="969">
                <a:solidFill>
                  <a:schemeClr val="tx1">
                    <a:tint val="75000"/>
                  </a:schemeClr>
                </a:solidFill>
              </a:defRPr>
            </a:lvl5pPr>
            <a:lvl6pPr marL="1582598" indent="0">
              <a:buNone/>
              <a:defRPr sz="969">
                <a:solidFill>
                  <a:schemeClr val="tx1">
                    <a:tint val="75000"/>
                  </a:schemeClr>
                </a:solidFill>
              </a:defRPr>
            </a:lvl6pPr>
            <a:lvl7pPr marL="1899117" indent="0">
              <a:buNone/>
              <a:defRPr sz="969">
                <a:solidFill>
                  <a:schemeClr val="tx1">
                    <a:tint val="75000"/>
                  </a:schemeClr>
                </a:solidFill>
              </a:defRPr>
            </a:lvl7pPr>
            <a:lvl8pPr marL="2215637" indent="0">
              <a:buNone/>
              <a:defRPr sz="969">
                <a:solidFill>
                  <a:schemeClr val="tx1">
                    <a:tint val="75000"/>
                  </a:schemeClr>
                </a:solidFill>
              </a:defRPr>
            </a:lvl8pPr>
            <a:lvl9pPr marL="2532156" indent="0">
              <a:buNone/>
              <a:defRPr sz="9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83AB-3A21-4D15-9247-244271E7FB64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28B9E-913B-4BFF-AA2D-F26E63EEBF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952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1938"/>
            </a:lvl1pPr>
            <a:lvl2pPr>
              <a:defRPr sz="1662"/>
            </a:lvl2pPr>
            <a:lvl3pPr>
              <a:defRPr sz="1385"/>
            </a:lvl3pPr>
            <a:lvl4pPr>
              <a:defRPr sz="1246"/>
            </a:lvl4pPr>
            <a:lvl5pPr>
              <a:defRPr sz="1246"/>
            </a:lvl5pPr>
            <a:lvl6pPr>
              <a:defRPr sz="1246"/>
            </a:lvl6pPr>
            <a:lvl7pPr>
              <a:defRPr sz="1246"/>
            </a:lvl7pPr>
            <a:lvl8pPr>
              <a:defRPr sz="1246"/>
            </a:lvl8pPr>
            <a:lvl9pPr>
              <a:defRPr sz="12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1938"/>
            </a:lvl1pPr>
            <a:lvl2pPr>
              <a:defRPr sz="1662"/>
            </a:lvl2pPr>
            <a:lvl3pPr>
              <a:defRPr sz="1385"/>
            </a:lvl3pPr>
            <a:lvl4pPr>
              <a:defRPr sz="1246"/>
            </a:lvl4pPr>
            <a:lvl5pPr>
              <a:defRPr sz="1246"/>
            </a:lvl5pPr>
            <a:lvl6pPr>
              <a:defRPr sz="1246"/>
            </a:lvl6pPr>
            <a:lvl7pPr>
              <a:defRPr sz="1246"/>
            </a:lvl7pPr>
            <a:lvl8pPr>
              <a:defRPr sz="1246"/>
            </a:lvl8pPr>
            <a:lvl9pPr>
              <a:defRPr sz="12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83AB-3A21-4D15-9247-244271E7FB64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28B9E-913B-4BFF-AA2D-F26E63EEBF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411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917" cy="639762"/>
          </a:xfrm>
        </p:spPr>
        <p:txBody>
          <a:bodyPr anchor="b"/>
          <a:lstStyle>
            <a:lvl1pPr marL="0" indent="0">
              <a:buNone/>
              <a:defRPr sz="1662" b="1"/>
            </a:lvl1pPr>
            <a:lvl2pPr marL="316520" indent="0">
              <a:buNone/>
              <a:defRPr sz="1385" b="1"/>
            </a:lvl2pPr>
            <a:lvl3pPr marL="633039" indent="0">
              <a:buNone/>
              <a:defRPr sz="1246" b="1"/>
            </a:lvl3pPr>
            <a:lvl4pPr marL="949559" indent="0">
              <a:buNone/>
              <a:defRPr sz="1108" b="1"/>
            </a:lvl4pPr>
            <a:lvl5pPr marL="1266078" indent="0">
              <a:buNone/>
              <a:defRPr sz="1108" b="1"/>
            </a:lvl5pPr>
            <a:lvl6pPr marL="1582598" indent="0">
              <a:buNone/>
              <a:defRPr sz="1108" b="1"/>
            </a:lvl6pPr>
            <a:lvl7pPr marL="1899117" indent="0">
              <a:buNone/>
              <a:defRPr sz="1108" b="1"/>
            </a:lvl7pPr>
            <a:lvl8pPr marL="2215637" indent="0">
              <a:buNone/>
              <a:defRPr sz="1108" b="1"/>
            </a:lvl8pPr>
            <a:lvl9pPr marL="2532156" indent="0">
              <a:buNone/>
              <a:defRPr sz="110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917" cy="3951288"/>
          </a:xfrm>
        </p:spPr>
        <p:txBody>
          <a:bodyPr/>
          <a:lstStyle>
            <a:lvl1pPr>
              <a:defRPr sz="1662"/>
            </a:lvl1pPr>
            <a:lvl2pPr>
              <a:defRPr sz="1385"/>
            </a:lvl2pPr>
            <a:lvl3pPr>
              <a:defRPr sz="1246"/>
            </a:lvl3pPr>
            <a:lvl4pPr>
              <a:defRPr sz="1108"/>
            </a:lvl4pPr>
            <a:lvl5pPr>
              <a:defRPr sz="1108"/>
            </a:lvl5pPr>
            <a:lvl6pPr>
              <a:defRPr sz="1108"/>
            </a:lvl6pPr>
            <a:lvl7pPr>
              <a:defRPr sz="1108"/>
            </a:lvl7pPr>
            <a:lvl8pPr>
              <a:defRPr sz="1108"/>
            </a:lvl8pPr>
            <a:lvl9pPr>
              <a:defRPr sz="110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5" cy="639762"/>
          </a:xfrm>
        </p:spPr>
        <p:txBody>
          <a:bodyPr anchor="b"/>
          <a:lstStyle>
            <a:lvl1pPr marL="0" indent="0">
              <a:buNone/>
              <a:defRPr sz="1662" b="1"/>
            </a:lvl1pPr>
            <a:lvl2pPr marL="316520" indent="0">
              <a:buNone/>
              <a:defRPr sz="1385" b="1"/>
            </a:lvl2pPr>
            <a:lvl3pPr marL="633039" indent="0">
              <a:buNone/>
              <a:defRPr sz="1246" b="1"/>
            </a:lvl3pPr>
            <a:lvl4pPr marL="949559" indent="0">
              <a:buNone/>
              <a:defRPr sz="1108" b="1"/>
            </a:lvl4pPr>
            <a:lvl5pPr marL="1266078" indent="0">
              <a:buNone/>
              <a:defRPr sz="1108" b="1"/>
            </a:lvl5pPr>
            <a:lvl6pPr marL="1582598" indent="0">
              <a:buNone/>
              <a:defRPr sz="1108" b="1"/>
            </a:lvl6pPr>
            <a:lvl7pPr marL="1899117" indent="0">
              <a:buNone/>
              <a:defRPr sz="1108" b="1"/>
            </a:lvl7pPr>
            <a:lvl8pPr marL="2215637" indent="0">
              <a:buNone/>
              <a:defRPr sz="1108" b="1"/>
            </a:lvl8pPr>
            <a:lvl9pPr marL="2532156" indent="0">
              <a:buNone/>
              <a:defRPr sz="110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5" cy="3951288"/>
          </a:xfrm>
        </p:spPr>
        <p:txBody>
          <a:bodyPr/>
          <a:lstStyle>
            <a:lvl1pPr>
              <a:defRPr sz="1662"/>
            </a:lvl1pPr>
            <a:lvl2pPr>
              <a:defRPr sz="1385"/>
            </a:lvl2pPr>
            <a:lvl3pPr>
              <a:defRPr sz="1246"/>
            </a:lvl3pPr>
            <a:lvl4pPr>
              <a:defRPr sz="1108"/>
            </a:lvl4pPr>
            <a:lvl5pPr>
              <a:defRPr sz="1108"/>
            </a:lvl5pPr>
            <a:lvl6pPr>
              <a:defRPr sz="1108"/>
            </a:lvl6pPr>
            <a:lvl7pPr>
              <a:defRPr sz="1108"/>
            </a:lvl7pPr>
            <a:lvl8pPr>
              <a:defRPr sz="1108"/>
            </a:lvl8pPr>
            <a:lvl9pPr>
              <a:defRPr sz="110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83AB-3A21-4D15-9247-244271E7FB64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28B9E-913B-4BFF-AA2D-F26E63EEBF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32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83AB-3A21-4D15-9247-244271E7FB64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28B9E-913B-4BFF-AA2D-F26E63EEBF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933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83AB-3A21-4D15-9247-244271E7FB64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28B9E-913B-4BFF-AA2D-F26E63EEBF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20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385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6" y="273054"/>
            <a:ext cx="6815665" cy="5853113"/>
          </a:xfrm>
        </p:spPr>
        <p:txBody>
          <a:bodyPr/>
          <a:lstStyle>
            <a:lvl1pPr>
              <a:defRPr sz="2215"/>
            </a:lvl1pPr>
            <a:lvl2pPr>
              <a:defRPr sz="1938"/>
            </a:lvl2pPr>
            <a:lvl3pPr>
              <a:defRPr sz="1662"/>
            </a:lvl3pPr>
            <a:lvl4pPr>
              <a:defRPr sz="1385"/>
            </a:lvl4pPr>
            <a:lvl5pPr>
              <a:defRPr sz="1385"/>
            </a:lvl5pPr>
            <a:lvl6pPr>
              <a:defRPr sz="1385"/>
            </a:lvl6pPr>
            <a:lvl7pPr>
              <a:defRPr sz="1385"/>
            </a:lvl7pPr>
            <a:lvl8pPr>
              <a:defRPr sz="1385"/>
            </a:lvl8pPr>
            <a:lvl9pPr>
              <a:defRPr sz="138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969"/>
            </a:lvl1pPr>
            <a:lvl2pPr marL="316520" indent="0">
              <a:buNone/>
              <a:defRPr sz="831"/>
            </a:lvl2pPr>
            <a:lvl3pPr marL="633039" indent="0">
              <a:buNone/>
              <a:defRPr sz="692"/>
            </a:lvl3pPr>
            <a:lvl4pPr marL="949559" indent="0">
              <a:buNone/>
              <a:defRPr sz="623"/>
            </a:lvl4pPr>
            <a:lvl5pPr marL="1266078" indent="0">
              <a:buNone/>
              <a:defRPr sz="623"/>
            </a:lvl5pPr>
            <a:lvl6pPr marL="1582598" indent="0">
              <a:buNone/>
              <a:defRPr sz="623"/>
            </a:lvl6pPr>
            <a:lvl7pPr marL="1899117" indent="0">
              <a:buNone/>
              <a:defRPr sz="623"/>
            </a:lvl7pPr>
            <a:lvl8pPr marL="2215637" indent="0">
              <a:buNone/>
              <a:defRPr sz="623"/>
            </a:lvl8pPr>
            <a:lvl9pPr marL="2532156" indent="0">
              <a:buNone/>
              <a:defRPr sz="6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83AB-3A21-4D15-9247-244271E7FB64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28B9E-913B-4BFF-AA2D-F26E63EEBF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25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385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215"/>
            </a:lvl1pPr>
            <a:lvl2pPr marL="316520" indent="0">
              <a:buNone/>
              <a:defRPr sz="1938"/>
            </a:lvl2pPr>
            <a:lvl3pPr marL="633039" indent="0">
              <a:buNone/>
              <a:defRPr sz="1662"/>
            </a:lvl3pPr>
            <a:lvl4pPr marL="949559" indent="0">
              <a:buNone/>
              <a:defRPr sz="1385"/>
            </a:lvl4pPr>
            <a:lvl5pPr marL="1266078" indent="0">
              <a:buNone/>
              <a:defRPr sz="1385"/>
            </a:lvl5pPr>
            <a:lvl6pPr marL="1582598" indent="0">
              <a:buNone/>
              <a:defRPr sz="1385"/>
            </a:lvl6pPr>
            <a:lvl7pPr marL="1899117" indent="0">
              <a:buNone/>
              <a:defRPr sz="1385"/>
            </a:lvl7pPr>
            <a:lvl8pPr marL="2215637" indent="0">
              <a:buNone/>
              <a:defRPr sz="1385"/>
            </a:lvl8pPr>
            <a:lvl9pPr marL="2532156" indent="0">
              <a:buNone/>
              <a:defRPr sz="1385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969"/>
            </a:lvl1pPr>
            <a:lvl2pPr marL="316520" indent="0">
              <a:buNone/>
              <a:defRPr sz="831"/>
            </a:lvl2pPr>
            <a:lvl3pPr marL="633039" indent="0">
              <a:buNone/>
              <a:defRPr sz="692"/>
            </a:lvl3pPr>
            <a:lvl4pPr marL="949559" indent="0">
              <a:buNone/>
              <a:defRPr sz="623"/>
            </a:lvl4pPr>
            <a:lvl5pPr marL="1266078" indent="0">
              <a:buNone/>
              <a:defRPr sz="623"/>
            </a:lvl5pPr>
            <a:lvl6pPr marL="1582598" indent="0">
              <a:buNone/>
              <a:defRPr sz="623"/>
            </a:lvl6pPr>
            <a:lvl7pPr marL="1899117" indent="0">
              <a:buNone/>
              <a:defRPr sz="623"/>
            </a:lvl7pPr>
            <a:lvl8pPr marL="2215637" indent="0">
              <a:buNone/>
              <a:defRPr sz="623"/>
            </a:lvl8pPr>
            <a:lvl9pPr marL="2532156" indent="0">
              <a:buNone/>
              <a:defRPr sz="6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83AB-3A21-4D15-9247-244271E7FB64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28B9E-913B-4BFF-AA2D-F26E63EEBF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416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83AB-3A21-4D15-9247-244271E7FB64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28B9E-913B-4BFF-AA2D-F26E63EEBF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466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2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83AB-3A21-4D15-9247-244271E7FB64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28B9E-913B-4BFF-AA2D-F26E63EEBF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822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583AB-3A21-4D15-9247-244271E7FB64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D28B9E-913B-4BFF-AA2D-F26E63EEBF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233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33039" rtl="0" eaLnBrk="1" latinLnBrk="0" hangingPunct="1">
        <a:spcBef>
          <a:spcPct val="0"/>
        </a:spcBef>
        <a:buNone/>
        <a:defRPr sz="304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7390" indent="-237390" algn="l" defTabSz="633039" rtl="0" eaLnBrk="1" latinLnBrk="0" hangingPunct="1">
        <a:spcBef>
          <a:spcPct val="20000"/>
        </a:spcBef>
        <a:buFont typeface="Arial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1pPr>
      <a:lvl2pPr marL="514344" indent="-197825" algn="l" defTabSz="633039" rtl="0" eaLnBrk="1" latinLnBrk="0" hangingPunct="1">
        <a:spcBef>
          <a:spcPct val="20000"/>
        </a:spcBef>
        <a:buFont typeface="Arial" pitchFamily="34" charset="0"/>
        <a:buChar char="–"/>
        <a:defRPr sz="1938" kern="1200">
          <a:solidFill>
            <a:schemeClr val="tx1"/>
          </a:solidFill>
          <a:latin typeface="+mn-lt"/>
          <a:ea typeface="+mn-ea"/>
          <a:cs typeface="+mn-cs"/>
        </a:defRPr>
      </a:lvl2pPr>
      <a:lvl3pPr marL="791299" indent="-158260" algn="l" defTabSz="633039" rtl="0" eaLnBrk="1" latinLnBrk="0" hangingPunct="1">
        <a:spcBef>
          <a:spcPct val="20000"/>
        </a:spcBef>
        <a:buFont typeface="Arial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107818" indent="-158260" algn="l" defTabSz="633039" rtl="0" eaLnBrk="1" latinLnBrk="0" hangingPunct="1">
        <a:spcBef>
          <a:spcPct val="20000"/>
        </a:spcBef>
        <a:buFont typeface="Arial" pitchFamily="34" charset="0"/>
        <a:buChar char="–"/>
        <a:defRPr sz="1385" kern="1200">
          <a:solidFill>
            <a:schemeClr val="tx1"/>
          </a:solidFill>
          <a:latin typeface="+mn-lt"/>
          <a:ea typeface="+mn-ea"/>
          <a:cs typeface="+mn-cs"/>
        </a:defRPr>
      </a:lvl4pPr>
      <a:lvl5pPr marL="1424338" indent="-158260" algn="l" defTabSz="633039" rtl="0" eaLnBrk="1" latinLnBrk="0" hangingPunct="1">
        <a:spcBef>
          <a:spcPct val="20000"/>
        </a:spcBef>
        <a:buFont typeface="Arial" pitchFamily="34" charset="0"/>
        <a:buChar char="»"/>
        <a:defRPr sz="1385" kern="1200">
          <a:solidFill>
            <a:schemeClr val="tx1"/>
          </a:solidFill>
          <a:latin typeface="+mn-lt"/>
          <a:ea typeface="+mn-ea"/>
          <a:cs typeface="+mn-cs"/>
        </a:defRPr>
      </a:lvl5pPr>
      <a:lvl6pPr marL="1740858" indent="-158260" algn="l" defTabSz="633039" rtl="0" eaLnBrk="1" latinLnBrk="0" hangingPunct="1">
        <a:spcBef>
          <a:spcPct val="20000"/>
        </a:spcBef>
        <a:buFont typeface="Arial" pitchFamily="34" charset="0"/>
        <a:buChar char="•"/>
        <a:defRPr sz="1385" kern="1200">
          <a:solidFill>
            <a:schemeClr val="tx1"/>
          </a:solidFill>
          <a:latin typeface="+mn-lt"/>
          <a:ea typeface="+mn-ea"/>
          <a:cs typeface="+mn-cs"/>
        </a:defRPr>
      </a:lvl6pPr>
      <a:lvl7pPr marL="2057377" indent="-158260" algn="l" defTabSz="633039" rtl="0" eaLnBrk="1" latinLnBrk="0" hangingPunct="1">
        <a:spcBef>
          <a:spcPct val="20000"/>
        </a:spcBef>
        <a:buFont typeface="Arial" pitchFamily="34" charset="0"/>
        <a:buChar char="•"/>
        <a:defRPr sz="1385" kern="1200">
          <a:solidFill>
            <a:schemeClr val="tx1"/>
          </a:solidFill>
          <a:latin typeface="+mn-lt"/>
          <a:ea typeface="+mn-ea"/>
          <a:cs typeface="+mn-cs"/>
        </a:defRPr>
      </a:lvl7pPr>
      <a:lvl8pPr marL="2373897" indent="-158260" algn="l" defTabSz="633039" rtl="0" eaLnBrk="1" latinLnBrk="0" hangingPunct="1">
        <a:spcBef>
          <a:spcPct val="20000"/>
        </a:spcBef>
        <a:buFont typeface="Arial" pitchFamily="34" charset="0"/>
        <a:buChar char="•"/>
        <a:defRPr sz="1385" kern="1200">
          <a:solidFill>
            <a:schemeClr val="tx1"/>
          </a:solidFill>
          <a:latin typeface="+mn-lt"/>
          <a:ea typeface="+mn-ea"/>
          <a:cs typeface="+mn-cs"/>
        </a:defRPr>
      </a:lvl8pPr>
      <a:lvl9pPr marL="2690416" indent="-158260" algn="l" defTabSz="633039" rtl="0" eaLnBrk="1" latinLnBrk="0" hangingPunct="1">
        <a:spcBef>
          <a:spcPct val="20000"/>
        </a:spcBef>
        <a:buFont typeface="Arial" pitchFamily="34" charset="0"/>
        <a:buChar char="•"/>
        <a:defRPr sz="13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33039" rtl="0" eaLnBrk="1" latinLnBrk="0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1pPr>
      <a:lvl2pPr marL="316520" algn="l" defTabSz="633039" rtl="0" eaLnBrk="1" latinLnBrk="0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2pPr>
      <a:lvl3pPr marL="633039" algn="l" defTabSz="633039" rtl="0" eaLnBrk="1" latinLnBrk="0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3pPr>
      <a:lvl4pPr marL="949559" algn="l" defTabSz="633039" rtl="0" eaLnBrk="1" latinLnBrk="0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4pPr>
      <a:lvl5pPr marL="1266078" algn="l" defTabSz="633039" rtl="0" eaLnBrk="1" latinLnBrk="0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5pPr>
      <a:lvl6pPr marL="1582598" algn="l" defTabSz="633039" rtl="0" eaLnBrk="1" latinLnBrk="0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6pPr>
      <a:lvl7pPr marL="1899117" algn="l" defTabSz="633039" rtl="0" eaLnBrk="1" latinLnBrk="0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7pPr>
      <a:lvl8pPr marL="2215637" algn="l" defTabSz="633039" rtl="0" eaLnBrk="1" latinLnBrk="0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8pPr>
      <a:lvl9pPr marL="2532156" algn="l" defTabSz="633039" rtl="0" eaLnBrk="1" latinLnBrk="0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diagramLayout" Target="../diagrams/layout1.xml"/><Relationship Id="rId18" Type="http://schemas.openxmlformats.org/officeDocument/2006/relationships/diagramLayout" Target="../diagrams/layout2.xml"/><Relationship Id="rId26" Type="http://schemas.openxmlformats.org/officeDocument/2006/relationships/image" Target="../media/image14.jpeg"/><Relationship Id="rId3" Type="http://schemas.openxmlformats.org/officeDocument/2006/relationships/image" Target="../media/image1.png"/><Relationship Id="rId21" Type="http://schemas.microsoft.com/office/2007/relationships/diagramDrawing" Target="../diagrams/drawing2.xml"/><Relationship Id="rId7" Type="http://schemas.openxmlformats.org/officeDocument/2006/relationships/image" Target="../media/image5.png"/><Relationship Id="rId12" Type="http://schemas.openxmlformats.org/officeDocument/2006/relationships/diagramData" Target="../diagrams/data1.xml"/><Relationship Id="rId17" Type="http://schemas.openxmlformats.org/officeDocument/2006/relationships/diagramData" Target="../diagrams/data2.xml"/><Relationship Id="rId25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6" Type="http://schemas.microsoft.com/office/2007/relationships/diagramDrawing" Target="../diagrams/drawing1.xml"/><Relationship Id="rId20" Type="http://schemas.openxmlformats.org/officeDocument/2006/relationships/diagramColors" Target="../diagrams/colors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24" Type="http://schemas.openxmlformats.org/officeDocument/2006/relationships/image" Target="../media/image12.png"/><Relationship Id="rId5" Type="http://schemas.openxmlformats.org/officeDocument/2006/relationships/image" Target="../media/image3.png"/><Relationship Id="rId15" Type="http://schemas.openxmlformats.org/officeDocument/2006/relationships/diagramColors" Target="../diagrams/colors1.xml"/><Relationship Id="rId23" Type="http://schemas.openxmlformats.org/officeDocument/2006/relationships/image" Target="../media/image11.png"/><Relationship Id="rId10" Type="http://schemas.openxmlformats.org/officeDocument/2006/relationships/image" Target="../media/image8.png"/><Relationship Id="rId19" Type="http://schemas.openxmlformats.org/officeDocument/2006/relationships/diagramQuickStyle" Target="../diagrams/quickStyle2.xml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diagramQuickStyle" Target="../diagrams/quickStyle1.xml"/><Relationship Id="rId22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" name="Group 145">
            <a:extLst>
              <a:ext uri="{FF2B5EF4-FFF2-40B4-BE49-F238E27FC236}">
                <a16:creationId xmlns="" xmlns:a16="http://schemas.microsoft.com/office/drawing/2014/main" id="{9787FEDB-BD8B-49B5-ABDC-C539000EE770}"/>
              </a:ext>
            </a:extLst>
          </p:cNvPr>
          <p:cNvGrpSpPr/>
          <p:nvPr/>
        </p:nvGrpSpPr>
        <p:grpSpPr>
          <a:xfrm>
            <a:off x="9067800" y="1143000"/>
            <a:ext cx="3081141" cy="1980362"/>
            <a:chOff x="8831220" y="2150869"/>
            <a:chExt cx="3081141" cy="1980362"/>
          </a:xfrm>
        </p:grpSpPr>
        <p:pic>
          <p:nvPicPr>
            <p:cNvPr id="143" name="Picture 8" descr="Image result for budget">
              <a:extLst>
                <a:ext uri="{FF2B5EF4-FFF2-40B4-BE49-F238E27FC236}">
                  <a16:creationId xmlns="" xmlns:a16="http://schemas.microsoft.com/office/drawing/2014/main" id="{1B1B5D3B-8D34-4529-82DB-477171FE6B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831220" y="2150869"/>
              <a:ext cx="1511748" cy="10332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: Diagonal Corners Rounded 3"/>
            <p:cNvSpPr/>
            <p:nvPr/>
          </p:nvSpPr>
          <p:spPr>
            <a:xfrm>
              <a:off x="9525000" y="2667000"/>
              <a:ext cx="2387361" cy="1464231"/>
            </a:xfrm>
            <a:prstGeom prst="round2Diag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sz="2000" b="1">
                  <a:solidFill>
                    <a:srgbClr val="FF0000"/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(เป้าหมาย </a:t>
              </a:r>
              <a:r>
                <a:rPr lang="en-US" sz="2000" b="1">
                  <a:solidFill>
                    <a:srgbClr val="FF0000"/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1,066,600 </a:t>
              </a:r>
              <a:r>
                <a:rPr lang="th-TH" sz="2000" b="1">
                  <a:solidFill>
                    <a:srgbClr val="FF0000"/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คน)</a:t>
              </a:r>
              <a:endParaRPr lang="th-TH" sz="2000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endParaRPr>
            </a:p>
            <a:p>
              <a:pPr algn="ctr"/>
              <a:r>
                <a:rPr lang="th-TH" sz="2000" b="1" i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  <a:t>แรงงานนอกระบบ</a:t>
              </a:r>
              <a:br>
                <a:rPr lang="th-TH" sz="2000" b="1" i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</a:br>
              <a:r>
                <a:rPr lang="th-TH" sz="2000" b="1" i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  <a:t>มี</a:t>
              </a:r>
              <a:r>
                <a:rPr lang="th-TH" sz="20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  <a:t>คุณภาพชีวิตที่ดี </a:t>
              </a:r>
              <a:br>
                <a:rPr lang="th-TH" sz="20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</a:br>
              <a:r>
                <a:rPr lang="th-TH" sz="20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  <a:t>มีรายได้ มีหลักประกัน</a:t>
              </a:r>
              <a:r>
                <a:rPr lang="th-TH" sz="2000" b="1" i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  <a:t>ที่มั่นคง  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9433560" y="2558468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000" dirty="0">
              <a:solidFill>
                <a:schemeClr val="accent1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67" name="Group 66">
            <a:extLst>
              <a:ext uri="{FF2B5EF4-FFF2-40B4-BE49-F238E27FC236}">
                <a16:creationId xmlns="" xmlns:a16="http://schemas.microsoft.com/office/drawing/2014/main" id="{D9E5C37D-513A-4895-B084-D61553622847}"/>
              </a:ext>
            </a:extLst>
          </p:cNvPr>
          <p:cNvGrpSpPr/>
          <p:nvPr/>
        </p:nvGrpSpPr>
        <p:grpSpPr>
          <a:xfrm>
            <a:off x="145820" y="27428"/>
            <a:ext cx="11893780" cy="505972"/>
            <a:chOff x="1363" y="9448800"/>
            <a:chExt cx="927993" cy="467222"/>
          </a:xfrm>
        </p:grpSpPr>
        <p:sp>
          <p:nvSpPr>
            <p:cNvPr id="66" name="Oval 65">
              <a:extLst>
                <a:ext uri="{FF2B5EF4-FFF2-40B4-BE49-F238E27FC236}">
                  <a16:creationId xmlns="" xmlns:a16="http://schemas.microsoft.com/office/drawing/2014/main" id="{A88494A8-AE15-440C-927E-38B22A733A87}"/>
                </a:ext>
              </a:extLst>
            </p:cNvPr>
            <p:cNvSpPr/>
            <p:nvPr/>
          </p:nvSpPr>
          <p:spPr>
            <a:xfrm>
              <a:off x="342059" y="9448800"/>
              <a:ext cx="251637" cy="3048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246"/>
            </a:p>
          </p:txBody>
        </p:sp>
        <p:sp>
          <p:nvSpPr>
            <p:cNvPr id="59" name="Rectangle: Rounded Corners 58">
              <a:extLst>
                <a:ext uri="{FF2B5EF4-FFF2-40B4-BE49-F238E27FC236}">
                  <a16:creationId xmlns="" xmlns:a16="http://schemas.microsoft.com/office/drawing/2014/main" id="{85730121-97C9-4657-9693-E6DA2FF2FA66}"/>
                </a:ext>
              </a:extLst>
            </p:cNvPr>
            <p:cNvSpPr/>
            <p:nvPr/>
          </p:nvSpPr>
          <p:spPr>
            <a:xfrm>
              <a:off x="1363" y="9546690"/>
              <a:ext cx="927993" cy="369332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th-TH" sz="2400" b="1"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แนวทางการพัฒนาคุณภาพชีวิตแรงงานนอกระบบ</a:t>
              </a:r>
              <a:endParaRPr lang="en-US" sz="2400" b="1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EB99F430-2951-4E3A-B772-F910514EEF1D}"/>
              </a:ext>
            </a:extLst>
          </p:cNvPr>
          <p:cNvGrpSpPr/>
          <p:nvPr/>
        </p:nvGrpSpPr>
        <p:grpSpPr>
          <a:xfrm>
            <a:off x="457200" y="864355"/>
            <a:ext cx="11111553" cy="861789"/>
            <a:chOff x="457200" y="914195"/>
            <a:chExt cx="11111553" cy="861789"/>
          </a:xfrm>
        </p:grpSpPr>
        <p:grpSp>
          <p:nvGrpSpPr>
            <p:cNvPr id="89" name="Group 88">
              <a:extLst>
                <a:ext uri="{FF2B5EF4-FFF2-40B4-BE49-F238E27FC236}">
                  <a16:creationId xmlns="" xmlns:a16="http://schemas.microsoft.com/office/drawing/2014/main" id="{4FEC5C33-E8DA-4598-8F18-73A545871A2B}"/>
                </a:ext>
              </a:extLst>
            </p:cNvPr>
            <p:cNvGrpSpPr/>
            <p:nvPr/>
          </p:nvGrpSpPr>
          <p:grpSpPr>
            <a:xfrm>
              <a:off x="3733800" y="956669"/>
              <a:ext cx="983745" cy="583938"/>
              <a:chOff x="2579077" y="4544909"/>
              <a:chExt cx="642457" cy="334412"/>
            </a:xfrm>
          </p:grpSpPr>
          <p:sp>
            <p:nvSpPr>
              <p:cNvPr id="72" name="Oval 71">
                <a:extLst>
                  <a:ext uri="{FF2B5EF4-FFF2-40B4-BE49-F238E27FC236}">
                    <a16:creationId xmlns="" xmlns:a16="http://schemas.microsoft.com/office/drawing/2014/main" id="{97AD70CD-1A1F-4E4A-ABD9-36A8A609C712}"/>
                  </a:ext>
                </a:extLst>
              </p:cNvPr>
              <p:cNvSpPr/>
              <p:nvPr/>
            </p:nvSpPr>
            <p:spPr>
              <a:xfrm>
                <a:off x="2728369" y="4668306"/>
                <a:ext cx="343597" cy="211015"/>
              </a:xfrm>
              <a:prstGeom prst="ellipse">
                <a:avLst/>
              </a:prstGeom>
              <a:solidFill>
                <a:srgbClr val="8666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2400"/>
              </a:p>
            </p:txBody>
          </p:sp>
          <p:sp>
            <p:nvSpPr>
              <p:cNvPr id="50" name="Rectangle: Rounded Corners 49">
                <a:extLst>
                  <a:ext uri="{FF2B5EF4-FFF2-40B4-BE49-F238E27FC236}">
                    <a16:creationId xmlns="" xmlns:a16="http://schemas.microsoft.com/office/drawing/2014/main" id="{DCE4BD68-A4FC-4E6B-B5AA-F47B65A1B5FF}"/>
                  </a:ext>
                </a:extLst>
              </p:cNvPr>
              <p:cNvSpPr/>
              <p:nvPr/>
            </p:nvSpPr>
            <p:spPr>
              <a:xfrm>
                <a:off x="2579077" y="4544909"/>
                <a:ext cx="642457" cy="255691"/>
              </a:xfrm>
              <a:prstGeom prst="roundRect">
                <a:avLst/>
              </a:prstGeom>
              <a:solidFill>
                <a:srgbClr val="866600"/>
              </a:solidFill>
              <a:ln>
                <a:noFill/>
              </a:ln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2400" b="1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Process</a:t>
                </a:r>
              </a:p>
            </p:txBody>
          </p:sp>
        </p:grpSp>
        <p:grpSp>
          <p:nvGrpSpPr>
            <p:cNvPr id="93" name="Group 92">
              <a:extLst>
                <a:ext uri="{FF2B5EF4-FFF2-40B4-BE49-F238E27FC236}">
                  <a16:creationId xmlns="" xmlns:a16="http://schemas.microsoft.com/office/drawing/2014/main" id="{CFC7F684-8AAE-4417-94A5-8698B28A6D83}"/>
                </a:ext>
              </a:extLst>
            </p:cNvPr>
            <p:cNvGrpSpPr/>
            <p:nvPr/>
          </p:nvGrpSpPr>
          <p:grpSpPr>
            <a:xfrm>
              <a:off x="10315147" y="964979"/>
              <a:ext cx="1253606" cy="651818"/>
              <a:chOff x="10315147" y="997938"/>
              <a:chExt cx="1253606" cy="502515"/>
            </a:xfrm>
          </p:grpSpPr>
          <p:sp>
            <p:nvSpPr>
              <p:cNvPr id="92" name="Oval 91">
                <a:extLst>
                  <a:ext uri="{FF2B5EF4-FFF2-40B4-BE49-F238E27FC236}">
                    <a16:creationId xmlns="" xmlns:a16="http://schemas.microsoft.com/office/drawing/2014/main" id="{23222958-CCEC-4815-AC45-60C5F2A49B31}"/>
                  </a:ext>
                </a:extLst>
              </p:cNvPr>
              <p:cNvSpPr/>
              <p:nvPr/>
            </p:nvSpPr>
            <p:spPr>
              <a:xfrm>
                <a:off x="10585769" y="1189506"/>
                <a:ext cx="463231" cy="31094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2400"/>
              </a:p>
            </p:txBody>
          </p:sp>
          <p:grpSp>
            <p:nvGrpSpPr>
              <p:cNvPr id="35" name="Group 34">
                <a:extLst>
                  <a:ext uri="{FF2B5EF4-FFF2-40B4-BE49-F238E27FC236}">
                    <a16:creationId xmlns="" xmlns:a16="http://schemas.microsoft.com/office/drawing/2014/main" id="{322B24CF-3946-45EC-A5CF-35803479175B}"/>
                  </a:ext>
                </a:extLst>
              </p:cNvPr>
              <p:cNvGrpSpPr/>
              <p:nvPr/>
            </p:nvGrpSpPr>
            <p:grpSpPr>
              <a:xfrm>
                <a:off x="10315147" y="997938"/>
                <a:ext cx="1253606" cy="383955"/>
                <a:chOff x="-15987" y="476805"/>
                <a:chExt cx="1182561" cy="376363"/>
              </a:xfrm>
            </p:grpSpPr>
            <p:sp>
              <p:nvSpPr>
                <p:cNvPr id="33" name="Rectangle: Rounded Corners 32">
                  <a:extLst>
                    <a:ext uri="{FF2B5EF4-FFF2-40B4-BE49-F238E27FC236}">
                      <a16:creationId xmlns="" xmlns:a16="http://schemas.microsoft.com/office/drawing/2014/main" id="{A07E6761-7333-49B0-B1C2-CC9D244F18C2}"/>
                    </a:ext>
                  </a:extLst>
                </p:cNvPr>
                <p:cNvSpPr/>
                <p:nvPr/>
              </p:nvSpPr>
              <p:spPr>
                <a:xfrm>
                  <a:off x="-13593" y="483836"/>
                  <a:ext cx="1007770" cy="369332"/>
                </a:xfrm>
                <a:prstGeom prst="roundRect">
                  <a:avLst/>
                </a:prstGeom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2400"/>
                </a:p>
              </p:txBody>
            </p:sp>
            <p:sp>
              <p:nvSpPr>
                <p:cNvPr id="6" name="TextBox 5"/>
                <p:cNvSpPr txBox="1"/>
                <p:nvPr/>
              </p:nvSpPr>
              <p:spPr>
                <a:xfrm>
                  <a:off x="-15987" y="476805"/>
                  <a:ext cx="1182561" cy="34888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b="1">
                      <a:solidFill>
                        <a:schemeClr val="bg1"/>
                      </a:solidFill>
                      <a:latin typeface="TH SarabunPSK" pitchFamily="34" charset="-34"/>
                      <a:cs typeface="TH SarabunPSK" pitchFamily="34" charset="-34"/>
                    </a:rPr>
                    <a:t>Outcome</a:t>
                  </a:r>
                  <a:endParaRPr lang="en-US" sz="2400" b="1" dirty="0">
                    <a:solidFill>
                      <a:schemeClr val="bg1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</p:grpSp>
        </p:grpSp>
        <p:grpSp>
          <p:nvGrpSpPr>
            <p:cNvPr id="88" name="Group 87">
              <a:extLst>
                <a:ext uri="{FF2B5EF4-FFF2-40B4-BE49-F238E27FC236}">
                  <a16:creationId xmlns="" xmlns:a16="http://schemas.microsoft.com/office/drawing/2014/main" id="{8F51474E-9122-49B5-A717-596EABD4BFBF}"/>
                </a:ext>
              </a:extLst>
            </p:cNvPr>
            <p:cNvGrpSpPr/>
            <p:nvPr/>
          </p:nvGrpSpPr>
          <p:grpSpPr>
            <a:xfrm>
              <a:off x="457200" y="927318"/>
              <a:ext cx="983745" cy="848666"/>
              <a:chOff x="2574372" y="5161636"/>
              <a:chExt cx="642457" cy="461665"/>
            </a:xfrm>
          </p:grpSpPr>
          <p:sp>
            <p:nvSpPr>
              <p:cNvPr id="69" name="Oval 68">
                <a:extLst>
                  <a:ext uri="{FF2B5EF4-FFF2-40B4-BE49-F238E27FC236}">
                    <a16:creationId xmlns="" xmlns:a16="http://schemas.microsoft.com/office/drawing/2014/main" id="{D6AC06D5-19ED-4DD3-BF0B-C85D4675AA66}"/>
                  </a:ext>
                </a:extLst>
              </p:cNvPr>
              <p:cNvSpPr/>
              <p:nvPr/>
            </p:nvSpPr>
            <p:spPr>
              <a:xfrm>
                <a:off x="2723664" y="5306077"/>
                <a:ext cx="300046" cy="211015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2400"/>
              </a:p>
            </p:txBody>
          </p:sp>
          <p:grpSp>
            <p:nvGrpSpPr>
              <p:cNvPr id="70" name="Group 69">
                <a:extLst>
                  <a:ext uri="{FF2B5EF4-FFF2-40B4-BE49-F238E27FC236}">
                    <a16:creationId xmlns="" xmlns:a16="http://schemas.microsoft.com/office/drawing/2014/main" id="{6C9AC0F8-D0B3-4E56-98DA-9BBB0892D36F}"/>
                  </a:ext>
                </a:extLst>
              </p:cNvPr>
              <p:cNvGrpSpPr/>
              <p:nvPr/>
            </p:nvGrpSpPr>
            <p:grpSpPr>
              <a:xfrm>
                <a:off x="2574372" y="5161636"/>
                <a:ext cx="642457" cy="461665"/>
                <a:chOff x="-6796" y="7313312"/>
                <a:chExt cx="927993" cy="666849"/>
              </a:xfrm>
            </p:grpSpPr>
            <p:sp>
              <p:nvSpPr>
                <p:cNvPr id="51" name="Rectangle: Rounded Corners 50">
                  <a:extLst>
                    <a:ext uri="{FF2B5EF4-FFF2-40B4-BE49-F238E27FC236}">
                      <a16:creationId xmlns="" xmlns:a16="http://schemas.microsoft.com/office/drawing/2014/main" id="{811B57B9-CC2A-4370-B445-5012308F6675}"/>
                    </a:ext>
                  </a:extLst>
                </p:cNvPr>
                <p:cNvSpPr/>
                <p:nvPr/>
              </p:nvSpPr>
              <p:spPr>
                <a:xfrm>
                  <a:off x="-6796" y="7342324"/>
                  <a:ext cx="927993" cy="369333"/>
                </a:xfrm>
                <a:prstGeom prst="roundRect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1">
                  <a:schemeClr val="accent6"/>
                </a:lnRef>
                <a:fillRef idx="3">
                  <a:schemeClr val="accent6"/>
                </a:fillRef>
                <a:effectRef idx="2">
                  <a:schemeClr val="accent6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sz="2400" b="1">
                      <a:latin typeface="TH SarabunPSK" panose="020B0500040200020003" pitchFamily="34" charset="-34"/>
                      <a:cs typeface="TH SarabunPSK" panose="020B0500040200020003" pitchFamily="34" charset="-34"/>
                    </a:rPr>
                    <a:t>Input</a:t>
                  </a:r>
                </a:p>
              </p:txBody>
            </p:sp>
            <p:sp>
              <p:nvSpPr>
                <p:cNvPr id="8" name="TextBox 7"/>
                <p:cNvSpPr txBox="1"/>
                <p:nvPr/>
              </p:nvSpPr>
              <p:spPr>
                <a:xfrm>
                  <a:off x="187804" y="7313312"/>
                  <a:ext cx="266834" cy="66684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endParaRPr lang="en-US" sz="2400" b="1" dirty="0">
                    <a:solidFill>
                      <a:schemeClr val="bg1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</p:grpSp>
        </p:grpSp>
        <p:grpSp>
          <p:nvGrpSpPr>
            <p:cNvPr id="91" name="Group 90">
              <a:extLst>
                <a:ext uri="{FF2B5EF4-FFF2-40B4-BE49-F238E27FC236}">
                  <a16:creationId xmlns="" xmlns:a16="http://schemas.microsoft.com/office/drawing/2014/main" id="{6C3354DD-6EDC-409C-B4D1-4EBFBB216EC0}"/>
                </a:ext>
              </a:extLst>
            </p:cNvPr>
            <p:cNvGrpSpPr/>
            <p:nvPr/>
          </p:nvGrpSpPr>
          <p:grpSpPr>
            <a:xfrm>
              <a:off x="7626853" y="914195"/>
              <a:ext cx="1440947" cy="848667"/>
              <a:chOff x="2617364" y="1069329"/>
              <a:chExt cx="941043" cy="461665"/>
            </a:xfrm>
          </p:grpSpPr>
          <p:sp>
            <p:nvSpPr>
              <p:cNvPr id="74" name="Oval 73">
                <a:extLst>
                  <a:ext uri="{FF2B5EF4-FFF2-40B4-BE49-F238E27FC236}">
                    <a16:creationId xmlns="" xmlns:a16="http://schemas.microsoft.com/office/drawing/2014/main" id="{13A9B38F-CD3E-4B88-93DB-BC4B460A05C4}"/>
                  </a:ext>
                </a:extLst>
              </p:cNvPr>
              <p:cNvSpPr/>
              <p:nvPr/>
            </p:nvSpPr>
            <p:spPr>
              <a:xfrm>
                <a:off x="2761555" y="1240523"/>
                <a:ext cx="340019" cy="21101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2400"/>
              </a:p>
            </p:txBody>
          </p:sp>
          <p:grpSp>
            <p:nvGrpSpPr>
              <p:cNvPr id="38" name="Group 37">
                <a:extLst>
                  <a:ext uri="{FF2B5EF4-FFF2-40B4-BE49-F238E27FC236}">
                    <a16:creationId xmlns="" xmlns:a16="http://schemas.microsoft.com/office/drawing/2014/main" id="{FB66211C-8DE4-4418-B9D8-C6C79D13FECB}"/>
                  </a:ext>
                </a:extLst>
              </p:cNvPr>
              <p:cNvGrpSpPr/>
              <p:nvPr/>
            </p:nvGrpSpPr>
            <p:grpSpPr>
              <a:xfrm>
                <a:off x="2617364" y="1069329"/>
                <a:ext cx="941043" cy="461665"/>
                <a:chOff x="55304" y="2514105"/>
                <a:chExt cx="1359283" cy="666850"/>
              </a:xfrm>
            </p:grpSpPr>
            <p:sp>
              <p:nvSpPr>
                <p:cNvPr id="37" name="Rectangle: Rounded Corners 36">
                  <a:extLst>
                    <a:ext uri="{FF2B5EF4-FFF2-40B4-BE49-F238E27FC236}">
                      <a16:creationId xmlns="" xmlns:a16="http://schemas.microsoft.com/office/drawing/2014/main" id="{90B23B42-77D7-406F-AD93-91A113363BBB}"/>
                    </a:ext>
                  </a:extLst>
                </p:cNvPr>
                <p:cNvSpPr/>
                <p:nvPr/>
              </p:nvSpPr>
              <p:spPr>
                <a:xfrm>
                  <a:off x="55304" y="2553428"/>
                  <a:ext cx="927993" cy="369332"/>
                </a:xfrm>
                <a:prstGeom prst="roundRect">
                  <a:avLst/>
                </a:prstGeom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2400"/>
                </a:p>
              </p:txBody>
            </p:sp>
            <p:sp>
              <p:nvSpPr>
                <p:cNvPr id="23" name="TextBox 22">
                  <a:extLst>
                    <a:ext uri="{FF2B5EF4-FFF2-40B4-BE49-F238E27FC236}">
                      <a16:creationId xmlns="" xmlns:a16="http://schemas.microsoft.com/office/drawing/2014/main" id="{34226652-AD92-46BE-A240-4519EE1C6F9F}"/>
                    </a:ext>
                  </a:extLst>
                </p:cNvPr>
                <p:cNvSpPr txBox="1"/>
                <p:nvPr/>
              </p:nvSpPr>
              <p:spPr>
                <a:xfrm>
                  <a:off x="124420" y="2514105"/>
                  <a:ext cx="1290167" cy="66685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400" b="1">
                      <a:solidFill>
                        <a:schemeClr val="bg1"/>
                      </a:solidFill>
                      <a:latin typeface="TH SarabunPSK" pitchFamily="34" charset="-34"/>
                      <a:cs typeface="TH SarabunPSK" pitchFamily="34" charset="-34"/>
                    </a:rPr>
                    <a:t>Output</a:t>
                  </a:r>
                  <a:endParaRPr lang="en-US" sz="2400" b="1" dirty="0">
                    <a:solidFill>
                      <a:schemeClr val="bg1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</p:grpSp>
        </p:grpSp>
        <p:cxnSp>
          <p:nvCxnSpPr>
            <p:cNvPr id="95" name="Straight Arrow Connector 94">
              <a:extLst>
                <a:ext uri="{FF2B5EF4-FFF2-40B4-BE49-F238E27FC236}">
                  <a16:creationId xmlns="" xmlns:a16="http://schemas.microsoft.com/office/drawing/2014/main" id="{581DA708-92CC-46D0-88B3-9D191840F640}"/>
                </a:ext>
              </a:extLst>
            </p:cNvPr>
            <p:cNvCxnSpPr/>
            <p:nvPr/>
          </p:nvCxnSpPr>
          <p:spPr>
            <a:xfrm flipV="1">
              <a:off x="1569720" y="1228896"/>
              <a:ext cx="2011680" cy="6902"/>
            </a:xfrm>
            <a:prstGeom prst="straightConnector1">
              <a:avLst/>
            </a:prstGeom>
            <a:ln w="28575" cap="flat" cmpd="sng" algn="ctr">
              <a:solidFill>
                <a:schemeClr val="accent6">
                  <a:lumMod val="40000"/>
                  <a:lumOff val="60000"/>
                </a:schemeClr>
              </a:solidFill>
              <a:prstDash val="dash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96" name="Straight Arrow Connector 95">
              <a:extLst>
                <a:ext uri="{FF2B5EF4-FFF2-40B4-BE49-F238E27FC236}">
                  <a16:creationId xmlns="" xmlns:a16="http://schemas.microsoft.com/office/drawing/2014/main" id="{E9512F53-E71A-4357-8A4A-CA31E7882FA0}"/>
                </a:ext>
              </a:extLst>
            </p:cNvPr>
            <p:cNvCxnSpPr/>
            <p:nvPr/>
          </p:nvCxnSpPr>
          <p:spPr>
            <a:xfrm flipV="1">
              <a:off x="4819598" y="1203499"/>
              <a:ext cx="2743200" cy="6902"/>
            </a:xfrm>
            <a:prstGeom prst="straightConnector1">
              <a:avLst/>
            </a:prstGeom>
            <a:ln w="28575" cap="flat" cmpd="sng" algn="ctr">
              <a:solidFill>
                <a:schemeClr val="bg2">
                  <a:lumMod val="75000"/>
                </a:schemeClr>
              </a:solidFill>
              <a:prstDash val="dash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97" name="Straight Arrow Connector 96">
              <a:extLst>
                <a:ext uri="{FF2B5EF4-FFF2-40B4-BE49-F238E27FC236}">
                  <a16:creationId xmlns="" xmlns:a16="http://schemas.microsoft.com/office/drawing/2014/main" id="{927B425C-B1B7-46BB-98E9-A9E37C6EF0BD}"/>
                </a:ext>
              </a:extLst>
            </p:cNvPr>
            <p:cNvCxnSpPr/>
            <p:nvPr/>
          </p:nvCxnSpPr>
          <p:spPr>
            <a:xfrm flipV="1">
              <a:off x="8747760" y="1176457"/>
              <a:ext cx="1463040" cy="6902"/>
            </a:xfrm>
            <a:prstGeom prst="straightConnector1">
              <a:avLst/>
            </a:prstGeom>
            <a:ln w="28575" cap="flat" cmpd="sng" algn="ctr">
              <a:solidFill>
                <a:schemeClr val="accent5">
                  <a:lumMod val="40000"/>
                  <a:lumOff val="60000"/>
                </a:schemeClr>
              </a:solidFill>
              <a:prstDash val="dash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sp>
        <p:nvSpPr>
          <p:cNvPr id="123" name="Rectangle 122">
            <a:extLst>
              <a:ext uri="{FF2B5EF4-FFF2-40B4-BE49-F238E27FC236}">
                <a16:creationId xmlns="" xmlns:a16="http://schemas.microsoft.com/office/drawing/2014/main" id="{36D28C0D-3FFF-4F9D-9B19-700005A2C5D5}"/>
              </a:ext>
            </a:extLst>
          </p:cNvPr>
          <p:cNvSpPr/>
          <p:nvPr/>
        </p:nvSpPr>
        <p:spPr>
          <a:xfrm>
            <a:off x="304800" y="514290"/>
            <a:ext cx="11582400" cy="400110"/>
          </a:xfrm>
          <a:prstGeom prst="rect">
            <a:avLst/>
          </a:prstGeom>
          <a:solidFill>
            <a:srgbClr val="ECF1F8"/>
          </a:solidFill>
        </p:spPr>
        <p:txBody>
          <a:bodyPr wrap="square">
            <a:spAutoFit/>
          </a:bodyPr>
          <a:lstStyle/>
          <a:p>
            <a:pPr algn="ctr"/>
            <a:r>
              <a:rPr lang="th-TH" sz="2000" b="1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ส่งเสริม คุ้มครอง พัฒนา</a:t>
            </a:r>
            <a:endParaRPr lang="en-US" sz="200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64" name="Group 163">
            <a:extLst>
              <a:ext uri="{FF2B5EF4-FFF2-40B4-BE49-F238E27FC236}">
                <a16:creationId xmlns="" xmlns:a16="http://schemas.microsoft.com/office/drawing/2014/main" id="{F1F5BAB4-3D1B-43B0-82F1-B5E86E6B8341}"/>
              </a:ext>
            </a:extLst>
          </p:cNvPr>
          <p:cNvGrpSpPr/>
          <p:nvPr/>
        </p:nvGrpSpPr>
        <p:grpSpPr>
          <a:xfrm>
            <a:off x="6858000" y="1341883"/>
            <a:ext cx="2808427" cy="2897752"/>
            <a:chOff x="6762757" y="1800710"/>
            <a:chExt cx="3791437" cy="3912034"/>
          </a:xfrm>
        </p:grpSpPr>
        <p:grpSp>
          <p:nvGrpSpPr>
            <p:cNvPr id="122" name="Group 121">
              <a:extLst>
                <a:ext uri="{FF2B5EF4-FFF2-40B4-BE49-F238E27FC236}">
                  <a16:creationId xmlns="" xmlns:a16="http://schemas.microsoft.com/office/drawing/2014/main" id="{AD5CEE67-F6B2-41B7-B900-4D1FB4061986}"/>
                </a:ext>
              </a:extLst>
            </p:cNvPr>
            <p:cNvGrpSpPr/>
            <p:nvPr/>
          </p:nvGrpSpPr>
          <p:grpSpPr>
            <a:xfrm>
              <a:off x="6762757" y="2130888"/>
              <a:ext cx="3791437" cy="3525854"/>
              <a:chOff x="7628829" y="2149744"/>
              <a:chExt cx="3791437" cy="3525854"/>
            </a:xfrm>
          </p:grpSpPr>
          <p:grpSp>
            <p:nvGrpSpPr>
              <p:cNvPr id="121" name="Group 120">
                <a:extLst>
                  <a:ext uri="{FF2B5EF4-FFF2-40B4-BE49-F238E27FC236}">
                    <a16:creationId xmlns="" xmlns:a16="http://schemas.microsoft.com/office/drawing/2014/main" id="{466B3823-F23F-4402-89B5-C64A8556B95E}"/>
                  </a:ext>
                </a:extLst>
              </p:cNvPr>
              <p:cNvGrpSpPr/>
              <p:nvPr/>
            </p:nvGrpSpPr>
            <p:grpSpPr>
              <a:xfrm>
                <a:off x="7672437" y="5149398"/>
                <a:ext cx="2686969" cy="526200"/>
                <a:chOff x="7708846" y="4815295"/>
                <a:chExt cx="2686969" cy="526200"/>
              </a:xfrm>
            </p:grpSpPr>
            <p:sp>
              <p:nvSpPr>
                <p:cNvPr id="39" name="Oval 38">
                  <a:extLst>
                    <a:ext uri="{FF2B5EF4-FFF2-40B4-BE49-F238E27FC236}">
                      <a16:creationId xmlns="" xmlns:a16="http://schemas.microsoft.com/office/drawing/2014/main" id="{CD17A5C3-7ACF-463F-A19B-9B0B48511666}"/>
                    </a:ext>
                  </a:extLst>
                </p:cNvPr>
                <p:cNvSpPr/>
                <p:nvPr/>
              </p:nvSpPr>
              <p:spPr>
                <a:xfrm>
                  <a:off x="7708846" y="4815295"/>
                  <a:ext cx="501734" cy="516543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th-TH" sz="2400" b="1">
                      <a:solidFill>
                        <a:schemeClr val="tx1"/>
                      </a:solidFill>
                      <a:latin typeface="TH SarabunPSK" panose="020B0500040200020003" pitchFamily="34" charset="-34"/>
                      <a:cs typeface="TH SarabunPSK" panose="020B0500040200020003" pitchFamily="34" charset="-34"/>
                    </a:rPr>
                    <a:t>4</a:t>
                  </a:r>
                  <a:endParaRPr lang="en-US" sz="2400" b="1"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endParaRPr>
                </a:p>
              </p:txBody>
            </p:sp>
            <p:cxnSp>
              <p:nvCxnSpPr>
                <p:cNvPr id="45" name="Straight Connector 44">
                  <a:extLst>
                    <a:ext uri="{FF2B5EF4-FFF2-40B4-BE49-F238E27FC236}">
                      <a16:creationId xmlns="" xmlns:a16="http://schemas.microsoft.com/office/drawing/2014/main" id="{39A7DCFD-048C-4812-970B-7509E4ACC53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57183" y="5318549"/>
                  <a:ext cx="1645919" cy="0"/>
                </a:xfrm>
                <a:prstGeom prst="line">
                  <a:avLst/>
                </a:prstGeom>
                <a:ln w="19050">
                  <a:solidFill>
                    <a:srgbClr val="FFC000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1" name="Rectangle 110">
                  <a:extLst>
                    <a:ext uri="{FF2B5EF4-FFF2-40B4-BE49-F238E27FC236}">
                      <a16:creationId xmlns="" xmlns:a16="http://schemas.microsoft.com/office/drawing/2014/main" id="{2E3E76DD-B86F-4E66-9523-AAAD249B123A}"/>
                    </a:ext>
                  </a:extLst>
                </p:cNvPr>
                <p:cNvSpPr/>
                <p:nvPr/>
              </p:nvSpPr>
              <p:spPr>
                <a:xfrm>
                  <a:off x="8001899" y="4884439"/>
                  <a:ext cx="2393916" cy="45705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th-TH" sz="1600" b="1">
                      <a:latin typeface="TH SarabunPSK" panose="020B0500040200020003" pitchFamily="34" charset="-34"/>
                      <a:cs typeface="TH SarabunPSK" panose="020B0500040200020003" pitchFamily="34" charset="-34"/>
                    </a:rPr>
                    <a:t>กฎหมายแรงงานนอกระบบ</a:t>
                  </a:r>
                  <a:r>
                    <a:rPr lang="en-US" sz="1600" b="1">
                      <a:latin typeface="TH SarabunPSK" panose="020B0500040200020003" pitchFamily="34" charset="-34"/>
                      <a:cs typeface="TH SarabunPSK" panose="020B0500040200020003" pitchFamily="34" charset="-34"/>
                    </a:rPr>
                    <a:t> </a:t>
                  </a:r>
                  <a:r>
                    <a:rPr lang="th-TH" sz="1600" b="1">
                      <a:latin typeface="TH SarabunPSK" panose="020B0500040200020003" pitchFamily="34" charset="-34"/>
                      <a:cs typeface="TH SarabunPSK" panose="020B0500040200020003" pitchFamily="34" charset="-34"/>
                    </a:rPr>
                    <a:t> </a:t>
                  </a:r>
                </a:p>
              </p:txBody>
            </p:sp>
          </p:grpSp>
          <p:grpSp>
            <p:nvGrpSpPr>
              <p:cNvPr id="120" name="Group 119">
                <a:extLst>
                  <a:ext uri="{FF2B5EF4-FFF2-40B4-BE49-F238E27FC236}">
                    <a16:creationId xmlns="" xmlns:a16="http://schemas.microsoft.com/office/drawing/2014/main" id="{F17BC83D-0786-41E3-8CA3-17F2914D6ABD}"/>
                  </a:ext>
                </a:extLst>
              </p:cNvPr>
              <p:cNvGrpSpPr/>
              <p:nvPr/>
            </p:nvGrpSpPr>
            <p:grpSpPr>
              <a:xfrm>
                <a:off x="7628829" y="2149744"/>
                <a:ext cx="3518492" cy="543262"/>
                <a:chOff x="7636645" y="1921049"/>
                <a:chExt cx="3518492" cy="543262"/>
              </a:xfrm>
            </p:grpSpPr>
            <p:sp>
              <p:nvSpPr>
                <p:cNvPr id="40" name="Oval 39">
                  <a:extLst>
                    <a:ext uri="{FF2B5EF4-FFF2-40B4-BE49-F238E27FC236}">
                      <a16:creationId xmlns="" xmlns:a16="http://schemas.microsoft.com/office/drawing/2014/main" id="{23E170D7-9818-4A62-99F3-46E91F2ABEFA}"/>
                    </a:ext>
                  </a:extLst>
                </p:cNvPr>
                <p:cNvSpPr/>
                <p:nvPr/>
              </p:nvSpPr>
              <p:spPr>
                <a:xfrm>
                  <a:off x="7636645" y="1921049"/>
                  <a:ext cx="501734" cy="516544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th-TH" sz="2400" b="1">
                      <a:solidFill>
                        <a:schemeClr val="tx1"/>
                      </a:solidFill>
                      <a:latin typeface="TH SarabunPSK" panose="020B0500040200020003" pitchFamily="34" charset="-34"/>
                      <a:cs typeface="TH SarabunPSK" panose="020B0500040200020003" pitchFamily="34" charset="-34"/>
                    </a:rPr>
                    <a:t>1</a:t>
                  </a:r>
                  <a:endParaRPr lang="en-US" sz="2400" b="1"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endParaRPr>
                </a:p>
              </p:txBody>
            </p:sp>
            <p:sp>
              <p:nvSpPr>
                <p:cNvPr id="112" name="Rectangle 111">
                  <a:extLst>
                    <a:ext uri="{FF2B5EF4-FFF2-40B4-BE49-F238E27FC236}">
                      <a16:creationId xmlns="" xmlns:a16="http://schemas.microsoft.com/office/drawing/2014/main" id="{C70F8D86-7B21-4FF4-B3E7-BA77565C52AB}"/>
                    </a:ext>
                  </a:extLst>
                </p:cNvPr>
                <p:cNvSpPr/>
                <p:nvPr/>
              </p:nvSpPr>
              <p:spPr>
                <a:xfrm>
                  <a:off x="7958346" y="2007255"/>
                  <a:ext cx="3196791" cy="45705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th-TH" sz="1600" b="1">
                      <a:latin typeface="TH SarabunPSK" panose="020B0500040200020003" pitchFamily="34" charset="-34"/>
                      <a:cs typeface="TH SarabunPSK" panose="020B0500040200020003" pitchFamily="34" charset="-34"/>
                    </a:rPr>
                    <a:t>ได้รับการฝึกอาชีพ/มีรายได้ </a:t>
                  </a:r>
                  <a:r>
                    <a:rPr lang="th-TH" sz="1600" b="1">
                      <a:solidFill>
                        <a:srgbClr val="FF0000"/>
                      </a:solidFill>
                      <a:latin typeface="TH SarabunPSK" panose="020B0500040200020003" pitchFamily="34" charset="-34"/>
                      <a:cs typeface="TH SarabunPSK" panose="020B0500040200020003" pitchFamily="34" charset="-34"/>
                    </a:rPr>
                    <a:t>21,060 คน</a:t>
                  </a:r>
                </a:p>
              </p:txBody>
            </p:sp>
            <p:cxnSp>
              <p:nvCxnSpPr>
                <p:cNvPr id="46" name="Straight Connector 45">
                  <a:extLst>
                    <a:ext uri="{FF2B5EF4-FFF2-40B4-BE49-F238E27FC236}">
                      <a16:creationId xmlns="" xmlns:a16="http://schemas.microsoft.com/office/drawing/2014/main" id="{51C534A3-65B7-48AD-BC44-3F6BC7AF33B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30727" y="2366257"/>
                  <a:ext cx="1920239" cy="0"/>
                </a:xfrm>
                <a:prstGeom prst="line">
                  <a:avLst/>
                </a:prstGeom>
                <a:ln w="19050">
                  <a:solidFill>
                    <a:schemeClr val="accent3">
                      <a:lumMod val="60000"/>
                      <a:lumOff val="40000"/>
                    </a:schemeClr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19" name="Group 118">
                <a:extLst>
                  <a:ext uri="{FF2B5EF4-FFF2-40B4-BE49-F238E27FC236}">
                    <a16:creationId xmlns="" xmlns:a16="http://schemas.microsoft.com/office/drawing/2014/main" id="{FE2E7F36-1868-46E7-B24C-9240B2D0CC3B}"/>
                  </a:ext>
                </a:extLst>
              </p:cNvPr>
              <p:cNvGrpSpPr/>
              <p:nvPr/>
            </p:nvGrpSpPr>
            <p:grpSpPr>
              <a:xfrm>
                <a:off x="7658086" y="3113318"/>
                <a:ext cx="3762180" cy="843804"/>
                <a:chOff x="7681502" y="2888472"/>
                <a:chExt cx="3762180" cy="843804"/>
              </a:xfrm>
            </p:grpSpPr>
            <p:grpSp>
              <p:nvGrpSpPr>
                <p:cNvPr id="118" name="Group 117">
                  <a:extLst>
                    <a:ext uri="{FF2B5EF4-FFF2-40B4-BE49-F238E27FC236}">
                      <a16:creationId xmlns="" xmlns:a16="http://schemas.microsoft.com/office/drawing/2014/main" id="{7D310A57-40E3-495F-8D8E-3D2B6323BBAA}"/>
                    </a:ext>
                  </a:extLst>
                </p:cNvPr>
                <p:cNvGrpSpPr/>
                <p:nvPr/>
              </p:nvGrpSpPr>
              <p:grpSpPr>
                <a:xfrm>
                  <a:off x="7681502" y="2888472"/>
                  <a:ext cx="3762180" cy="843804"/>
                  <a:chOff x="7681502" y="2888472"/>
                  <a:chExt cx="3762180" cy="843804"/>
                </a:xfrm>
              </p:grpSpPr>
              <p:sp>
                <p:nvSpPr>
                  <p:cNvPr id="41" name="Oval 40">
                    <a:extLst>
                      <a:ext uri="{FF2B5EF4-FFF2-40B4-BE49-F238E27FC236}">
                        <a16:creationId xmlns="" xmlns:a16="http://schemas.microsoft.com/office/drawing/2014/main" id="{5E229DAA-7EEF-4E1B-A793-9C5DA49B7FCB}"/>
                      </a:ext>
                    </a:extLst>
                  </p:cNvPr>
                  <p:cNvSpPr/>
                  <p:nvPr/>
                </p:nvSpPr>
                <p:spPr>
                  <a:xfrm>
                    <a:off x="7681502" y="2888472"/>
                    <a:ext cx="501734" cy="516543"/>
                  </a:xfrm>
                  <a:prstGeom prst="ellipse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1">
                    <a:schemeClr val="accent5"/>
                  </a:lnRef>
                  <a:fillRef idx="3">
                    <a:schemeClr val="accent5"/>
                  </a:fillRef>
                  <a:effectRef idx="2">
                    <a:schemeClr val="accent5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r>
                      <a:rPr lang="th-TH" sz="2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2</a:t>
                    </a:r>
                    <a:endParaRPr lang="en-US" sz="2400" b="1">
                      <a:solidFill>
                        <a:schemeClr val="tx1"/>
                      </a:solidFill>
                      <a:latin typeface="TH SarabunPSK" panose="020B0500040200020003" pitchFamily="34" charset="-34"/>
                      <a:cs typeface="TH SarabunPSK" panose="020B0500040200020003" pitchFamily="34" charset="-34"/>
                    </a:endParaRPr>
                  </a:p>
                </p:txBody>
              </p:sp>
              <p:sp>
                <p:nvSpPr>
                  <p:cNvPr id="113" name="Rectangle 112">
                    <a:extLst>
                      <a:ext uri="{FF2B5EF4-FFF2-40B4-BE49-F238E27FC236}">
                        <a16:creationId xmlns="" xmlns:a16="http://schemas.microsoft.com/office/drawing/2014/main" id="{5A786CE6-C34B-46C0-8837-B553A8547215}"/>
                      </a:ext>
                    </a:extLst>
                  </p:cNvPr>
                  <p:cNvSpPr/>
                  <p:nvPr/>
                </p:nvSpPr>
                <p:spPr>
                  <a:xfrm>
                    <a:off x="8018308" y="2942816"/>
                    <a:ext cx="3425374" cy="789460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th-TH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ได้รับความคุ้มครอง/มีอาชีวอนามัย </a:t>
                    </a:r>
                    <a:br>
                      <a:rPr lang="th-TH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</a:br>
                    <a:r>
                      <a:rPr lang="th-TH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ความปลอดภัย </a:t>
                    </a:r>
                    <a:r>
                      <a:rPr lang="th-TH" sz="1600" b="1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45,540 </a:t>
                    </a:r>
                    <a:r>
                      <a:rPr lang="th-TH" sz="1600" b="1" dirty="0" smtClean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คน (ปรับเป้า)</a:t>
                    </a:r>
                    <a:endParaRPr lang="th-TH" sz="1600" b="1" dirty="0">
                      <a:solidFill>
                        <a:srgbClr val="FF0000"/>
                      </a:solidFill>
                      <a:latin typeface="TH SarabunPSK" panose="020B0500040200020003" pitchFamily="34" charset="-34"/>
                      <a:cs typeface="TH SarabunPSK" panose="020B0500040200020003" pitchFamily="34" charset="-34"/>
                    </a:endParaRPr>
                  </a:p>
                </p:txBody>
              </p:sp>
            </p:grpSp>
            <p:cxnSp>
              <p:nvCxnSpPr>
                <p:cNvPr id="47" name="Straight Connector 46">
                  <a:extLst>
                    <a:ext uri="{FF2B5EF4-FFF2-40B4-BE49-F238E27FC236}">
                      <a16:creationId xmlns="" xmlns:a16="http://schemas.microsoft.com/office/drawing/2014/main" id="{C658099B-7921-4DE9-A212-67DA143E3CE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44190" y="3677009"/>
                  <a:ext cx="1975139" cy="0"/>
                </a:xfrm>
                <a:prstGeom prst="line">
                  <a:avLst/>
                </a:prstGeom>
                <a:ln w="19050">
                  <a:solidFill>
                    <a:schemeClr val="accent5">
                      <a:lumMod val="60000"/>
                      <a:lumOff val="40000"/>
                    </a:schemeClr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17" name="Group 116">
                <a:extLst>
                  <a:ext uri="{FF2B5EF4-FFF2-40B4-BE49-F238E27FC236}">
                    <a16:creationId xmlns="" xmlns:a16="http://schemas.microsoft.com/office/drawing/2014/main" id="{A6BB23BF-A417-4E58-8759-F0DE8EA6BBD0}"/>
                  </a:ext>
                </a:extLst>
              </p:cNvPr>
              <p:cNvGrpSpPr/>
              <p:nvPr/>
            </p:nvGrpSpPr>
            <p:grpSpPr>
              <a:xfrm>
                <a:off x="7658086" y="4276056"/>
                <a:ext cx="3656954" cy="544468"/>
                <a:chOff x="7658086" y="4869929"/>
                <a:chExt cx="3656954" cy="544468"/>
              </a:xfrm>
            </p:grpSpPr>
            <p:sp>
              <p:nvSpPr>
                <p:cNvPr id="42" name="Oval 41">
                  <a:extLst>
                    <a:ext uri="{FF2B5EF4-FFF2-40B4-BE49-F238E27FC236}">
                      <a16:creationId xmlns="" xmlns:a16="http://schemas.microsoft.com/office/drawing/2014/main" id="{A28B6639-84D1-4831-9276-DB49D5071731}"/>
                    </a:ext>
                  </a:extLst>
                </p:cNvPr>
                <p:cNvSpPr/>
                <p:nvPr/>
              </p:nvSpPr>
              <p:spPr>
                <a:xfrm>
                  <a:off x="7658086" y="4869929"/>
                  <a:ext cx="501734" cy="516544"/>
                </a:xfrm>
                <a:prstGeom prst="ellipse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th-TH" sz="2400" b="1">
                      <a:solidFill>
                        <a:schemeClr val="tx1"/>
                      </a:solidFill>
                      <a:latin typeface="TH SarabunPSK" panose="020B0500040200020003" pitchFamily="34" charset="-34"/>
                      <a:cs typeface="TH SarabunPSK" panose="020B0500040200020003" pitchFamily="34" charset="-34"/>
                    </a:rPr>
                    <a:t>3</a:t>
                  </a:r>
                  <a:endParaRPr lang="en-US" sz="2400" b="1"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endParaRPr>
                </a:p>
              </p:txBody>
            </p:sp>
            <p:sp>
              <p:nvSpPr>
                <p:cNvPr id="114" name="Rectangle 113">
                  <a:extLst>
                    <a:ext uri="{FF2B5EF4-FFF2-40B4-BE49-F238E27FC236}">
                      <a16:creationId xmlns="" xmlns:a16="http://schemas.microsoft.com/office/drawing/2014/main" id="{E434A28F-C851-4EAD-AA52-746E7BB6087B}"/>
                    </a:ext>
                  </a:extLst>
                </p:cNvPr>
                <p:cNvSpPr/>
                <p:nvPr/>
              </p:nvSpPr>
              <p:spPr>
                <a:xfrm>
                  <a:off x="7994891" y="4957342"/>
                  <a:ext cx="3320149" cy="45705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th-TH" sz="1600" b="1">
                      <a:latin typeface="TH SarabunPSK" panose="020B0500040200020003" pitchFamily="34" charset="-34"/>
                      <a:cs typeface="TH SarabunPSK" panose="020B0500040200020003" pitchFamily="34" charset="-34"/>
                    </a:rPr>
                    <a:t>มีหลักประกันทางสังคม (ม.40) </a:t>
                  </a:r>
                  <a:r>
                    <a:rPr lang="th-TH" sz="1600" b="1">
                      <a:solidFill>
                        <a:srgbClr val="FF0000"/>
                      </a:solidFill>
                      <a:latin typeface="TH SarabunPSK" panose="020B0500040200020003" pitchFamily="34" charset="-34"/>
                      <a:cs typeface="TH SarabunPSK" panose="020B0500040200020003" pitchFamily="34" charset="-34"/>
                    </a:rPr>
                    <a:t>1 ล้านคน</a:t>
                  </a:r>
                  <a:endParaRPr lang="en-US" sz="1600" b="1">
                    <a:solidFill>
                      <a:srgbClr val="FF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endParaRPr>
                </a:p>
              </p:txBody>
            </p:sp>
            <p:cxnSp>
              <p:nvCxnSpPr>
                <p:cNvPr id="48" name="Straight Connector 47">
                  <a:extLst>
                    <a:ext uri="{FF2B5EF4-FFF2-40B4-BE49-F238E27FC236}">
                      <a16:creationId xmlns="" xmlns:a16="http://schemas.microsoft.com/office/drawing/2014/main" id="{8E3A2E78-7B60-4917-B497-8BA3857DEEB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40513" y="5375678"/>
                  <a:ext cx="1920241" cy="0"/>
                </a:xfrm>
                <a:prstGeom prst="line">
                  <a:avLst/>
                </a:prstGeom>
                <a:ln w="19050">
                  <a:solidFill>
                    <a:schemeClr val="accent2">
                      <a:lumMod val="60000"/>
                      <a:lumOff val="40000"/>
                    </a:schemeClr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pic>
          <p:nvPicPr>
            <p:cNvPr id="133" name="Picture 132">
              <a:extLst>
                <a:ext uri="{FF2B5EF4-FFF2-40B4-BE49-F238E27FC236}">
                  <a16:creationId xmlns="" xmlns:a16="http://schemas.microsoft.com/office/drawing/2014/main" id="{3C624814-EB6E-46BC-A8A1-E7617462D1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7957" y="2766675"/>
              <a:ext cx="503709" cy="495839"/>
            </a:xfrm>
            <a:prstGeom prst="rect">
              <a:avLst/>
            </a:prstGeom>
          </p:spPr>
        </p:pic>
        <p:pic>
          <p:nvPicPr>
            <p:cNvPr id="135" name="Picture 134">
              <a:extLst>
                <a:ext uri="{FF2B5EF4-FFF2-40B4-BE49-F238E27FC236}">
                  <a16:creationId xmlns="" xmlns:a16="http://schemas.microsoft.com/office/drawing/2014/main" id="{B19502C2-8EC0-4E57-BE0B-A1E791B0CE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26740" y="1800710"/>
              <a:ext cx="1066988" cy="472273"/>
            </a:xfrm>
            <a:prstGeom prst="rect">
              <a:avLst/>
            </a:prstGeom>
          </p:spPr>
        </p:pic>
        <p:pic>
          <p:nvPicPr>
            <p:cNvPr id="137" name="Picture 136">
              <a:extLst>
                <a:ext uri="{FF2B5EF4-FFF2-40B4-BE49-F238E27FC236}">
                  <a16:creationId xmlns="" xmlns:a16="http://schemas.microsoft.com/office/drawing/2014/main" id="{0F0447C5-CCF1-48E2-B081-5094FB2B7F9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195573" y="5054017"/>
              <a:ext cx="726063" cy="658727"/>
            </a:xfrm>
            <a:prstGeom prst="rect">
              <a:avLst/>
            </a:prstGeom>
          </p:spPr>
        </p:pic>
        <p:pic>
          <p:nvPicPr>
            <p:cNvPr id="1026" name="Picture 2" descr="Image result for à¸¡à¸²à¸à¸£à¸² 40">
              <a:extLst>
                <a:ext uri="{FF2B5EF4-FFF2-40B4-BE49-F238E27FC236}">
                  <a16:creationId xmlns="" xmlns:a16="http://schemas.microsoft.com/office/drawing/2014/main" id="{6CFD7D0D-0CB3-48E6-AF25-C51260B7F76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print">
              <a:clrChange>
                <a:clrFrom>
                  <a:srgbClr val="F8B620"/>
                </a:clrFrom>
                <a:clrTo>
                  <a:srgbClr val="F8B620">
                    <a:alpha val="0"/>
                  </a:srgbClr>
                </a:clrTo>
              </a:clrChange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07" t="5209" r="3176" b="5927"/>
            <a:stretch/>
          </p:blipFill>
          <p:spPr bwMode="auto">
            <a:xfrm>
              <a:off x="7145963" y="4001137"/>
              <a:ext cx="1375533" cy="500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8" name="Picture 4" descr="Image result for together">
            <a:extLst>
              <a:ext uri="{FF2B5EF4-FFF2-40B4-BE49-F238E27FC236}">
                <a16:creationId xmlns="" xmlns:a16="http://schemas.microsoft.com/office/drawing/2014/main" id="{F1A28176-8B68-42A3-B867-9E13EF91AD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019" y="1573941"/>
            <a:ext cx="1041872" cy="1041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2BECA5CA-787D-4B10-83B6-EE0A4A8A14C9}"/>
              </a:ext>
            </a:extLst>
          </p:cNvPr>
          <p:cNvGrpSpPr/>
          <p:nvPr/>
        </p:nvGrpSpPr>
        <p:grpSpPr>
          <a:xfrm>
            <a:off x="2690544" y="2736753"/>
            <a:ext cx="2545538" cy="1444403"/>
            <a:chOff x="2283556" y="5175843"/>
            <a:chExt cx="4033688" cy="1444403"/>
          </a:xfrm>
        </p:grpSpPr>
        <p:sp>
          <p:nvSpPr>
            <p:cNvPr id="150" name="Rectangle 149">
              <a:extLst>
                <a:ext uri="{FF2B5EF4-FFF2-40B4-BE49-F238E27FC236}">
                  <a16:creationId xmlns="" xmlns:a16="http://schemas.microsoft.com/office/drawing/2014/main" id="{7767D7B4-CB4F-4DEF-8616-932EDFDC79AE}"/>
                </a:ext>
              </a:extLst>
            </p:cNvPr>
            <p:cNvSpPr/>
            <p:nvPr/>
          </p:nvSpPr>
          <p:spPr>
            <a:xfrm>
              <a:off x="2283556" y="5175843"/>
              <a:ext cx="2079978" cy="822276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lvl="0" algn="ctr">
                <a:lnSpc>
                  <a:spcPct val="115000"/>
                </a:lnSpc>
                <a:spcAft>
                  <a:spcPts val="0"/>
                </a:spcAft>
              </a:pPr>
              <a:r>
                <a:rPr lang="th-TH" sz="1400" b="1">
                  <a:solidFill>
                    <a:schemeClr val="bg2">
                      <a:lumMod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TH SarabunPSK" panose="020B0500040200020003" pitchFamily="34" charset="-34"/>
                </a:rPr>
                <a:t>เลือกพื้นที่ /กลุ่มเป้าหมาย</a:t>
              </a:r>
              <a:br>
                <a:rPr lang="th-TH" sz="1400" b="1">
                  <a:solidFill>
                    <a:schemeClr val="bg2">
                      <a:lumMod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TH SarabunPSK" panose="020B0500040200020003" pitchFamily="34" charset="-34"/>
                </a:rPr>
              </a:br>
              <a:r>
                <a:rPr lang="th-TH" sz="1400" b="1">
                  <a:solidFill>
                    <a:schemeClr val="bg2">
                      <a:lumMod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TH SarabunPSK" panose="020B0500040200020003" pitchFamily="34" charset="-34"/>
                </a:rPr>
                <a:t>ตามความต้องการพื้นที่</a:t>
              </a:r>
              <a:endParaRPr lang="en-US" sz="1400" b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="" xmlns:a16="http://schemas.microsoft.com/office/drawing/2014/main" id="{AD773EFD-3F14-4B18-8CF8-567BC2017134}"/>
                </a:ext>
              </a:extLst>
            </p:cNvPr>
            <p:cNvSpPr/>
            <p:nvPr/>
          </p:nvSpPr>
          <p:spPr>
            <a:xfrm>
              <a:off x="4478767" y="5187700"/>
              <a:ext cx="1811195" cy="822276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>
                <a:lnSpc>
                  <a:spcPct val="115000"/>
                </a:lnSpc>
              </a:pPr>
              <a:r>
                <a:rPr lang="th-TH" sz="1400" b="1">
                  <a:solidFill>
                    <a:schemeClr val="bg2">
                      <a:lumMod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TH SarabunPSK" panose="020B0500040200020003" pitchFamily="34" charset="-34"/>
                </a:rPr>
                <a:t>จัดระเบียบงบฟังชั่น</a:t>
              </a:r>
              <a:br>
                <a:rPr lang="th-TH" sz="1400" b="1">
                  <a:solidFill>
                    <a:schemeClr val="bg2">
                      <a:lumMod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TH SarabunPSK" panose="020B0500040200020003" pitchFamily="34" charset="-34"/>
                </a:rPr>
              </a:br>
              <a:r>
                <a:rPr lang="th-TH" sz="1400" b="1">
                  <a:solidFill>
                    <a:schemeClr val="bg2">
                      <a:lumMod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TH SarabunPSK" panose="020B0500040200020003" pitchFamily="34" charset="-34"/>
                </a:rPr>
                <a:t>ของทุกกรม</a:t>
              </a:r>
              <a:br>
                <a:rPr lang="th-TH" sz="1400" b="1">
                  <a:solidFill>
                    <a:schemeClr val="bg2">
                      <a:lumMod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TH SarabunPSK" panose="020B0500040200020003" pitchFamily="34" charset="-34"/>
                </a:rPr>
              </a:br>
              <a:r>
                <a:rPr lang="th-TH" sz="1400" b="1">
                  <a:solidFill>
                    <a:schemeClr val="bg2">
                      <a:lumMod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TH SarabunPSK" panose="020B0500040200020003" pitchFamily="34" charset="-34"/>
                </a:rPr>
                <a:t>แบบบูรณาการ</a:t>
              </a:r>
              <a:endParaRPr lang="en-US" sz="1400" b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H SarabunPSK" panose="020B0500040200020003" pitchFamily="34" charset="-34"/>
              </a:endParaRP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="" xmlns:a16="http://schemas.microsoft.com/office/drawing/2014/main" id="{161EEFD5-F6FC-40E7-A4CF-6F2C80E760F3}"/>
                </a:ext>
              </a:extLst>
            </p:cNvPr>
            <p:cNvSpPr/>
            <p:nvPr/>
          </p:nvSpPr>
          <p:spPr>
            <a:xfrm>
              <a:off x="2294266" y="6045345"/>
              <a:ext cx="3722233" cy="574901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>
                <a:lnSpc>
                  <a:spcPct val="115000"/>
                </a:lnSpc>
              </a:pPr>
              <a:r>
                <a:rPr lang="th-TH" sz="1400" b="1">
                  <a:solidFill>
                    <a:schemeClr val="bg2">
                      <a:lumMod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กำหนดรูปแบบการดำเนินงานตามแนวทาง</a:t>
              </a:r>
              <a:r>
                <a:rPr lang="en-US" sz="1400" b="1">
                  <a:solidFill>
                    <a:schemeClr val="bg2">
                      <a:lumMod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/</a:t>
              </a:r>
              <a:r>
                <a:rPr lang="th-TH" sz="1400" b="1">
                  <a:solidFill>
                    <a:schemeClr val="bg2">
                      <a:lumMod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นโยบาย และ </a:t>
              </a:r>
              <a:r>
                <a:rPr lang="en-US" sz="1400" b="1">
                  <a:solidFill>
                    <a:schemeClr val="bg2">
                      <a:lumMod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KPI Area Based</a:t>
              </a:r>
            </a:p>
          </p:txBody>
        </p:sp>
        <p:sp>
          <p:nvSpPr>
            <p:cNvPr id="167" name="Arrow: Right 166">
              <a:extLst>
                <a:ext uri="{FF2B5EF4-FFF2-40B4-BE49-F238E27FC236}">
                  <a16:creationId xmlns="" xmlns:a16="http://schemas.microsoft.com/office/drawing/2014/main" id="{21D98DEF-8E28-4C35-940C-4AC0EF60CA1F}"/>
                </a:ext>
              </a:extLst>
            </p:cNvPr>
            <p:cNvSpPr/>
            <p:nvPr/>
          </p:nvSpPr>
          <p:spPr>
            <a:xfrm>
              <a:off x="4237271" y="5419957"/>
              <a:ext cx="286609" cy="379733"/>
            </a:xfrm>
            <a:prstGeom prst="rightArrow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8" name="Arrow: Bent 167">
              <a:extLst>
                <a:ext uri="{FF2B5EF4-FFF2-40B4-BE49-F238E27FC236}">
                  <a16:creationId xmlns="" xmlns:a16="http://schemas.microsoft.com/office/drawing/2014/main" id="{54DBEB91-C2F4-4DFE-8E39-C2C4A8A0ECB1}"/>
                </a:ext>
              </a:extLst>
            </p:cNvPr>
            <p:cNvSpPr/>
            <p:nvPr/>
          </p:nvSpPr>
          <p:spPr>
            <a:xfrm rot="10800000">
              <a:off x="5847475" y="5868090"/>
              <a:ext cx="469769" cy="552680"/>
            </a:xfrm>
            <a:prstGeom prst="bentArrow">
              <a:avLst>
                <a:gd name="adj1" fmla="val 30438"/>
                <a:gd name="adj2" fmla="val 35876"/>
                <a:gd name="adj3" fmla="val 25000"/>
                <a:gd name="adj4" fmla="val 43750"/>
              </a:avLst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pic>
        <p:nvPicPr>
          <p:cNvPr id="1030" name="Picture 6" descr="Related image">
            <a:extLst>
              <a:ext uri="{FF2B5EF4-FFF2-40B4-BE49-F238E27FC236}">
                <a16:creationId xmlns="" xmlns:a16="http://schemas.microsoft.com/office/drawing/2014/main" id="{76A719A4-74F6-4283-93B2-16818D147C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583"/>
          <a:stretch/>
        </p:blipFill>
        <p:spPr bwMode="auto">
          <a:xfrm>
            <a:off x="9618291" y="3352800"/>
            <a:ext cx="2677652" cy="992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1772D96-90DD-4FEC-AAD5-A78F71A6A82E}"/>
              </a:ext>
            </a:extLst>
          </p:cNvPr>
          <p:cNvSpPr txBox="1"/>
          <p:nvPr/>
        </p:nvSpPr>
        <p:spPr>
          <a:xfrm>
            <a:off x="3712232" y="6015335"/>
            <a:ext cx="1433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โครงการสำคัญ</a:t>
            </a:r>
            <a:endParaRPr lang="en-US" sz="2400" b="1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="" xmlns:a16="http://schemas.microsoft.com/office/drawing/2014/main" id="{C6534537-A6B2-411C-9662-C31705497778}"/>
              </a:ext>
            </a:extLst>
          </p:cNvPr>
          <p:cNvGrpSpPr/>
          <p:nvPr/>
        </p:nvGrpSpPr>
        <p:grpSpPr>
          <a:xfrm>
            <a:off x="-39098" y="1524000"/>
            <a:ext cx="3027127" cy="2069526"/>
            <a:chOff x="-39098" y="1556273"/>
            <a:chExt cx="3027127" cy="2069526"/>
          </a:xfrm>
        </p:grpSpPr>
        <p:sp>
          <p:nvSpPr>
            <p:cNvPr id="105" name="TextBox 104">
              <a:extLst>
                <a:ext uri="{FF2B5EF4-FFF2-40B4-BE49-F238E27FC236}">
                  <a16:creationId xmlns="" xmlns:a16="http://schemas.microsoft.com/office/drawing/2014/main" id="{28BB0B76-989C-40D6-83F8-2BB3BB4F1F24}"/>
                </a:ext>
              </a:extLst>
            </p:cNvPr>
            <p:cNvSpPr txBox="1"/>
            <p:nvPr/>
          </p:nvSpPr>
          <p:spPr>
            <a:xfrm>
              <a:off x="125746" y="1727543"/>
              <a:ext cx="1859220" cy="40011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noFill/>
              <a:prstDash val="solid"/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r"/>
              <a:r>
                <a:rPr lang="en-US" sz="20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  <a:t>1. </a:t>
              </a:r>
              <a:r>
                <a:rPr lang="th-TH" sz="20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  <a:t>สถานการณ์</a:t>
              </a:r>
              <a:endParaRPr 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6" name="Rectangle 49">
              <a:extLst>
                <a:ext uri="{FF2B5EF4-FFF2-40B4-BE49-F238E27FC236}">
                  <a16:creationId xmlns="" xmlns:a16="http://schemas.microsoft.com/office/drawing/2014/main" id="{A18F53EE-7C15-4F8D-8879-C63A5E41B938}"/>
                </a:ext>
              </a:extLst>
            </p:cNvPr>
            <p:cNvSpPr/>
            <p:nvPr/>
          </p:nvSpPr>
          <p:spPr>
            <a:xfrm>
              <a:off x="-33260" y="2086916"/>
              <a:ext cx="3021289" cy="15388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b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จำนวน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ผู้มีงาน</a:t>
              </a:r>
              <a:r>
                <a:rPr lang="th-TH" sz="1200" b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ทำ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ปี </a:t>
              </a:r>
              <a:r>
                <a:rPr lang="en-US" sz="1200" b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60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จำนวน </a:t>
              </a:r>
              <a:r>
                <a:rPr lang="th-TH" sz="1200" b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37.7 ล้าน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คน (ลดลง  </a:t>
              </a:r>
              <a:r>
                <a:rPr lang="en-US" sz="1200" b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0.6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ล้านคน เมื่อเทียบกับปี </a:t>
              </a:r>
              <a:r>
                <a:rPr lang="en-US" sz="1200" b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59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จำนวน </a:t>
              </a:r>
              <a:r>
                <a:rPr lang="en-US" sz="1200" b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38.3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ล้าน</a:t>
              </a:r>
              <a:r>
                <a:rPr lang="th-TH" sz="1200" b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คน</a:t>
              </a:r>
              <a:r>
                <a:rPr lang="en-US" sz="1200" b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)</a:t>
              </a:r>
              <a:endParaRPr lang="th-TH" sz="12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chemeClr val="accent6">
                    <a:lumMod val="50000"/>
                  </a:schemeClr>
                </a:buClr>
                <a:buSzPct val="90000"/>
                <a:buFont typeface="Wingdings" pitchFamily="2" charset="2"/>
                <a:buChar char="q"/>
                <a:defRPr/>
              </a:pPr>
              <a:r>
                <a:rPr lang="th-TH" sz="120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 </a:t>
              </a:r>
              <a:r>
                <a:rPr lang="th-TH" sz="1200" b="1" dirty="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แรงงานในระบบ </a:t>
              </a:r>
              <a:r>
                <a:rPr lang="th-TH" sz="1100" dirty="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16.9 ล้านคน 44.8</a:t>
              </a:r>
              <a:r>
                <a:rPr lang="en-US" sz="1100" dirty="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%</a:t>
              </a:r>
              <a:r>
                <a:rPr lang="th-TH" sz="1100" dirty="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 (เพิ่มขึ้น </a:t>
              </a:r>
              <a:r>
                <a:rPr lang="en-US" sz="1100" dirty="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0.1 </a:t>
              </a:r>
              <a:r>
                <a:rPr lang="th-TH" sz="1100" dirty="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ล้านคน)</a:t>
              </a:r>
              <a:endParaRPr lang="en-US" sz="1100" dirty="0">
                <a:latin typeface="TH SarabunPSK" pitchFamily="34" charset="-34"/>
                <a:ea typeface="Tahoma" pitchFamily="34" charset="0"/>
                <a:cs typeface="TH SarabunPSK" pitchFamily="34" charset="-34"/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chemeClr val="accent6">
                    <a:lumMod val="50000"/>
                  </a:schemeClr>
                </a:buClr>
                <a:buSzPct val="90000"/>
                <a:buFont typeface="Wingdings" pitchFamily="2" charset="2"/>
                <a:buChar char="q"/>
                <a:defRPr/>
              </a:pPr>
              <a:r>
                <a:rPr lang="en-US" sz="1200" dirty="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 </a:t>
              </a:r>
              <a:r>
                <a:rPr lang="th-TH" sz="1200" b="1" dirty="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แรงงานนอกระบบ </a:t>
              </a:r>
              <a:r>
                <a:rPr lang="th-TH" sz="1100" dirty="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20.8 ล้านคน 55.2 </a:t>
              </a:r>
              <a:r>
                <a:rPr lang="en-US" sz="1100" dirty="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% </a:t>
              </a:r>
              <a:r>
                <a:rPr lang="th-TH" sz="1100" dirty="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(เพิ่มขึ้น </a:t>
              </a:r>
              <a:r>
                <a:rPr lang="en-US" sz="1100" dirty="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0.5 </a:t>
              </a:r>
              <a:r>
                <a:rPr lang="th-TH" sz="1100" dirty="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ล้าน</a:t>
              </a:r>
              <a:r>
                <a:rPr lang="th-TH" sz="110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คน</a:t>
              </a:r>
              <a:r>
                <a:rPr lang="en-US" sz="110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)</a:t>
              </a:r>
            </a:p>
            <a:p>
              <a:pPr>
                <a:defRPr/>
              </a:pPr>
              <a:r>
                <a:rPr lang="th-TH" sz="1200" b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อาชีพ </a:t>
              </a:r>
              <a:r>
                <a:rPr lang="en-US" sz="1200" b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:</a:t>
              </a:r>
              <a:r>
                <a:rPr lang="th-TH" sz="1200" b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 </a:t>
              </a:r>
              <a:r>
                <a:rPr lang="th-TH" sz="110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ส่วนใหญ่ประกอบอาชีพด้านเกษตรและประมง </a:t>
              </a:r>
              <a:r>
                <a:rPr lang="th-TH" sz="1100" spc="-4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พนักงานบริการ พนักงานในร้านค้าและตลาด อาชีพพื้นฐานต่าง ๆ </a:t>
              </a:r>
              <a:r>
                <a:rPr lang="th-TH" sz="110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(การขาย การบริการ) </a:t>
              </a:r>
            </a:p>
            <a:p>
              <a:pPr>
                <a:defRPr/>
              </a:pPr>
              <a:r>
                <a:rPr lang="th-TH" sz="1200" b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ค่าจ้าง/เงินเดือน </a:t>
              </a:r>
              <a:r>
                <a:rPr lang="en-US" sz="1200" b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:</a:t>
              </a:r>
              <a:r>
                <a:rPr lang="th-TH" sz="1200" b="1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 </a:t>
              </a:r>
              <a:r>
                <a:rPr lang="th-TH" sz="110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ค่าจ้างเฉลี่ยต่อเดือนในภาคการผลิต 7,139 บาท </a:t>
              </a:r>
              <a:br>
                <a:rPr lang="th-TH" sz="110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</a:br>
              <a:r>
                <a:rPr lang="th-TH" sz="1100"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ภาคการค้าและบริการ 6,869 บาท และภาคเกษตรกรรม 5,210 บาท </a:t>
              </a:r>
              <a:endParaRPr lang="th-TH" sz="1200">
                <a:latin typeface="TH SarabunPSK" pitchFamily="34" charset="-34"/>
                <a:ea typeface="Tahoma" pitchFamily="34" charset="0"/>
                <a:cs typeface="TH SarabunPSK" pitchFamily="34" charset="-34"/>
              </a:endParaRPr>
            </a:p>
          </p:txBody>
        </p:sp>
        <p:pic>
          <p:nvPicPr>
            <p:cNvPr id="24" name="Picture 4" descr="Image result for situation worker">
              <a:extLst>
                <a:ext uri="{FF2B5EF4-FFF2-40B4-BE49-F238E27FC236}">
                  <a16:creationId xmlns="" xmlns:a16="http://schemas.microsoft.com/office/drawing/2014/main" id="{3B41463D-1CA1-4B6C-87BF-058F062BD3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9098" y="1556273"/>
              <a:ext cx="877298" cy="632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88D6C4CF-0232-42CB-B30C-5D368C07C2C4}"/>
              </a:ext>
            </a:extLst>
          </p:cNvPr>
          <p:cNvGrpSpPr/>
          <p:nvPr/>
        </p:nvGrpSpPr>
        <p:grpSpPr>
          <a:xfrm>
            <a:off x="-30256" y="3459655"/>
            <a:ext cx="2468656" cy="1188545"/>
            <a:chOff x="45940" y="4129438"/>
            <a:chExt cx="2468656" cy="1188545"/>
          </a:xfrm>
        </p:grpSpPr>
        <p:grpSp>
          <p:nvGrpSpPr>
            <p:cNvPr id="101" name="Group 100">
              <a:extLst>
                <a:ext uri="{FF2B5EF4-FFF2-40B4-BE49-F238E27FC236}">
                  <a16:creationId xmlns="" xmlns:a16="http://schemas.microsoft.com/office/drawing/2014/main" id="{FB498FF0-9D8B-4AE2-BC04-2AF3873F4D9A}"/>
                </a:ext>
              </a:extLst>
            </p:cNvPr>
            <p:cNvGrpSpPr/>
            <p:nvPr/>
          </p:nvGrpSpPr>
          <p:grpSpPr>
            <a:xfrm>
              <a:off x="45940" y="4336370"/>
              <a:ext cx="2392456" cy="981613"/>
              <a:chOff x="136098" y="1602054"/>
              <a:chExt cx="1505295" cy="981613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83938" y="1602054"/>
                <a:ext cx="1169792" cy="40011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19050">
                <a:noFill/>
                <a:prstDash val="solid"/>
              </a:ln>
              <a:effec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sz="2000" b="1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2.</a:t>
                </a:r>
                <a:r>
                  <a:rPr lang="th-TH" sz="2000" b="1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ข้อมูลในพื้นที่</a:t>
                </a:r>
                <a:endParaRPr lang="en-US" sz="2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136098" y="1937336"/>
                <a:ext cx="150529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97825" indent="-197825">
                  <a:buSzPct val="90000"/>
                  <a:buFont typeface="Wingdings" pitchFamily="2" charset="2"/>
                  <a:buChar char="Ø"/>
                </a:pPr>
                <a:r>
                  <a:rPr lang="th-TH" sz="1200" dirty="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แรงงาน</a:t>
                </a:r>
                <a:r>
                  <a:rPr lang="th-TH" sz="120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นอกระบบทุกกลุ่ม</a:t>
                </a:r>
                <a:endParaRPr lang="en-US" sz="120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endParaRPr>
              </a:p>
              <a:p>
                <a:pPr marL="197825" indent="-197825">
                  <a:buSzPct val="90000"/>
                  <a:buFont typeface="Wingdings" pitchFamily="2" charset="2"/>
                  <a:buChar char="Ø"/>
                </a:pPr>
                <a:r>
                  <a:rPr lang="th-TH" sz="120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ผู้รับ</a:t>
                </a:r>
                <a:r>
                  <a:rPr lang="th-TH" sz="1200" dirty="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งานไปทำที่บ้าน</a:t>
                </a:r>
              </a:p>
              <a:p>
                <a:pPr marL="197825" indent="-197825">
                  <a:buSzPct val="90000"/>
                  <a:buFont typeface="Wingdings" pitchFamily="2" charset="2"/>
                  <a:buChar char="Ø"/>
                </a:pPr>
                <a:r>
                  <a:rPr lang="th-TH" sz="1200" dirty="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ผู้มี</a:t>
                </a:r>
                <a:r>
                  <a:rPr lang="th-TH" sz="120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รายได้น้อย </a:t>
                </a:r>
                <a:r>
                  <a:rPr lang="th-TH" sz="1200" dirty="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(บัตรสวัสดิการแห่งรัฐ)</a:t>
                </a:r>
                <a:endParaRPr lang="en-US" sz="1200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pic>
          <p:nvPicPr>
            <p:cNvPr id="1032" name="Picture 8" descr="Image result for situation worker">
              <a:extLst>
                <a:ext uri="{FF2B5EF4-FFF2-40B4-BE49-F238E27FC236}">
                  <a16:creationId xmlns="" xmlns:a16="http://schemas.microsoft.com/office/drawing/2014/main" id="{18303713-E122-4A22-9864-5AC38FD5B7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9184" y="4129438"/>
              <a:ext cx="1295412" cy="8308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4" name="Group 103">
            <a:extLst>
              <a:ext uri="{FF2B5EF4-FFF2-40B4-BE49-F238E27FC236}">
                <a16:creationId xmlns="" xmlns:a16="http://schemas.microsoft.com/office/drawing/2014/main" id="{0A0A2906-903E-4BD8-9038-22EAC9C63222}"/>
              </a:ext>
            </a:extLst>
          </p:cNvPr>
          <p:cNvGrpSpPr/>
          <p:nvPr/>
        </p:nvGrpSpPr>
        <p:grpSpPr>
          <a:xfrm>
            <a:off x="2753317" y="1071183"/>
            <a:ext cx="3799884" cy="2123882"/>
            <a:chOff x="3057910" y="2691962"/>
            <a:chExt cx="4555494" cy="2495889"/>
          </a:xfrm>
        </p:grpSpPr>
        <p:grpSp>
          <p:nvGrpSpPr>
            <p:cNvPr id="102" name="Group 101">
              <a:extLst>
                <a:ext uri="{FF2B5EF4-FFF2-40B4-BE49-F238E27FC236}">
                  <a16:creationId xmlns="" xmlns:a16="http://schemas.microsoft.com/office/drawing/2014/main" id="{9844AAA0-1DA5-4553-A6AB-B993C5DCC52E}"/>
                </a:ext>
              </a:extLst>
            </p:cNvPr>
            <p:cNvGrpSpPr/>
            <p:nvPr/>
          </p:nvGrpSpPr>
          <p:grpSpPr>
            <a:xfrm>
              <a:off x="3057910" y="2691962"/>
              <a:ext cx="4555494" cy="2495889"/>
              <a:chOff x="3027635" y="2531367"/>
              <a:chExt cx="3676744" cy="1919330"/>
            </a:xfrm>
          </p:grpSpPr>
          <p:grpSp>
            <p:nvGrpSpPr>
              <p:cNvPr id="90" name="Group 89">
                <a:extLst>
                  <a:ext uri="{FF2B5EF4-FFF2-40B4-BE49-F238E27FC236}">
                    <a16:creationId xmlns="" xmlns:a16="http://schemas.microsoft.com/office/drawing/2014/main" id="{6EB4F718-88D2-44EA-810C-3CCBF6DBBD14}"/>
                  </a:ext>
                </a:extLst>
              </p:cNvPr>
              <p:cNvGrpSpPr/>
              <p:nvPr/>
            </p:nvGrpSpPr>
            <p:grpSpPr>
              <a:xfrm>
                <a:off x="3027635" y="2531367"/>
                <a:ext cx="3676744" cy="1919330"/>
                <a:chOff x="3419342" y="2990308"/>
                <a:chExt cx="3676744" cy="1919330"/>
              </a:xfrm>
            </p:grpSpPr>
            <p:sp>
              <p:nvSpPr>
                <p:cNvPr id="19" name="TextBox 18"/>
                <p:cNvSpPr txBox="1"/>
                <p:nvPr/>
              </p:nvSpPr>
              <p:spPr>
                <a:xfrm>
                  <a:off x="5890439" y="4447529"/>
                  <a:ext cx="1205647" cy="305948"/>
                </a:xfrm>
                <a:prstGeom prst="rect">
                  <a:avLst/>
                </a:prstGeom>
                <a:noFill/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4"/>
                </a:lnRef>
                <a:fillRef idx="1">
                  <a:schemeClr val="lt1"/>
                </a:fillRef>
                <a:effectRef idx="0">
                  <a:schemeClr val="accent4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1600" b="1">
                      <a:latin typeface="TH SarabunPSK" pitchFamily="34" charset="-34"/>
                      <a:cs typeface="TH SarabunPSK" pitchFamily="34" charset="-34"/>
                    </a:rPr>
                    <a:t>กลไกการทำงาน</a:t>
                  </a:r>
                  <a:endParaRPr lang="en-US" sz="16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graphicFrame>
              <p:nvGraphicFramePr>
                <p:cNvPr id="16" name="Diagram 15"/>
                <p:cNvGraphicFramePr/>
                <p:nvPr>
                  <p:extLst>
                    <p:ext uri="{D42A27DB-BD31-4B8C-83A1-F6EECF244321}">
                      <p14:modId xmlns:p14="http://schemas.microsoft.com/office/powerpoint/2010/main" val="223059924"/>
                    </p:ext>
                  </p:extLst>
                </p:nvPr>
              </p:nvGraphicFramePr>
              <p:xfrm>
                <a:off x="3423139" y="2990308"/>
                <a:ext cx="2807159" cy="1919330"/>
              </p:xfrm>
              <a:graphic>
                <a:graphicData uri="http://schemas.openxmlformats.org/drawingml/2006/diagram">
                  <dgm:relIds xmlns:dgm="http://schemas.openxmlformats.org/drawingml/2006/diagram" xmlns:r="http://schemas.openxmlformats.org/officeDocument/2006/relationships" r:dm="rId12" r:lo="rId13" r:qs="rId14" r:cs="rId15"/>
                </a:graphicData>
              </a:graphic>
            </p:graphicFrame>
            <p:sp>
              <p:nvSpPr>
                <p:cNvPr id="17" name="TextBox 16"/>
                <p:cNvSpPr txBox="1"/>
                <p:nvPr/>
              </p:nvSpPr>
              <p:spPr>
                <a:xfrm>
                  <a:off x="3419342" y="3382628"/>
                  <a:ext cx="1186106" cy="278135"/>
                </a:xfrm>
                <a:prstGeom prst="wedgeRectCallout">
                  <a:avLst>
                    <a:gd name="adj1" fmla="val 46666"/>
                    <a:gd name="adj2" fmla="val 95723"/>
                  </a:avLst>
                </a:prstGeom>
              </p:spPr>
              <p:style>
                <a:lnRef idx="1">
                  <a:schemeClr val="accent4"/>
                </a:lnRef>
                <a:fillRef idx="3">
                  <a:schemeClr val="accent4"/>
                </a:fillRef>
                <a:effectRef idx="2">
                  <a:schemeClr val="accent4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b="1" dirty="0">
                      <a:latin typeface="TH SarabunPSK" pitchFamily="34" charset="-34"/>
                      <a:cs typeface="TH SarabunPSK" pitchFamily="34" charset="-34"/>
                    </a:rPr>
                    <a:t>5 </a:t>
                  </a:r>
                  <a:r>
                    <a:rPr lang="th-TH" sz="1400" b="1" dirty="0">
                      <a:latin typeface="TH SarabunPSK" pitchFamily="34" charset="-34"/>
                      <a:cs typeface="TH SarabunPSK" pitchFamily="34" charset="-34"/>
                    </a:rPr>
                    <a:t>เสือ+ภาคีเครือข่าย</a:t>
                  </a:r>
                  <a:endParaRPr lang="en-US" sz="14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2" name="Arrow: Up 1">
                  <a:extLst>
                    <a:ext uri="{FF2B5EF4-FFF2-40B4-BE49-F238E27FC236}">
                      <a16:creationId xmlns="" xmlns:a16="http://schemas.microsoft.com/office/drawing/2014/main" id="{6DBDCE1E-142E-4C2C-A24B-99364206A081}"/>
                    </a:ext>
                  </a:extLst>
                </p:cNvPr>
                <p:cNvSpPr/>
                <p:nvPr/>
              </p:nvSpPr>
              <p:spPr>
                <a:xfrm rot="10800000">
                  <a:off x="6349445" y="4238348"/>
                  <a:ext cx="304257" cy="262945"/>
                </a:xfrm>
                <a:prstGeom prst="upArrow">
                  <a:avLst/>
                </a:prstGeom>
                <a:ln>
                  <a:noFill/>
                </a:ln>
              </p:spPr>
              <p:style>
                <a:lnRef idx="1">
                  <a:schemeClr val="accent4"/>
                </a:lnRef>
                <a:fillRef idx="2">
                  <a:schemeClr val="accent4"/>
                </a:fillRef>
                <a:effectRef idx="1">
                  <a:schemeClr val="accent4"/>
                </a:effectRef>
                <a:fontRef idx="minor">
                  <a:schemeClr val="dk1"/>
                </a:fontRef>
              </p:style>
              <p:txBody>
                <a:bodyPr rot="0" spcFirstLastPara="0" vertOverflow="overflow" horzOverflow="overflow" vert="horz" wrap="square" lIns="63305" tIns="31652" rIns="63305" bIns="31652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1246"/>
                </a:p>
              </p:txBody>
            </p:sp>
          </p:grpSp>
          <p:sp>
            <p:nvSpPr>
              <p:cNvPr id="18" name="TextBox 17"/>
              <p:cNvSpPr txBox="1"/>
              <p:nvPr/>
            </p:nvSpPr>
            <p:spPr>
              <a:xfrm>
                <a:off x="4678748" y="3544731"/>
                <a:ext cx="1665520" cy="305948"/>
              </a:xfrm>
              <a:prstGeom prst="wedgeRectCallout">
                <a:avLst>
                  <a:gd name="adj1" fmla="val -31428"/>
                  <a:gd name="adj2" fmla="val -98229"/>
                </a:avLst>
              </a:prstGeom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th-TH" sz="1600" b="1">
                    <a:latin typeface="TH SarabunPSK" pitchFamily="34" charset="-34"/>
                    <a:cs typeface="TH SarabunPSK" pitchFamily="34" charset="-34"/>
                  </a:rPr>
                  <a:t>แผนงาน+</a:t>
                </a:r>
                <a:r>
                  <a:rPr lang="th-TH" sz="1600" b="1" dirty="0">
                    <a:latin typeface="TH SarabunPSK" pitchFamily="34" charset="-34"/>
                    <a:cs typeface="TH SarabunPSK" pitchFamily="34" charset="-34"/>
                  </a:rPr>
                  <a:t>แผนเงิน+แผนคน</a:t>
                </a:r>
                <a:endParaRPr lang="en-US" sz="1600" b="1" dirty="0"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sp>
          <p:nvSpPr>
            <p:cNvPr id="103" name="Isosceles Triangle 102">
              <a:extLst>
                <a:ext uri="{FF2B5EF4-FFF2-40B4-BE49-F238E27FC236}">
                  <a16:creationId xmlns="" xmlns:a16="http://schemas.microsoft.com/office/drawing/2014/main" id="{288D51E3-C8C8-4797-A7DD-D77AC03FD512}"/>
                </a:ext>
              </a:extLst>
            </p:cNvPr>
            <p:cNvSpPr/>
            <p:nvPr/>
          </p:nvSpPr>
          <p:spPr>
            <a:xfrm rot="10800000">
              <a:off x="6339294" y="4925481"/>
              <a:ext cx="1091404" cy="201330"/>
            </a:xfrm>
            <a:prstGeom prst="triangle">
              <a:avLst/>
            </a:prstGeom>
            <a:ln>
              <a:noFill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8" name="TextBox 107">
            <a:extLst>
              <a:ext uri="{FF2B5EF4-FFF2-40B4-BE49-F238E27FC236}">
                <a16:creationId xmlns="" xmlns:a16="http://schemas.microsoft.com/office/drawing/2014/main" id="{BAF6D99A-41E2-416C-8E81-601B86A6A9E2}"/>
              </a:ext>
            </a:extLst>
          </p:cNvPr>
          <p:cNvSpPr txBox="1"/>
          <p:nvPr/>
        </p:nvSpPr>
        <p:spPr>
          <a:xfrm>
            <a:off x="5181004" y="3066871"/>
            <a:ext cx="1829396" cy="120032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marL="120893" indent="-120893">
              <a:buClr>
                <a:schemeClr val="bg2">
                  <a:lumMod val="25000"/>
                </a:schemeClr>
              </a:buClr>
              <a:buSzPct val="90000"/>
              <a:buFont typeface="Wingdings" panose="05000000000000000000" pitchFamily="2" charset="2"/>
              <a:buChar char="v"/>
            </a:pPr>
            <a:r>
              <a:rPr lang="th-TH" sz="1200">
                <a:solidFill>
                  <a:schemeClr val="bg2">
                    <a:lumMod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คกก.บริหารจัดการ รง.นอกระบบ</a:t>
            </a:r>
          </a:p>
          <a:p>
            <a:pPr marL="120893" indent="-120893">
              <a:buClr>
                <a:schemeClr val="bg2">
                  <a:lumMod val="25000"/>
                </a:schemeClr>
              </a:buClr>
              <a:buSzPct val="90000"/>
              <a:buFont typeface="Wingdings" panose="05000000000000000000" pitchFamily="2" charset="2"/>
              <a:buChar char="v"/>
            </a:pPr>
            <a:r>
              <a:rPr lang="th-TH" sz="1200">
                <a:solidFill>
                  <a:schemeClr val="bg2">
                    <a:lumMod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ศูนย์ประสานงาน รง.นอกระบบ </a:t>
            </a:r>
          </a:p>
          <a:p>
            <a:pPr marL="120893" indent="-120893">
              <a:buClr>
                <a:schemeClr val="bg2">
                  <a:lumMod val="25000"/>
                </a:schemeClr>
              </a:buClr>
              <a:buSzPct val="90000"/>
              <a:buFont typeface="Wingdings" panose="05000000000000000000" pitchFamily="2" charset="2"/>
              <a:buChar char="v"/>
            </a:pPr>
            <a:r>
              <a:rPr lang="th-TH" sz="1200">
                <a:solidFill>
                  <a:schemeClr val="bg2">
                    <a:lumMod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อสร./อปท.</a:t>
            </a:r>
          </a:p>
          <a:p>
            <a:pPr marL="120893" indent="-120893">
              <a:buClr>
                <a:schemeClr val="bg2">
                  <a:lumMod val="25000"/>
                </a:schemeClr>
              </a:buClr>
              <a:buSzPct val="90000"/>
              <a:buFont typeface="Wingdings" panose="05000000000000000000" pitchFamily="2" charset="2"/>
              <a:buChar char="v"/>
            </a:pPr>
            <a:r>
              <a:rPr lang="th-TH" sz="1200">
                <a:solidFill>
                  <a:schemeClr val="bg2">
                    <a:lumMod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พรบ./กองทุน เพื่อผู้รับงานไปทำที่บ้าน</a:t>
            </a:r>
          </a:p>
          <a:p>
            <a:pPr marL="120893" indent="-120893">
              <a:buClr>
                <a:schemeClr val="bg2">
                  <a:lumMod val="25000"/>
                </a:schemeClr>
              </a:buClr>
              <a:buSzPct val="90000"/>
              <a:buFont typeface="Wingdings" panose="05000000000000000000" pitchFamily="2" charset="2"/>
              <a:buChar char="v"/>
            </a:pPr>
            <a:r>
              <a:rPr lang="th-TH" sz="1200">
                <a:solidFill>
                  <a:schemeClr val="bg2">
                    <a:lumMod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ภาคีเครือข่ายทุกภาคส่วน (ประชารัฐ)</a:t>
            </a:r>
            <a:endParaRPr lang="en-US" sz="1200">
              <a:solidFill>
                <a:schemeClr val="bg2">
                  <a:lumMod val="2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20893" indent="-120893">
              <a:buClr>
                <a:schemeClr val="bg2">
                  <a:lumMod val="25000"/>
                </a:schemeClr>
              </a:buClr>
              <a:buSzPct val="90000"/>
              <a:buFont typeface="Wingdings" panose="05000000000000000000" pitchFamily="2" charset="2"/>
              <a:buChar char="v"/>
            </a:pPr>
            <a:r>
              <a:rPr lang="th-TH" sz="1200">
                <a:solidFill>
                  <a:schemeClr val="bg2">
                    <a:lumMod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กฎหมายแรงงานนอกระบบ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="" xmlns:a16="http://schemas.microsoft.com/office/drawing/2014/main" id="{866AFF7C-E3E0-4AAA-B0F4-982FE99C233A}"/>
              </a:ext>
            </a:extLst>
          </p:cNvPr>
          <p:cNvGrpSpPr/>
          <p:nvPr/>
        </p:nvGrpSpPr>
        <p:grpSpPr>
          <a:xfrm>
            <a:off x="2362200" y="4532521"/>
            <a:ext cx="2888474" cy="1411079"/>
            <a:chOff x="2502621" y="2765879"/>
            <a:chExt cx="2888474" cy="1411079"/>
          </a:xfrm>
        </p:grpSpPr>
        <p:graphicFrame>
          <p:nvGraphicFramePr>
            <p:cNvPr id="30" name="Diagram 29">
              <a:extLst>
                <a:ext uri="{FF2B5EF4-FFF2-40B4-BE49-F238E27FC236}">
                  <a16:creationId xmlns="" xmlns:a16="http://schemas.microsoft.com/office/drawing/2014/main" id="{74BDE98B-57D9-440B-B435-E15D536E8D55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034473172"/>
                </p:ext>
              </p:extLst>
            </p:nvPr>
          </p:nvGraphicFramePr>
          <p:xfrm>
            <a:off x="2743200" y="2765879"/>
            <a:ext cx="2328036" cy="92884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7" r:lo="rId18" r:qs="rId19" r:cs="rId20"/>
            </a:graphicData>
          </a:graphic>
        </p:graphicFrame>
        <p:sp>
          <p:nvSpPr>
            <p:cNvPr id="31" name="Rectangle 30">
              <a:extLst>
                <a:ext uri="{FF2B5EF4-FFF2-40B4-BE49-F238E27FC236}">
                  <a16:creationId xmlns="" xmlns:a16="http://schemas.microsoft.com/office/drawing/2014/main" id="{5C2097B3-9A31-4C6E-B408-D8682E966CF0}"/>
                </a:ext>
              </a:extLst>
            </p:cNvPr>
            <p:cNvSpPr/>
            <p:nvPr/>
          </p:nvSpPr>
          <p:spPr>
            <a:xfrm>
              <a:off x="2502621" y="3530627"/>
              <a:ext cx="107298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1200">
                  <a:solidFill>
                    <a:schemeClr val="accent2">
                      <a:lumMod val="75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ส่งเสริม พัฒนาอาชีพและรายได้แรงงานนอกระบบ</a:t>
              </a:r>
              <a:endParaRPr lang="en-US" sz="120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="" xmlns:a16="http://schemas.microsoft.com/office/drawing/2014/main" id="{67A6225C-AB17-492B-B7A2-3B05E0D0680E}"/>
                </a:ext>
              </a:extLst>
            </p:cNvPr>
            <p:cNvSpPr/>
            <p:nvPr/>
          </p:nvSpPr>
          <p:spPr>
            <a:xfrm>
              <a:off x="2713545" y="2844225"/>
              <a:ext cx="65114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21,060 </a:t>
              </a:r>
              <a:r>
                <a:rPr lang="th-TH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/>
              </a:r>
              <a:br>
                <a:rPr lang="th-TH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</a:br>
              <a:r>
                <a:rPr lang="th-TH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คน</a:t>
              </a:r>
              <a:endParaRPr 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="" xmlns:a16="http://schemas.microsoft.com/office/drawing/2014/main" id="{DAAD4F6E-358E-4714-AA44-FED123877F39}"/>
                </a:ext>
              </a:extLst>
            </p:cNvPr>
            <p:cNvSpPr/>
            <p:nvPr/>
          </p:nvSpPr>
          <p:spPr>
            <a:xfrm>
              <a:off x="3505200" y="3048000"/>
              <a:ext cx="84029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0" b="1">
                  <a:solidFill>
                    <a:schemeClr val="accent3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1,045,540 </a:t>
              </a:r>
              <a:r>
                <a:rPr lang="th-TH" sz="1600" b="1">
                  <a:solidFill>
                    <a:schemeClr val="accent3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/>
              </a:r>
              <a:br>
                <a:rPr lang="th-TH" sz="1600" b="1">
                  <a:solidFill>
                    <a:schemeClr val="accent3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</a:br>
              <a:r>
                <a:rPr lang="th-TH" sz="1600" b="1">
                  <a:solidFill>
                    <a:schemeClr val="accent3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คน</a:t>
              </a:r>
              <a:endParaRPr lang="en-US" sz="160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C4388BF6-8FC3-4653-947C-AEF137C161A8}"/>
                </a:ext>
              </a:extLst>
            </p:cNvPr>
            <p:cNvSpPr/>
            <p:nvPr/>
          </p:nvSpPr>
          <p:spPr>
            <a:xfrm>
              <a:off x="3532271" y="3518119"/>
              <a:ext cx="864692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1100" b="1">
                  <a:solidFill>
                    <a:schemeClr val="accent3">
                      <a:lumMod val="75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คุ้มครอง และสร้างหลักประกันทางสังคม</a:t>
              </a:r>
              <a:endParaRPr lang="en-US" sz="110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="" xmlns:a16="http://schemas.microsoft.com/office/drawing/2014/main" id="{67D0137B-1A86-451D-B324-4714CF43BB64}"/>
                </a:ext>
              </a:extLst>
            </p:cNvPr>
            <p:cNvSpPr/>
            <p:nvPr/>
          </p:nvSpPr>
          <p:spPr>
            <a:xfrm>
              <a:off x="4278299" y="3513413"/>
              <a:ext cx="11127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120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พัฒนาองค์กรเครือข่ายแรงงานนอกระบบ</a:t>
              </a:r>
              <a:endParaRPr lang="th-TH" sz="1200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endParaRPr>
            </a:p>
          </p:txBody>
        </p:sp>
      </p:grpSp>
      <p:sp>
        <p:nvSpPr>
          <p:cNvPr id="53" name="TextBox 52">
            <a:extLst>
              <a:ext uri="{FF2B5EF4-FFF2-40B4-BE49-F238E27FC236}">
                <a16:creationId xmlns="" xmlns:a16="http://schemas.microsoft.com/office/drawing/2014/main" id="{68C5E648-C11B-4EAB-ADCB-6C861FB0D06D}"/>
              </a:ext>
            </a:extLst>
          </p:cNvPr>
          <p:cNvSpPr txBox="1"/>
          <p:nvPr/>
        </p:nvSpPr>
        <p:spPr>
          <a:xfrm>
            <a:off x="4968159" y="1288690"/>
            <a:ext cx="12025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>
                <a:latin typeface="TH SarabunPSK" panose="020B0500040200020003" pitchFamily="34" charset="-34"/>
                <a:cs typeface="TH SarabunPSK" panose="020B0500040200020003" pitchFamily="34" charset="-34"/>
              </a:rPr>
              <a:t>แผนปฏิบัติการจว.</a:t>
            </a:r>
            <a:endParaRPr lang="en-US" sz="1600" b="1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="" xmlns:a16="http://schemas.microsoft.com/office/drawing/2014/main" id="{AC6F57FF-6564-4E22-9B8A-03C8F1CA4E5C}"/>
              </a:ext>
            </a:extLst>
          </p:cNvPr>
          <p:cNvGrpSpPr/>
          <p:nvPr/>
        </p:nvGrpSpPr>
        <p:grpSpPr>
          <a:xfrm>
            <a:off x="-58962" y="4733154"/>
            <a:ext cx="2647752" cy="2285074"/>
            <a:chOff x="-56952" y="4616860"/>
            <a:chExt cx="2647752" cy="2285074"/>
          </a:xfrm>
        </p:grpSpPr>
        <p:grpSp>
          <p:nvGrpSpPr>
            <p:cNvPr id="100" name="Group 99">
              <a:extLst>
                <a:ext uri="{FF2B5EF4-FFF2-40B4-BE49-F238E27FC236}">
                  <a16:creationId xmlns="" xmlns:a16="http://schemas.microsoft.com/office/drawing/2014/main" id="{81465CB2-F02B-45A2-B8C9-EA31748259A1}"/>
                </a:ext>
              </a:extLst>
            </p:cNvPr>
            <p:cNvGrpSpPr/>
            <p:nvPr/>
          </p:nvGrpSpPr>
          <p:grpSpPr>
            <a:xfrm>
              <a:off x="-56952" y="4632213"/>
              <a:ext cx="2647752" cy="2269721"/>
              <a:chOff x="28522" y="3445517"/>
              <a:chExt cx="2647752" cy="2269721"/>
            </a:xfrm>
          </p:grpSpPr>
          <p:sp>
            <p:nvSpPr>
              <p:cNvPr id="11" name="TextBox 10"/>
              <p:cNvSpPr txBox="1"/>
              <p:nvPr/>
            </p:nvSpPr>
            <p:spPr>
              <a:xfrm>
                <a:off x="137155" y="3445517"/>
                <a:ext cx="1864613" cy="707886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19050">
                <a:noFill/>
                <a:prstDash val="solid"/>
              </a:ln>
            </p:spPr>
            <p:txBody>
              <a:bodyPr wrap="none" rtlCol="0">
                <a:spAutoFit/>
              </a:bodyPr>
              <a:lstStyle/>
              <a:p>
                <a:r>
                  <a:rPr lang="th-TH" sz="20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3.ปัญหา/ความต้องการ </a:t>
                </a:r>
                <a:br>
                  <a:rPr lang="th-TH" sz="20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</a:br>
                <a:r>
                  <a:rPr lang="th-TH" sz="20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(ในพื้นที่เป้าหมาย)</a:t>
                </a:r>
                <a:endPara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8522" y="4114800"/>
                <a:ext cx="2647752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97825" indent="-197825">
                  <a:buSzPct val="90000"/>
                  <a:buFont typeface="Wingdings" pitchFamily="2" charset="2"/>
                  <a:buChar char="v"/>
                </a:pPr>
                <a:r>
                  <a:rPr lang="th-TH" sz="1200" dirty="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การมีงานทำ</a:t>
                </a:r>
              </a:p>
              <a:p>
                <a:pPr marL="197825" indent="-197825">
                  <a:buSzPct val="90000"/>
                  <a:buFont typeface="Wingdings" pitchFamily="2" charset="2"/>
                  <a:buChar char="v"/>
                </a:pPr>
                <a:r>
                  <a:rPr lang="th-TH" sz="120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การพัฒนา</a:t>
                </a:r>
                <a:r>
                  <a:rPr lang="th-TH" sz="1200" dirty="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ทักษะฝีมือ</a:t>
                </a:r>
              </a:p>
              <a:p>
                <a:pPr marL="197825" indent="-197825">
                  <a:buSzPct val="90000"/>
                  <a:buFont typeface="Wingdings" pitchFamily="2" charset="2"/>
                  <a:buChar char="v"/>
                </a:pPr>
                <a:r>
                  <a:rPr lang="th-TH" sz="120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หลักประกันความมั่นคง ความคุ้มครอง</a:t>
                </a:r>
                <a:endParaRPr lang="th-TH" sz="1200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endParaRPr>
              </a:p>
              <a:p>
                <a:pPr marL="197825" indent="-197825">
                  <a:buSzPct val="90000"/>
                  <a:buFont typeface="Wingdings" pitchFamily="2" charset="2"/>
                  <a:buChar char="v"/>
                </a:pPr>
                <a:r>
                  <a:rPr lang="th-TH" sz="1200" dirty="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สุขภาพ อาชีวอนามัย และความปลอดภัย</a:t>
                </a:r>
              </a:p>
              <a:p>
                <a:pPr marL="197825" indent="-197825">
                  <a:buSzPct val="90000"/>
                  <a:buFont typeface="Wingdings" pitchFamily="2" charset="2"/>
                  <a:buChar char="v"/>
                </a:pPr>
                <a:r>
                  <a:rPr lang="th-TH" sz="120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การได้รับค่าตอบแทนไม่ต่อเนื่องสม่ำเสมอ</a:t>
                </a:r>
              </a:p>
              <a:p>
                <a:pPr marL="197825" indent="-197825">
                  <a:buSzPct val="90000"/>
                  <a:buFont typeface="Wingdings" pitchFamily="2" charset="2"/>
                  <a:buChar char="v"/>
                </a:pPr>
                <a:r>
                  <a:rPr lang="th-TH" sz="120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เงินทุนเพื่อเพิ่มศักยภาพในการประกอบอาชีพ</a:t>
                </a:r>
              </a:p>
              <a:p>
                <a:pPr marL="197825" indent="-197825">
                  <a:buSzPct val="90000"/>
                  <a:buFont typeface="Wingdings" pitchFamily="2" charset="2"/>
                  <a:buChar char="v"/>
                </a:pPr>
                <a:r>
                  <a:rPr lang="th-TH" sz="120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การรวมกลุ่มในลักษณะองค์กรเครือข่าย</a:t>
                </a:r>
              </a:p>
              <a:p>
                <a:pPr marL="197825" indent="-197825">
                  <a:buSzPct val="90000"/>
                  <a:buFont typeface="Wingdings" pitchFamily="2" charset="2"/>
                  <a:buChar char="v"/>
                </a:pPr>
                <a:endParaRPr lang="th-TH" sz="1400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pic>
          <p:nvPicPr>
            <p:cNvPr id="1034" name="Picture 10" descr="Related image">
              <a:extLst>
                <a:ext uri="{FF2B5EF4-FFF2-40B4-BE49-F238E27FC236}">
                  <a16:creationId xmlns="" xmlns:a16="http://schemas.microsoft.com/office/drawing/2014/main" id="{0255D3F0-13CC-40F8-9026-22871B2A03E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941" t="20316"/>
            <a:stretch/>
          </p:blipFill>
          <p:spPr bwMode="auto">
            <a:xfrm>
              <a:off x="1634735" y="4616860"/>
              <a:ext cx="571145" cy="9288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4" name="Arrow: Bent 133">
            <a:extLst>
              <a:ext uri="{FF2B5EF4-FFF2-40B4-BE49-F238E27FC236}">
                <a16:creationId xmlns="" xmlns:a16="http://schemas.microsoft.com/office/drawing/2014/main" id="{A14300B8-CC34-4494-BDE2-ABD50BA6C3A5}"/>
              </a:ext>
            </a:extLst>
          </p:cNvPr>
          <p:cNvSpPr/>
          <p:nvPr/>
        </p:nvSpPr>
        <p:spPr>
          <a:xfrm rot="5400000" flipH="1" flipV="1">
            <a:off x="3462577" y="5991933"/>
            <a:ext cx="286847" cy="354000"/>
          </a:xfrm>
          <a:prstGeom prst="bentArrow">
            <a:avLst>
              <a:gd name="adj1" fmla="val 30438"/>
              <a:gd name="adj2" fmla="val 32851"/>
              <a:gd name="adj3" fmla="val 34074"/>
              <a:gd name="adj4" fmla="val 31651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Left Bracket 54">
            <a:extLst>
              <a:ext uri="{FF2B5EF4-FFF2-40B4-BE49-F238E27FC236}">
                <a16:creationId xmlns="" xmlns:a16="http://schemas.microsoft.com/office/drawing/2014/main" id="{12182E05-425D-4706-B91D-7A9F5DFFFBEE}"/>
              </a:ext>
            </a:extLst>
          </p:cNvPr>
          <p:cNvSpPr/>
          <p:nvPr/>
        </p:nvSpPr>
        <p:spPr>
          <a:xfrm rot="16200000">
            <a:off x="3693934" y="4942280"/>
            <a:ext cx="126786" cy="2028253"/>
          </a:xfrm>
          <a:prstGeom prst="leftBracket">
            <a:avLst/>
          </a:prstGeom>
          <a:ln w="9525" cap="flat" cmpd="sng" algn="ctr">
            <a:solidFill>
              <a:srgbClr val="8666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6" name="Picture 12" descr="Image result for situation worker">
            <a:extLst>
              <a:ext uri="{FF2B5EF4-FFF2-40B4-BE49-F238E27FC236}">
                <a16:creationId xmlns="" xmlns:a16="http://schemas.microsoft.com/office/drawing/2014/main" id="{9D34221E-489A-4FAB-9D95-9BF2B73A1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04264" y="5932184"/>
            <a:ext cx="1078061" cy="922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Protection">
            <a:extLst>
              <a:ext uri="{FF2B5EF4-FFF2-40B4-BE49-F238E27FC236}">
                <a16:creationId xmlns="" xmlns:a16="http://schemas.microsoft.com/office/drawing/2014/main" id="{7D31891D-595D-4D8C-93C2-485BA884A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72614" y="5504086"/>
            <a:ext cx="727816" cy="63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5" name="Group 74">
            <a:extLst>
              <a:ext uri="{FF2B5EF4-FFF2-40B4-BE49-F238E27FC236}">
                <a16:creationId xmlns="" xmlns:a16="http://schemas.microsoft.com/office/drawing/2014/main" id="{89F46618-65AC-432D-87F2-4B9CFB2E9F74}"/>
              </a:ext>
            </a:extLst>
          </p:cNvPr>
          <p:cNvGrpSpPr/>
          <p:nvPr/>
        </p:nvGrpSpPr>
        <p:grpSpPr>
          <a:xfrm>
            <a:off x="5248633" y="4419600"/>
            <a:ext cx="6943367" cy="2617815"/>
            <a:chOff x="5235011" y="4620500"/>
            <a:chExt cx="6943367" cy="2617815"/>
          </a:xfrm>
        </p:grpSpPr>
        <p:sp>
          <p:nvSpPr>
            <p:cNvPr id="73" name="Rectangle: Diagonal Corners Rounded 72">
              <a:extLst>
                <a:ext uri="{FF2B5EF4-FFF2-40B4-BE49-F238E27FC236}">
                  <a16:creationId xmlns="" xmlns:a16="http://schemas.microsoft.com/office/drawing/2014/main" id="{6576B392-D820-4FFB-ABB1-681FABC595D3}"/>
                </a:ext>
              </a:extLst>
            </p:cNvPr>
            <p:cNvSpPr/>
            <p:nvPr/>
          </p:nvSpPr>
          <p:spPr>
            <a:xfrm>
              <a:off x="5303855" y="4714220"/>
              <a:ext cx="2600485" cy="230749"/>
            </a:xfrm>
            <a:prstGeom prst="round2Diag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b="1" u="sng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ส่งเสริม</a:t>
              </a:r>
              <a:endParaRPr lang="en-US"/>
            </a:p>
          </p:txBody>
        </p:sp>
        <p:sp>
          <p:nvSpPr>
            <p:cNvPr id="147" name="Rectangle: Diagonal Corners Rounded 146">
              <a:extLst>
                <a:ext uri="{FF2B5EF4-FFF2-40B4-BE49-F238E27FC236}">
                  <a16:creationId xmlns="" xmlns:a16="http://schemas.microsoft.com/office/drawing/2014/main" id="{81D093AD-D84A-4CE1-B7CF-5DB10D431629}"/>
                </a:ext>
              </a:extLst>
            </p:cNvPr>
            <p:cNvSpPr/>
            <p:nvPr/>
          </p:nvSpPr>
          <p:spPr>
            <a:xfrm>
              <a:off x="5303856" y="5862460"/>
              <a:ext cx="2600484" cy="230749"/>
            </a:xfrm>
            <a:prstGeom prst="round2Diag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u="sng">
                  <a:solidFill>
                    <a:schemeClr val="accent3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คุ้มครอง</a:t>
              </a:r>
            </a:p>
          </p:txBody>
        </p:sp>
        <p:sp>
          <p:nvSpPr>
            <p:cNvPr id="149" name="Rectangle: Diagonal Corners Rounded 148">
              <a:extLst>
                <a:ext uri="{FF2B5EF4-FFF2-40B4-BE49-F238E27FC236}">
                  <a16:creationId xmlns="" xmlns:a16="http://schemas.microsoft.com/office/drawing/2014/main" id="{A5D0D0A6-8C7E-47AA-98C5-8A2984BB99FB}"/>
                </a:ext>
              </a:extLst>
            </p:cNvPr>
            <p:cNvSpPr/>
            <p:nvPr/>
          </p:nvSpPr>
          <p:spPr>
            <a:xfrm>
              <a:off x="9206578" y="4733154"/>
              <a:ext cx="2425279" cy="230749"/>
            </a:xfrm>
            <a:prstGeom prst="round2Diag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u="sng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พัฒนา</a:t>
              </a:r>
              <a:endParaRPr lang="en-US"/>
            </a:p>
          </p:txBody>
        </p:sp>
        <p:grpSp>
          <p:nvGrpSpPr>
            <p:cNvPr id="71" name="Group 70">
              <a:extLst>
                <a:ext uri="{FF2B5EF4-FFF2-40B4-BE49-F238E27FC236}">
                  <a16:creationId xmlns="" xmlns:a16="http://schemas.microsoft.com/office/drawing/2014/main" id="{2E00C6B6-F11F-479A-A72D-01AA874DCC40}"/>
                </a:ext>
              </a:extLst>
            </p:cNvPr>
            <p:cNvGrpSpPr/>
            <p:nvPr/>
          </p:nvGrpSpPr>
          <p:grpSpPr>
            <a:xfrm>
              <a:off x="5235011" y="4620500"/>
              <a:ext cx="6943367" cy="2617815"/>
              <a:chOff x="5235011" y="4620500"/>
              <a:chExt cx="6943367" cy="2617815"/>
            </a:xfrm>
          </p:grpSpPr>
          <p:grpSp>
            <p:nvGrpSpPr>
              <p:cNvPr id="64" name="Group 63">
                <a:extLst>
                  <a:ext uri="{FF2B5EF4-FFF2-40B4-BE49-F238E27FC236}">
                    <a16:creationId xmlns="" xmlns:a16="http://schemas.microsoft.com/office/drawing/2014/main" id="{D52101DC-8CF6-4029-8403-A8C88E05DB36}"/>
                  </a:ext>
                </a:extLst>
              </p:cNvPr>
              <p:cNvGrpSpPr/>
              <p:nvPr/>
            </p:nvGrpSpPr>
            <p:grpSpPr>
              <a:xfrm>
                <a:off x="5235011" y="4932503"/>
                <a:ext cx="6440112" cy="2305812"/>
                <a:chOff x="5311211" y="4932503"/>
                <a:chExt cx="6440112" cy="2305812"/>
              </a:xfrm>
            </p:grpSpPr>
            <p:grpSp>
              <p:nvGrpSpPr>
                <p:cNvPr id="63" name="Group 62">
                  <a:extLst>
                    <a:ext uri="{FF2B5EF4-FFF2-40B4-BE49-F238E27FC236}">
                      <a16:creationId xmlns="" xmlns:a16="http://schemas.microsoft.com/office/drawing/2014/main" id="{7F151A50-6B2E-4D5D-9C84-1E3DC8DD9CF4}"/>
                    </a:ext>
                  </a:extLst>
                </p:cNvPr>
                <p:cNvGrpSpPr/>
                <p:nvPr/>
              </p:nvGrpSpPr>
              <p:grpSpPr>
                <a:xfrm>
                  <a:off x="5311211" y="4932503"/>
                  <a:ext cx="4267199" cy="2305812"/>
                  <a:chOff x="5581166" y="4932503"/>
                  <a:chExt cx="4267199" cy="2305812"/>
                </a:xfrm>
              </p:grpSpPr>
              <p:sp>
                <p:nvSpPr>
                  <p:cNvPr id="116" name="สี่เหลี่ยมผืนผ้า 43">
                    <a:extLst>
                      <a:ext uri="{FF2B5EF4-FFF2-40B4-BE49-F238E27FC236}">
                        <a16:creationId xmlns="" xmlns:a16="http://schemas.microsoft.com/office/drawing/2014/main" id="{343C4DD0-3C70-45F2-814E-8F876BF94005}"/>
                      </a:ext>
                    </a:extLst>
                  </p:cNvPr>
                  <p:cNvSpPr/>
                  <p:nvPr/>
                </p:nvSpPr>
                <p:spPr>
                  <a:xfrm>
                    <a:off x="5601715" y="4932503"/>
                    <a:ext cx="2891568" cy="830997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>
                      <a:buClr>
                        <a:schemeClr val="accent2">
                          <a:lumMod val="50000"/>
                        </a:schemeClr>
                      </a:buClr>
                      <a:buSzPct val="90000"/>
                      <a:buFont typeface="Wingdings" pitchFamily="2" charset="2"/>
                      <a:buChar char="Ø"/>
                    </a:pPr>
                    <a:r>
                      <a:rPr lang="th-TH" sz="1200">
                        <a:solidFill>
                          <a:srgbClr val="C0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เตรียม</a:t>
                    </a:r>
                    <a:r>
                      <a:rPr lang="th-TH" sz="1200" dirty="0">
                        <a:solidFill>
                          <a:srgbClr val="C0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ความพร้อมแก่กำลังแรงงาน </a:t>
                    </a:r>
                    <a:r>
                      <a:rPr lang="th-TH" sz="12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(16,060 คน</a:t>
                    </a:r>
                    <a:r>
                      <a:rPr lang="th-TH" sz="1200" b="1" u="sng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)</a:t>
                    </a:r>
                  </a:p>
                  <a:p>
                    <a:pPr>
                      <a:buClr>
                        <a:schemeClr val="accent2">
                          <a:lumMod val="50000"/>
                        </a:schemeClr>
                      </a:buClr>
                      <a:buSzPct val="90000"/>
                      <a:buFont typeface="Wingdings" pitchFamily="2" charset="2"/>
                      <a:buChar char="Ø"/>
                    </a:pPr>
                    <a:r>
                      <a:rPr lang="th-TH" sz="1200">
                        <a:solidFill>
                          <a:srgbClr val="C0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เพิ่ม</a:t>
                    </a:r>
                    <a:r>
                      <a:rPr lang="th-TH" sz="1200" dirty="0">
                        <a:solidFill>
                          <a:srgbClr val="C0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อาชีพเพิ่ม</a:t>
                    </a:r>
                    <a:r>
                      <a:rPr lang="th-TH" sz="1200">
                        <a:solidFill>
                          <a:srgbClr val="C0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รายได้</a:t>
                    </a:r>
                    <a:r>
                      <a:rPr lang="th-TH" sz="1200" b="1">
                        <a:solidFill>
                          <a:srgbClr val="C0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 </a:t>
                    </a:r>
                    <a:r>
                      <a:rPr lang="th-TH" sz="1200" b="1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(</a:t>
                    </a:r>
                    <a:r>
                      <a:rPr lang="th-TH" sz="12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4,000 </a:t>
                    </a:r>
                    <a:r>
                      <a:rPr lang="th-TH" sz="1200" b="1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คน)</a:t>
                    </a:r>
                  </a:p>
                  <a:p>
                    <a:pPr marL="117475" indent="-117475">
                      <a:buClr>
                        <a:schemeClr val="accent2">
                          <a:lumMod val="50000"/>
                        </a:schemeClr>
                      </a:buClr>
                      <a:buSzPct val="90000"/>
                      <a:buFont typeface="Wingdings" panose="05000000000000000000" pitchFamily="2" charset="2"/>
                      <a:buChar char="Ø"/>
                    </a:pPr>
                    <a:r>
                      <a:rPr lang="th-TH" sz="1200">
                        <a:solidFill>
                          <a:srgbClr val="C0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ส่งเสริมการรับงานไปทำที่บ้าน</a:t>
                    </a:r>
                    <a:r>
                      <a:rPr lang="th-TH" sz="1200">
                        <a:latin typeface="TH SarabunPSK" pitchFamily="34" charset="-34"/>
                        <a:cs typeface="TH SarabunPSK" pitchFamily="34" charset="-34"/>
                      </a:rPr>
                      <a:t> </a:t>
                    </a:r>
                    <a:r>
                      <a:rPr lang="th-TH" sz="1200" b="1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(1,000 คน)</a:t>
                    </a:r>
                    <a:endParaRPr lang="en-US" sz="1200" b="1">
                      <a:solidFill>
                        <a:srgbClr val="FF0000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  <a:p>
                    <a:pPr marL="117475" indent="-117475">
                      <a:buClr>
                        <a:schemeClr val="accent2">
                          <a:lumMod val="50000"/>
                        </a:schemeClr>
                      </a:buClr>
                      <a:buSzPct val="90000"/>
                      <a:buFont typeface="Wingdings" panose="05000000000000000000" pitchFamily="2" charset="2"/>
                      <a:buChar char="Ø"/>
                    </a:pPr>
                    <a:r>
                      <a:rPr lang="th-TH" sz="1200">
                        <a:solidFill>
                          <a:srgbClr val="C0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กองทุนเพื่อผู้รับงานไปทำที่บ้าน </a:t>
                    </a:r>
                    <a:r>
                      <a:rPr lang="th-TH" sz="1200" b="1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(40 ราย/กลุ่ม 2.7 ล้านบาท)</a:t>
                    </a:r>
                    <a:endParaRPr lang="en-US" sz="1200" b="1">
                      <a:solidFill>
                        <a:srgbClr val="FF0000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60" name="Rectangle 59">
                    <a:extLst>
                      <a:ext uri="{FF2B5EF4-FFF2-40B4-BE49-F238E27FC236}">
                        <a16:creationId xmlns="" xmlns:a16="http://schemas.microsoft.com/office/drawing/2014/main" id="{2AE99E0A-4AD8-43A0-BC04-D2C6B30447AA}"/>
                      </a:ext>
                    </a:extLst>
                  </p:cNvPr>
                  <p:cNvSpPr/>
                  <p:nvPr/>
                </p:nvSpPr>
                <p:spPr>
                  <a:xfrm>
                    <a:off x="5581166" y="6114931"/>
                    <a:ext cx="4267199" cy="1123384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>
                      <a:buClr>
                        <a:schemeClr val="accent3">
                          <a:lumMod val="50000"/>
                        </a:schemeClr>
                      </a:buClr>
                      <a:buSzPct val="90000"/>
                      <a:buFont typeface="Wingdings" pitchFamily="2" charset="2"/>
                      <a:buChar char="Ø"/>
                    </a:pPr>
                    <a:r>
                      <a:rPr lang="th-TH" sz="1200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การตรวจคุ้มครองแรงงานนอกระบบ </a:t>
                    </a:r>
                    <a:r>
                      <a:rPr lang="th-TH" sz="12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(33,000 คน)</a:t>
                    </a:r>
                  </a:p>
                  <a:p>
                    <a:pPr>
                      <a:buClr>
                        <a:schemeClr val="accent3">
                          <a:lumMod val="50000"/>
                        </a:schemeClr>
                      </a:buClr>
                      <a:buSzPct val="90000"/>
                      <a:buFont typeface="Wingdings" pitchFamily="2" charset="2"/>
                      <a:buChar char="Ø"/>
                    </a:pPr>
                    <a:r>
                      <a:rPr lang="th-TH" sz="1200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ผลักดันแรงงานนอกระบบให้เข้าสู่ผู้ประกันตนตามมาตรา 40 เพิ่มขึ้นอีก </a:t>
                    </a:r>
                    <a:r>
                      <a:rPr lang="th-TH" sz="12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(</a:t>
                    </a:r>
                    <a:r>
                      <a:rPr lang="en-US" sz="12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1 </a:t>
                    </a:r>
                    <a:r>
                      <a:rPr lang="th-TH" sz="12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ล้านคน)</a:t>
                    </a:r>
                  </a:p>
                  <a:p>
                    <a:pPr>
                      <a:buClr>
                        <a:schemeClr val="accent3">
                          <a:lumMod val="50000"/>
                        </a:schemeClr>
                      </a:buClr>
                      <a:buSzPct val="90000"/>
                      <a:buFont typeface="Wingdings" pitchFamily="2" charset="2"/>
                      <a:buChar char="Ø"/>
                      <a:tabLst>
                        <a:tab pos="2241550" algn="l"/>
                        <a:tab pos="2330450" algn="l"/>
                      </a:tabLst>
                    </a:pPr>
                    <a:r>
                      <a:rPr lang="th-TH" sz="1200" spc="-30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rPr>
                      <a:t>โครงการฝึกอบรมแรงงานกลุ่มเฉพาะให้มีทักษะในการประกอบอาชีพ </a:t>
                    </a:r>
                    <a:r>
                      <a:rPr lang="th-TH" sz="1200" b="1" spc="-30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(8,040 คน</a:t>
                    </a:r>
                    <a:r>
                      <a:rPr lang="th-TH" sz="1200" b="1" spc="-30" dirty="0" smtClean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) </a:t>
                    </a:r>
                    <a:r>
                      <a:rPr lang="th-TH" sz="1000" b="1" spc="-30" dirty="0" smtClean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(แยกเป้าเฉพาะแรงงานนอกระบบ</a:t>
                    </a:r>
                    <a:r>
                      <a:rPr lang="en-US" sz="1000" b="1" spc="-30" dirty="0" smtClean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?</a:t>
                    </a:r>
                    <a:r>
                      <a:rPr lang="th-TH" sz="1000" b="1" spc="-30" dirty="0" smtClean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)</a:t>
                    </a:r>
                    <a:endParaRPr lang="th-TH" sz="1200" b="1" spc="-30" dirty="0">
                      <a:solidFill>
                        <a:srgbClr val="FF0000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  <a:p>
                    <a:pPr>
                      <a:buClr>
                        <a:schemeClr val="accent3">
                          <a:lumMod val="50000"/>
                        </a:schemeClr>
                      </a:buClr>
                      <a:buSzPct val="90000"/>
                      <a:buFont typeface="Wingdings" pitchFamily="2" charset="2"/>
                      <a:buChar char="Ø"/>
                      <a:tabLst>
                        <a:tab pos="984250" algn="l"/>
                      </a:tabLst>
                    </a:pPr>
                    <a:r>
                      <a:rPr lang="th-TH" sz="1200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สร้างการรับรู้และปรับปรุงสภาพแวดล้อมในการทำงานแรงงานนอกระบบในภาคเกษตร </a:t>
                    </a:r>
                    <a:r>
                      <a:rPr lang="th-TH" sz="12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(4,500 คน</a:t>
                    </a:r>
                    <a:r>
                      <a:rPr lang="th-TH" sz="1200" b="1" dirty="0" smtClean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) </a:t>
                    </a:r>
                    <a:r>
                      <a:rPr lang="th-TH" sz="900" b="1" dirty="0" smtClean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(ไปอยู่ส่งเสริม)</a:t>
                    </a:r>
                    <a:endParaRPr lang="en-US" sz="900" b="1" dirty="0">
                      <a:solidFill>
                        <a:srgbClr val="FF0000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</p:grpSp>
            <p:sp>
              <p:nvSpPr>
                <p:cNvPr id="61" name="Rectangle 60">
                  <a:extLst>
                    <a:ext uri="{FF2B5EF4-FFF2-40B4-BE49-F238E27FC236}">
                      <a16:creationId xmlns="" xmlns:a16="http://schemas.microsoft.com/office/drawing/2014/main" id="{4F49D8D5-B076-49D2-BFF2-666056B33F27}"/>
                    </a:ext>
                  </a:extLst>
                </p:cNvPr>
                <p:cNvSpPr/>
                <p:nvPr/>
              </p:nvSpPr>
              <p:spPr>
                <a:xfrm>
                  <a:off x="9326044" y="4967508"/>
                  <a:ext cx="2425279" cy="193899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buClr>
                      <a:schemeClr val="accent2">
                        <a:lumMod val="75000"/>
                      </a:schemeClr>
                    </a:buClr>
                    <a:buSzPct val="90000"/>
                    <a:buFont typeface="Wingdings" pitchFamily="2" charset="2"/>
                    <a:buChar char="Ø"/>
                  </a:pPr>
                  <a:r>
                    <a:rPr lang="th-TH" sz="1200">
                      <a:solidFill>
                        <a:schemeClr val="accent6">
                          <a:lumMod val="75000"/>
                        </a:schemeClr>
                      </a:solidFill>
                      <a:latin typeface="TH SarabunPSK" pitchFamily="34" charset="-34"/>
                      <a:cs typeface="TH SarabunPSK" pitchFamily="34" charset="-34"/>
                    </a:rPr>
                    <a:t>จัดประชุมสมัชชาแรงงานนอกระบบ </a:t>
                  </a:r>
                  <a:r>
                    <a:rPr lang="th-TH" sz="1200">
                      <a:solidFill>
                        <a:srgbClr val="FF0000"/>
                      </a:solidFill>
                      <a:latin typeface="TH SarabunPSK" pitchFamily="34" charset="-34"/>
                      <a:cs typeface="TH SarabunPSK" pitchFamily="34" charset="-34"/>
                    </a:rPr>
                    <a:t>(</a:t>
                  </a:r>
                  <a:r>
                    <a:rPr lang="en-US" sz="1200">
                      <a:solidFill>
                        <a:srgbClr val="FF0000"/>
                      </a:solidFill>
                      <a:latin typeface="TH SarabunPSK" pitchFamily="34" charset="-34"/>
                      <a:cs typeface="TH SarabunPSK" pitchFamily="34" charset="-34"/>
                    </a:rPr>
                    <a:t>1 </a:t>
                  </a:r>
                  <a:r>
                    <a:rPr lang="th-TH" sz="1200">
                      <a:solidFill>
                        <a:srgbClr val="FF0000"/>
                      </a:solidFill>
                      <a:latin typeface="TH SarabunPSK" pitchFamily="34" charset="-34"/>
                      <a:cs typeface="TH SarabunPSK" pitchFamily="34" charset="-34"/>
                    </a:rPr>
                    <a:t>ครั้ง) </a:t>
                  </a:r>
                </a:p>
                <a:p>
                  <a:pPr>
                    <a:buClr>
                      <a:schemeClr val="accent2">
                        <a:lumMod val="75000"/>
                      </a:schemeClr>
                    </a:buClr>
                    <a:buSzPct val="90000"/>
                    <a:buFont typeface="Wingdings" pitchFamily="2" charset="2"/>
                    <a:buChar char="Ø"/>
                  </a:pPr>
                  <a:r>
                    <a:rPr lang="th-TH" sz="1200">
                      <a:solidFill>
                        <a:schemeClr val="accent6">
                          <a:lumMod val="75000"/>
                        </a:schemeClr>
                      </a:solidFill>
                      <a:latin typeface="TH SarabunPSK" pitchFamily="34" charset="-34"/>
                      <a:cs typeface="TH SarabunPSK" pitchFamily="34" charset="-34"/>
                    </a:rPr>
                    <a:t>พัฒนากฎหมายแรงงานนอกระบบแห่งชาติ </a:t>
                  </a:r>
                  <a:r>
                    <a:rPr lang="th-TH" sz="1200">
                      <a:solidFill>
                        <a:srgbClr val="FF0000"/>
                      </a:solidFill>
                      <a:latin typeface="TH SarabunPSK" pitchFamily="34" charset="-34"/>
                      <a:cs typeface="TH SarabunPSK" pitchFamily="34" charset="-34"/>
                    </a:rPr>
                    <a:t>(</a:t>
                  </a:r>
                  <a:r>
                    <a:rPr lang="en-US" sz="1200">
                      <a:solidFill>
                        <a:srgbClr val="FF0000"/>
                      </a:solidFill>
                      <a:latin typeface="TH SarabunPSK" pitchFamily="34" charset="-34"/>
                      <a:cs typeface="TH SarabunPSK" pitchFamily="34" charset="-34"/>
                    </a:rPr>
                    <a:t>1 </a:t>
                  </a:r>
                  <a:r>
                    <a:rPr lang="th-TH" sz="1200">
                      <a:solidFill>
                        <a:srgbClr val="FF0000"/>
                      </a:solidFill>
                      <a:latin typeface="TH SarabunPSK" pitchFamily="34" charset="-34"/>
                      <a:cs typeface="TH SarabunPSK" pitchFamily="34" charset="-34"/>
                    </a:rPr>
                    <a:t>ฉบับ</a:t>
                  </a:r>
                  <a:r>
                    <a:rPr lang="en-US" sz="1200">
                      <a:solidFill>
                        <a:srgbClr val="FF0000"/>
                      </a:solidFill>
                      <a:latin typeface="TH SarabunPSK" pitchFamily="34" charset="-34"/>
                      <a:cs typeface="TH SarabunPSK" pitchFamily="34" charset="-34"/>
                    </a:rPr>
                    <a:t>) </a:t>
                  </a:r>
                </a:p>
                <a:p>
                  <a:pPr>
                    <a:buClr>
                      <a:schemeClr val="accent2">
                        <a:lumMod val="75000"/>
                      </a:schemeClr>
                    </a:buClr>
                    <a:buSzPct val="90000"/>
                  </a:pPr>
                  <a:r>
                    <a:rPr lang="en-US" sz="1200">
                      <a:solidFill>
                        <a:schemeClr val="accent6">
                          <a:lumMod val="75000"/>
                        </a:schemeClr>
                      </a:solidFill>
                      <a:latin typeface="TH SarabunPSK" pitchFamily="34" charset="-34"/>
                      <a:cs typeface="TH SarabunPSK" pitchFamily="34" charset="-34"/>
                    </a:rPr>
                    <a:t>   - </a:t>
                  </a:r>
                  <a:r>
                    <a:rPr lang="th-TH" sz="1200">
                      <a:solidFill>
                        <a:schemeClr val="accent6">
                          <a:lumMod val="75000"/>
                        </a:schemeClr>
                      </a:solidFill>
                      <a:latin typeface="TH SarabunPSK" pitchFamily="34" charset="-34"/>
                      <a:cs typeface="TH SarabunPSK" pitchFamily="34" charset="-34"/>
                    </a:rPr>
                    <a:t>จัดตั้งคณะกรรมการแรงงานนอกระบบระดับชาติ</a:t>
                  </a:r>
                </a:p>
                <a:p>
                  <a:pPr>
                    <a:buClr>
                      <a:schemeClr val="accent2">
                        <a:lumMod val="75000"/>
                      </a:schemeClr>
                    </a:buClr>
                    <a:buSzPct val="90000"/>
                  </a:pPr>
                  <a:r>
                    <a:rPr lang="th-TH" sz="1200">
                      <a:solidFill>
                        <a:schemeClr val="accent6">
                          <a:lumMod val="75000"/>
                        </a:schemeClr>
                      </a:solidFill>
                      <a:latin typeface="TH SarabunPSK" pitchFamily="34" charset="-34"/>
                      <a:cs typeface="TH SarabunPSK" pitchFamily="34" charset="-34"/>
                    </a:rPr>
                    <a:t>   - ตั้งองค์กรเครือข่ายแรงงานนอกระบบ</a:t>
                  </a:r>
                </a:p>
                <a:p>
                  <a:pPr>
                    <a:buClr>
                      <a:schemeClr val="accent2">
                        <a:lumMod val="75000"/>
                      </a:schemeClr>
                    </a:buClr>
                    <a:buSzPct val="90000"/>
                  </a:pPr>
                  <a:r>
                    <a:rPr lang="th-TH" sz="1200">
                      <a:solidFill>
                        <a:schemeClr val="accent6">
                          <a:lumMod val="75000"/>
                        </a:schemeClr>
                      </a:solidFill>
                      <a:latin typeface="TH SarabunPSK" pitchFamily="34" charset="-34"/>
                      <a:cs typeface="TH SarabunPSK" pitchFamily="34" charset="-34"/>
                    </a:rPr>
                    <a:t>   - ส่งเสริมพัฒนาคุณภาพชีวิตแรงงานนอกระบบ</a:t>
                  </a:r>
                  <a:endParaRPr lang="en-US" sz="120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endParaRPr>
                </a:p>
                <a:p>
                  <a:pPr marL="169863" indent="-169863">
                    <a:buClr>
                      <a:schemeClr val="accent1">
                        <a:lumMod val="75000"/>
                      </a:schemeClr>
                    </a:buClr>
                    <a:buSzPct val="80000"/>
                    <a:buFont typeface="Wingdings" panose="05000000000000000000" pitchFamily="2" charset="2"/>
                    <a:buChar char="q"/>
                  </a:pPr>
                  <a:r>
                    <a:rPr lang="th-TH" sz="1200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latin typeface="TH SarabunPSK" pitchFamily="34" charset="-34"/>
                      <a:cs typeface="TH SarabunPSK" pitchFamily="34" charset="-34"/>
                    </a:rPr>
                    <a:t>ให้รางวัลจังหวัดที่มีสมาชิกแรงงานนอกระบบ</a:t>
                  </a:r>
                  <a:br>
                    <a:rPr lang="th-TH" sz="1200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latin typeface="TH SarabunPSK" pitchFamily="34" charset="-34"/>
                      <a:cs typeface="TH SarabunPSK" pitchFamily="34" charset="-34"/>
                    </a:rPr>
                  </a:br>
                  <a:r>
                    <a:rPr lang="th-TH" sz="1200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latin typeface="TH SarabunPSK" pitchFamily="34" charset="-34"/>
                      <a:cs typeface="TH SarabunPSK" pitchFamily="34" charset="-34"/>
                    </a:rPr>
                    <a:t>เพิ่มขึ้น (คิดเป็นร้อยละใน 3 ลำดับ)</a:t>
                  </a:r>
                </a:p>
                <a:p>
                  <a:pPr marL="169863" indent="-169863">
                    <a:buClr>
                      <a:schemeClr val="accent1">
                        <a:lumMod val="75000"/>
                      </a:schemeClr>
                    </a:buClr>
                    <a:buSzPct val="80000"/>
                    <a:buFont typeface="Wingdings" panose="05000000000000000000" pitchFamily="2" charset="2"/>
                    <a:buChar char="q"/>
                  </a:pPr>
                  <a:r>
                    <a:rPr lang="th-TH" sz="1200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latin typeface="TH SarabunPSK" pitchFamily="34" charset="-34"/>
                      <a:cs typeface="TH SarabunPSK" pitchFamily="34" charset="-34"/>
                    </a:rPr>
                    <a:t>เพิ่มช่องทางการเข้าถึงข้อมูลแรงงานนอกระบบ</a:t>
                  </a:r>
                </a:p>
                <a:p>
                  <a:pPr marL="169863" indent="-169863">
                    <a:buClr>
                      <a:schemeClr val="accent1">
                        <a:lumMod val="75000"/>
                      </a:schemeClr>
                    </a:buClr>
                    <a:buSzPct val="80000"/>
                    <a:buFont typeface="Wingdings" panose="05000000000000000000" pitchFamily="2" charset="2"/>
                    <a:buChar char="q"/>
                  </a:pPr>
                  <a:r>
                    <a:rPr lang="th-TH" sz="1200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latin typeface="TH SarabunPSK" pitchFamily="34" charset="-34"/>
                      <a:cs typeface="TH SarabunPSK" pitchFamily="34" charset="-34"/>
                    </a:rPr>
                    <a:t>จัดตั้งศูนย์แรงงานนอกระบบจังหวัด/ภาค</a:t>
                  </a:r>
                </a:p>
                <a:p>
                  <a:pPr>
                    <a:buClr>
                      <a:schemeClr val="accent2">
                        <a:lumMod val="75000"/>
                      </a:schemeClr>
                    </a:buClr>
                    <a:buSzPct val="90000"/>
                  </a:pPr>
                  <a:endParaRPr lang="en-US" sz="1200">
                    <a:solidFill>
                      <a:schemeClr val="accent6">
                        <a:lumMod val="75000"/>
                      </a:schemeClr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</p:grpSp>
          <p:cxnSp>
            <p:nvCxnSpPr>
              <p:cNvPr id="98" name="Straight Connector 97">
                <a:extLst>
                  <a:ext uri="{FF2B5EF4-FFF2-40B4-BE49-F238E27FC236}">
                    <a16:creationId xmlns="" xmlns:a16="http://schemas.microsoft.com/office/drawing/2014/main" id="{7D3FC44E-4923-4DEC-A35B-C6730C5C6E7E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5320378" y="4620500"/>
                <a:ext cx="6858000" cy="1500"/>
              </a:xfrm>
              <a:prstGeom prst="line">
                <a:avLst/>
              </a:prstGeom>
              <a:ln w="28575">
                <a:solidFill>
                  <a:schemeClr val="bg2">
                    <a:lumMod val="9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048" name="Picture 24" descr="Related image">
            <a:extLst>
              <a:ext uri="{FF2B5EF4-FFF2-40B4-BE49-F238E27FC236}">
                <a16:creationId xmlns="" xmlns:a16="http://schemas.microsoft.com/office/drawing/2014/main" id="{C45D11BC-1F94-454D-9AD1-7F0E4C158F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84" t="8751" r="29662" b="14167"/>
          <a:stretch/>
        </p:blipFill>
        <p:spPr bwMode="auto">
          <a:xfrm>
            <a:off x="11410132" y="6025509"/>
            <a:ext cx="781868" cy="80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Image result for income money">
            <a:extLst>
              <a:ext uri="{FF2B5EF4-FFF2-40B4-BE49-F238E27FC236}">
                <a16:creationId xmlns="" xmlns:a16="http://schemas.microsoft.com/office/drawing/2014/main" id="{6D1B3747-D4CF-44C8-8AA2-8B7E8AA525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clrChange>
              <a:clrFrom>
                <a:srgbClr val="BDC369"/>
              </a:clrFrom>
              <a:clrTo>
                <a:srgbClr val="BDC36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8" t="38752" r="10772" b="7936"/>
          <a:stretch/>
        </p:blipFill>
        <p:spPr bwMode="auto">
          <a:xfrm>
            <a:off x="7763859" y="4591345"/>
            <a:ext cx="1036571" cy="694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5" name="Left Brace 114">
            <a:extLst>
              <a:ext uri="{FF2B5EF4-FFF2-40B4-BE49-F238E27FC236}">
                <a16:creationId xmlns="" xmlns:a16="http://schemas.microsoft.com/office/drawing/2014/main" id="{D7ED4AFD-A4B7-428B-A821-5467602E6D00}"/>
              </a:ext>
            </a:extLst>
          </p:cNvPr>
          <p:cNvSpPr/>
          <p:nvPr/>
        </p:nvSpPr>
        <p:spPr>
          <a:xfrm>
            <a:off x="5105400" y="4419600"/>
            <a:ext cx="175846" cy="2226468"/>
          </a:xfrm>
          <a:prstGeom prst="leftBrace">
            <a:avLst>
              <a:gd name="adj1" fmla="val 90823"/>
              <a:gd name="adj2" fmla="val 82660"/>
            </a:avLst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F1CF6060-D5E7-4127-8514-1CC8B5CAAC4B}"/>
              </a:ext>
            </a:extLst>
          </p:cNvPr>
          <p:cNvSpPr txBox="1"/>
          <p:nvPr/>
        </p:nvSpPr>
        <p:spPr>
          <a:xfrm>
            <a:off x="2597084" y="4287220"/>
            <a:ext cx="1047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H SarabunPSK" panose="020B0500040200020003" pitchFamily="34" charset="-34"/>
              </a:rPr>
              <a:t>แนวทาง/นโยบาย</a:t>
            </a:r>
            <a:endParaRPr lang="en-US" sz="1400" b="1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24" name="Arrow: Right 123">
            <a:extLst>
              <a:ext uri="{FF2B5EF4-FFF2-40B4-BE49-F238E27FC236}">
                <a16:creationId xmlns="" xmlns:a16="http://schemas.microsoft.com/office/drawing/2014/main" id="{EC36815C-6D0C-47B0-B5EC-850D5C48CFAF}"/>
              </a:ext>
            </a:extLst>
          </p:cNvPr>
          <p:cNvSpPr/>
          <p:nvPr/>
        </p:nvSpPr>
        <p:spPr>
          <a:xfrm rot="16200000">
            <a:off x="2937626" y="4148975"/>
            <a:ext cx="197245" cy="281296"/>
          </a:xfrm>
          <a:prstGeom prst="right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3835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1396</TotalTime>
  <Words>525</Words>
  <Application>Microsoft Office PowerPoint</Application>
  <PresentationFormat>แบบจอกว้าง</PresentationFormat>
  <Paragraphs>79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Arial</vt:lpstr>
      <vt:lpstr>Calibri</vt:lpstr>
      <vt:lpstr>Tahoma</vt:lpstr>
      <vt:lpstr>TH SarabunPSK</vt:lpstr>
      <vt:lpstr>Wingdings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Kuroi_Ying</cp:lastModifiedBy>
  <cp:revision>149</cp:revision>
  <cp:lastPrinted>2018-10-03T03:35:07Z</cp:lastPrinted>
  <dcterms:created xsi:type="dcterms:W3CDTF">2018-09-25T02:09:23Z</dcterms:created>
  <dcterms:modified xsi:type="dcterms:W3CDTF">2018-10-17T02:29:12Z</dcterms:modified>
</cp:coreProperties>
</file>